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62626"/>
    <a:srgbClr val="B5D2EC"/>
    <a:srgbClr val="0D0D0D"/>
    <a:srgbClr val="B9D7DB"/>
    <a:srgbClr val="C39BE1"/>
    <a:srgbClr val="E6D6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21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45588-A318-B76F-8CDF-5E5BBBB63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D1514F-DED3-36F2-2F36-EC92061B9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F98D3E-9A0F-4E43-070A-06DC12B947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2A513-73B4-48C6-8A85-03E2A5C6F81B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AFA4E1-BEEA-D5F7-D04D-71B359BE0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13AFC0-2C0B-2D84-5798-406A1B594C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FC7A-B6EF-44E8-8917-231058B60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344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79D1B-2C55-C5A6-8C0F-42EB8A033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919446-12ED-23A8-5126-749EA61CAD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672BF-3460-D354-6F18-DD9F7B331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2A513-73B4-48C6-8A85-03E2A5C6F81B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B53C61-F672-6807-2063-F4AA36B1C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8FE980-C8A6-E2EC-A57A-3C01DCD36E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FC7A-B6EF-44E8-8917-231058B60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607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53BA25-1A11-A7D2-8760-F6406A111C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215F8-23B4-0FBC-3D53-3CA7FDF763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BA5F4-669C-2350-37FE-693652908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2A513-73B4-48C6-8A85-03E2A5C6F81B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B73BA-6CCE-5EE2-C2E9-611D13C60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0FA69-B399-3AE7-5409-BE8DFB306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FC7A-B6EF-44E8-8917-231058B60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51889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9DA47-1596-36B8-4DDC-7AF3D6488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37108-3814-B601-841B-58EFD19853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46E27F-B1CE-0905-71EC-6A22BC94B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2A513-73B4-48C6-8A85-03E2A5C6F81B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D44E8-1068-968B-50D1-744B33884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0BC096-3A49-863D-374F-E93D05A0F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FC7A-B6EF-44E8-8917-231058B60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58593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EF755-BD9A-C3A6-F7F8-D70C72D83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C6736B-63E9-ABFF-8182-CCE829B821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E3B1A0-AB27-B78A-D0C5-18328E75E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2A513-73B4-48C6-8A85-03E2A5C6F81B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CE183-E299-6629-837A-77FB9D3F5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76DE4-CBB9-0630-57DF-47EA81396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FC7A-B6EF-44E8-8917-231058B60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171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98FEA5-8081-6107-0730-F1B740C5C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F35BD-6C20-E216-3173-66EBEE5EC3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FA61BC-6DED-FB90-03A5-9BD27D8F3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072917-BB50-FB0C-E09C-1D7B0FB38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2A513-73B4-48C6-8A85-03E2A5C6F81B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7E5EF-310A-0E85-677D-9DCCEBBD0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543385-3512-964E-DD03-9CD61D81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FC7A-B6EF-44E8-8917-231058B60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1191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9D06A-AECD-CF8E-DA12-CC0146FDD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9926A6-D87E-AEE0-327D-B82B58A718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571044-7F2F-C95B-F77F-D5D36CD3A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F76F72-4CBE-1F96-A078-DDFE7A156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8D7240-0C23-8968-E75A-DD8C2AC40A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6BDF9D0-58C1-E779-D328-4B23FBE5F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2A513-73B4-48C6-8A85-03E2A5C6F81B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CD9C63-0146-AA2B-5E63-700E01E93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292439-A1CD-06DB-9E46-F330EAD72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FC7A-B6EF-44E8-8917-231058B60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37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E066A-867C-FE3C-427A-5BC8477E3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3964C7-46CF-A149-3AB3-56E4F8718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2A513-73B4-48C6-8A85-03E2A5C6F81B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DDD4B6-CC42-AE1C-3265-414BB561C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DDD1F5-89FE-6B61-B487-C3F085512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FC7A-B6EF-44E8-8917-231058B60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135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D4EBF0-FFDB-4718-B752-D3C5CD101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2A513-73B4-48C6-8A85-03E2A5C6F81B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B07597-0A8A-5BEE-7636-973542A48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CB184-99E2-96DA-A9CA-86DF0566E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FC7A-B6EF-44E8-8917-231058B60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643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93139-CA86-CE09-7EE4-F60C2CD6E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E1C9A2-3846-9682-7D5D-840E9F11F4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A83618-75DD-BBAA-A5E7-1ADEC71A7D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9237A-D5B3-F36F-1791-C125824ED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2A513-73B4-48C6-8A85-03E2A5C6F81B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8770BB-A387-E03A-F4E6-3339A0A84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8DD549-576A-196B-9D06-5D89A1D4F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FC7A-B6EF-44E8-8917-231058B60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500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A817A1-542B-9340-7214-8D46837EA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A64766-6B00-A62D-EBF6-940F5975F4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A81E8D-DAD2-A28A-04DC-EF8DFF14A8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D54530-89C2-DB4B-C095-83806F618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22A513-73B4-48C6-8A85-03E2A5C6F81B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ADBD7-33FC-D944-0579-65A86AC15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7399C1-6F52-EAB6-4717-1B626AC47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9FC7A-B6EF-44E8-8917-231058B60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416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61809F-538D-45EC-B1D3-23032D779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23DD7-F085-3229-6CC9-3FF6A6C38E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3BDA3E-CA48-F157-C4D0-50823382F9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22A513-73B4-48C6-8A85-03E2A5C6F81B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7C3A9-71A9-E523-6947-03F10CDD39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D3ACFE-55C5-006D-2670-C78135E514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39FC7A-B6EF-44E8-8917-231058B60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837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6D6F2"/>
            </a:gs>
            <a:gs pos="18000">
              <a:srgbClr val="B5D2EC"/>
            </a:gs>
            <a:gs pos="39000">
              <a:srgbClr val="B5D2EC"/>
            </a:gs>
            <a:gs pos="100000">
              <a:srgbClr val="C39BE1"/>
            </a:gs>
          </a:gsLst>
          <a:lin ang="4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7375581-7E0D-5CA7-C125-D130245E3438}"/>
              </a:ext>
            </a:extLst>
          </p:cNvPr>
          <p:cNvSpPr/>
          <p:nvPr/>
        </p:nvSpPr>
        <p:spPr>
          <a:xfrm>
            <a:off x="207264" y="707923"/>
            <a:ext cx="11777472" cy="5943599"/>
          </a:xfrm>
          <a:prstGeom prst="roundRect">
            <a:avLst>
              <a:gd name="adj" fmla="val 1145"/>
            </a:avLst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DF1F841-1B45-6291-69AB-D5D22062D12B}"/>
              </a:ext>
            </a:extLst>
          </p:cNvPr>
          <p:cNvSpPr/>
          <p:nvPr/>
        </p:nvSpPr>
        <p:spPr>
          <a:xfrm>
            <a:off x="324465" y="2692365"/>
            <a:ext cx="3555927" cy="3857714"/>
          </a:xfrm>
          <a:prstGeom prst="roundRect">
            <a:avLst>
              <a:gd name="adj" fmla="val 377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1516BEA-4809-6A0C-A317-3DCD6BEC55BD}"/>
              </a:ext>
            </a:extLst>
          </p:cNvPr>
          <p:cNvSpPr/>
          <p:nvPr/>
        </p:nvSpPr>
        <p:spPr>
          <a:xfrm>
            <a:off x="4010788" y="2657086"/>
            <a:ext cx="4129548" cy="1900386"/>
          </a:xfrm>
          <a:prstGeom prst="roundRect">
            <a:avLst>
              <a:gd name="adj" fmla="val 377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254A98FF-B48C-F2AC-9EDE-0B8CE03C57EA}"/>
              </a:ext>
            </a:extLst>
          </p:cNvPr>
          <p:cNvSpPr/>
          <p:nvPr/>
        </p:nvSpPr>
        <p:spPr>
          <a:xfrm>
            <a:off x="7698658" y="707923"/>
            <a:ext cx="4168877" cy="1697539"/>
          </a:xfrm>
          <a:prstGeom prst="round2DiagRect">
            <a:avLst/>
          </a:prstGeom>
          <a:solidFill>
            <a:srgbClr val="B9D7DB"/>
          </a:solidFill>
          <a:ln>
            <a:noFill/>
          </a:ln>
          <a:effectLst>
            <a:outerShdw blurRad="50800" dist="38100" dir="16200000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F772A90-4E1A-FB1B-85B4-008CE34299C3}"/>
              </a:ext>
            </a:extLst>
          </p:cNvPr>
          <p:cNvSpPr/>
          <p:nvPr/>
        </p:nvSpPr>
        <p:spPr>
          <a:xfrm>
            <a:off x="324465" y="897051"/>
            <a:ext cx="11543070" cy="1537392"/>
          </a:xfrm>
          <a:prstGeom prst="roundRect">
            <a:avLst>
              <a:gd name="adj" fmla="val 377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7AB742A-B772-3C49-6EC4-4E9CCB308BE8}"/>
              </a:ext>
            </a:extLst>
          </p:cNvPr>
          <p:cNvSpPr/>
          <p:nvPr/>
        </p:nvSpPr>
        <p:spPr>
          <a:xfrm>
            <a:off x="8311610" y="2663382"/>
            <a:ext cx="3555927" cy="3857714"/>
          </a:xfrm>
          <a:prstGeom prst="roundRect">
            <a:avLst>
              <a:gd name="adj" fmla="val 377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51516BEA-4809-6A0C-A317-3DCD6BEC55BD}"/>
              </a:ext>
            </a:extLst>
          </p:cNvPr>
          <p:cNvSpPr/>
          <p:nvPr/>
        </p:nvSpPr>
        <p:spPr>
          <a:xfrm>
            <a:off x="3997593" y="4649693"/>
            <a:ext cx="4129548" cy="1900386"/>
          </a:xfrm>
          <a:prstGeom prst="roundRect">
            <a:avLst>
              <a:gd name="adj" fmla="val 3778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black background with a black square">
            <a:extLst>
              <a:ext uri="{FF2B5EF4-FFF2-40B4-BE49-F238E27FC236}">
                <a16:creationId xmlns:a16="http://schemas.microsoft.com/office/drawing/2014/main" id="{2B2EA446-81D6-7102-800F-08EEBA902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4824" y="219456"/>
            <a:ext cx="380220" cy="38022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BE6014DD-141D-AB00-3E43-D7255DA3743B}"/>
              </a:ext>
            </a:extLst>
          </p:cNvPr>
          <p:cNvGrpSpPr/>
          <p:nvPr/>
        </p:nvGrpSpPr>
        <p:grpSpPr>
          <a:xfrm>
            <a:off x="207264" y="914176"/>
            <a:ext cx="3269227" cy="5689584"/>
            <a:chOff x="1224116" y="1085753"/>
            <a:chExt cx="3269227" cy="5197060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CA14D64-923D-FA18-1E0F-52BDF51AA45D}"/>
                </a:ext>
              </a:extLst>
            </p:cNvPr>
            <p:cNvGrpSpPr/>
            <p:nvPr/>
          </p:nvGrpSpPr>
          <p:grpSpPr>
            <a:xfrm>
              <a:off x="1224116" y="1085753"/>
              <a:ext cx="3269227" cy="5197060"/>
              <a:chOff x="1224116" y="1085753"/>
              <a:chExt cx="3269227" cy="5197060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7F02CD32-FB79-3B83-D05F-39D22883951B}"/>
                  </a:ext>
                </a:extLst>
              </p:cNvPr>
              <p:cNvSpPr/>
              <p:nvPr/>
            </p:nvSpPr>
            <p:spPr>
              <a:xfrm>
                <a:off x="1224116" y="1091381"/>
                <a:ext cx="3269227" cy="5191432"/>
              </a:xfrm>
              <a:prstGeom prst="roundRect">
                <a:avLst>
                  <a:gd name="adj" fmla="val 3133"/>
                </a:avLst>
              </a:prstGeom>
              <a:solidFill>
                <a:srgbClr val="B5D2E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E1A8714B-EBDC-6025-AC85-1C0A8887ED85}"/>
                  </a:ext>
                </a:extLst>
              </p:cNvPr>
              <p:cNvSpPr/>
              <p:nvPr/>
            </p:nvSpPr>
            <p:spPr>
              <a:xfrm>
                <a:off x="1224116" y="1085753"/>
                <a:ext cx="3269227" cy="639808"/>
              </a:xfrm>
              <a:prstGeom prst="roundRect">
                <a:avLst>
                  <a:gd name="adj" fmla="val 10048"/>
                </a:avLst>
              </a:prstGeom>
              <a:solidFill>
                <a:srgbClr val="0070C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52F7E4A-AB67-DA6C-3ACC-E47160225A86}"/>
                </a:ext>
              </a:extLst>
            </p:cNvPr>
            <p:cNvSpPr/>
            <p:nvPr/>
          </p:nvSpPr>
          <p:spPr>
            <a:xfrm>
              <a:off x="1224116" y="5641045"/>
              <a:ext cx="3269227" cy="639808"/>
            </a:xfrm>
            <a:prstGeom prst="roundRect">
              <a:avLst>
                <a:gd name="adj" fmla="val 10048"/>
              </a:avLst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0919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262626"/>
            </a:gs>
            <a:gs pos="18000">
              <a:srgbClr val="0D0D0D"/>
            </a:gs>
            <a:gs pos="39000">
              <a:srgbClr val="0D0D0D"/>
            </a:gs>
            <a:gs pos="100000">
              <a:srgbClr val="262626"/>
            </a:gs>
          </a:gsLst>
          <a:lin ang="42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1A9FE4-8C37-1C76-CAC4-E95918EA0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F81221A-0B0A-2D06-88F7-26F7CFFF8C50}"/>
              </a:ext>
            </a:extLst>
          </p:cNvPr>
          <p:cNvSpPr/>
          <p:nvPr/>
        </p:nvSpPr>
        <p:spPr>
          <a:xfrm>
            <a:off x="207264" y="707923"/>
            <a:ext cx="11777472" cy="5943599"/>
          </a:xfrm>
          <a:prstGeom prst="roundRect">
            <a:avLst>
              <a:gd name="adj" fmla="val 1145"/>
            </a:avLst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E49FFB7-AAAD-6212-695C-68E314FC4F9F}"/>
              </a:ext>
            </a:extLst>
          </p:cNvPr>
          <p:cNvSpPr/>
          <p:nvPr/>
        </p:nvSpPr>
        <p:spPr>
          <a:xfrm>
            <a:off x="324465" y="2692365"/>
            <a:ext cx="3555927" cy="3857714"/>
          </a:xfrm>
          <a:prstGeom prst="roundRect">
            <a:avLst>
              <a:gd name="adj" fmla="val 3778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357D2A9-F09F-FC43-C425-FBDFFE44D9CF}"/>
              </a:ext>
            </a:extLst>
          </p:cNvPr>
          <p:cNvSpPr/>
          <p:nvPr/>
        </p:nvSpPr>
        <p:spPr>
          <a:xfrm>
            <a:off x="4010788" y="2657086"/>
            <a:ext cx="4129548" cy="1900386"/>
          </a:xfrm>
          <a:prstGeom prst="roundRect">
            <a:avLst>
              <a:gd name="adj" fmla="val 3778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: Diagonal Corners Rounded 13">
            <a:extLst>
              <a:ext uri="{FF2B5EF4-FFF2-40B4-BE49-F238E27FC236}">
                <a16:creationId xmlns:a16="http://schemas.microsoft.com/office/drawing/2014/main" id="{6676EB6B-EAB0-9B95-7470-AF5ACC566692}"/>
              </a:ext>
            </a:extLst>
          </p:cNvPr>
          <p:cNvSpPr/>
          <p:nvPr/>
        </p:nvSpPr>
        <p:spPr>
          <a:xfrm>
            <a:off x="7698658" y="707923"/>
            <a:ext cx="4168877" cy="1697539"/>
          </a:xfrm>
          <a:prstGeom prst="round2DiagRect">
            <a:avLst/>
          </a:prstGeom>
          <a:solidFill>
            <a:srgbClr val="B9D7DB"/>
          </a:solidFill>
          <a:ln>
            <a:noFill/>
          </a:ln>
          <a:effectLst>
            <a:outerShdw blurRad="50800" dist="38100" dir="16200000" rotWithShape="0">
              <a:prstClr val="black">
                <a:alpha val="21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53706C21-AEF0-3831-E77C-7C95EE001408}"/>
              </a:ext>
            </a:extLst>
          </p:cNvPr>
          <p:cNvSpPr/>
          <p:nvPr/>
        </p:nvSpPr>
        <p:spPr>
          <a:xfrm>
            <a:off x="324465" y="897051"/>
            <a:ext cx="11543070" cy="1537392"/>
          </a:xfrm>
          <a:prstGeom prst="roundRect">
            <a:avLst>
              <a:gd name="adj" fmla="val 3778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088C9E6-7263-4F96-B2B3-5EB281B00A47}"/>
              </a:ext>
            </a:extLst>
          </p:cNvPr>
          <p:cNvSpPr/>
          <p:nvPr/>
        </p:nvSpPr>
        <p:spPr>
          <a:xfrm>
            <a:off x="8311610" y="2663382"/>
            <a:ext cx="3555927" cy="3857714"/>
          </a:xfrm>
          <a:prstGeom prst="roundRect">
            <a:avLst>
              <a:gd name="adj" fmla="val 3778"/>
            </a:avLst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7B9AA797-E462-AAB6-2B1F-90D7297DD789}"/>
              </a:ext>
            </a:extLst>
          </p:cNvPr>
          <p:cNvSpPr/>
          <p:nvPr/>
        </p:nvSpPr>
        <p:spPr>
          <a:xfrm>
            <a:off x="3997593" y="4649693"/>
            <a:ext cx="4129548" cy="1900386"/>
          </a:xfrm>
          <a:prstGeom prst="roundRect">
            <a:avLst>
              <a:gd name="adj" fmla="val 3778"/>
            </a:avLst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5CC6C4E3-D1DB-FFCE-B87A-135EA04F5A66}"/>
              </a:ext>
            </a:extLst>
          </p:cNvPr>
          <p:cNvPicPr>
            <a:picLocks noChangeAspect="1"/>
          </p:cNvPicPr>
          <p:nvPr/>
        </p:nvPicPr>
        <p:blipFill>
          <a:blip r:embed="rId2">
            <a:lum bright="70000" contrast="-70000"/>
            <a:alphaModFix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Marker trans="24000"/>
                    </a14:imgEffect>
                    <a14:imgEffect>
                      <a14:colorTemperature colorTemp="7149"/>
                    </a14:imgEffect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5317" y="218393"/>
            <a:ext cx="384048" cy="38404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215241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Hamza Ali</dc:creator>
  <cp:lastModifiedBy>Muhammad Hamza Ali</cp:lastModifiedBy>
  <cp:revision>7</cp:revision>
  <dcterms:created xsi:type="dcterms:W3CDTF">2025-09-09T22:58:30Z</dcterms:created>
  <dcterms:modified xsi:type="dcterms:W3CDTF">2025-09-12T23:52:17Z</dcterms:modified>
</cp:coreProperties>
</file>