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0A47D-7DC7-436E-BF74-48C68E9E264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FD1E74-9EB3-4633-9080-F9FD080A0482}">
      <dgm:prSet/>
      <dgm:spPr/>
      <dgm:t>
        <a:bodyPr/>
        <a:lstStyle/>
        <a:p>
          <a:r>
            <a:rPr lang="en-US" dirty="0"/>
            <a:t>The smart traffic management system </a:t>
          </a:r>
          <a:r>
            <a:rPr lang="en-US" b="1" dirty="0"/>
            <a:t>must balance </a:t>
          </a:r>
          <a:r>
            <a:rPr lang="en-US" dirty="0"/>
            <a:t>the </a:t>
          </a:r>
          <a:r>
            <a:rPr lang="en-US" b="1" dirty="0"/>
            <a:t>need for efficiency with privacy and legal concerns</a:t>
          </a:r>
        </a:p>
      </dgm:t>
    </dgm:pt>
    <dgm:pt modelId="{BDE821EC-3BF8-42F0-A7DA-F6A90CD4DEFA}" type="parTrans" cxnId="{1574927A-F8E0-4621-B598-D8CE03812E88}">
      <dgm:prSet/>
      <dgm:spPr/>
      <dgm:t>
        <a:bodyPr/>
        <a:lstStyle/>
        <a:p>
          <a:endParaRPr lang="en-US"/>
        </a:p>
      </dgm:t>
    </dgm:pt>
    <dgm:pt modelId="{CC7C2C1D-893F-4023-853F-C06FDD4402B9}" type="sibTrans" cxnId="{1574927A-F8E0-4621-B598-D8CE03812E88}">
      <dgm:prSet/>
      <dgm:spPr/>
      <dgm:t>
        <a:bodyPr/>
        <a:lstStyle/>
        <a:p>
          <a:endParaRPr lang="en-US"/>
        </a:p>
      </dgm:t>
    </dgm:pt>
    <dgm:pt modelId="{0B08E5D7-0DAF-4A45-A2BB-F4A245977448}">
      <dgm:prSet/>
      <dgm:spPr/>
      <dgm:t>
        <a:bodyPr/>
        <a:lstStyle/>
        <a:p>
          <a:r>
            <a:rPr lang="en-US" dirty="0"/>
            <a:t>It requires an </a:t>
          </a:r>
          <a:r>
            <a:rPr lang="en-US" b="1" dirty="0"/>
            <a:t>understanding</a:t>
          </a:r>
          <a:r>
            <a:rPr lang="en-US" dirty="0"/>
            <a:t> of both </a:t>
          </a:r>
          <a:r>
            <a:rPr lang="en-US" b="1" dirty="0"/>
            <a:t>technical limitations and the broad societal impact, </a:t>
          </a:r>
          <a:r>
            <a:rPr lang="en-US" dirty="0"/>
            <a:t>ensuring that it benefits all stakeholders without unintended negative consequences</a:t>
          </a:r>
        </a:p>
      </dgm:t>
    </dgm:pt>
    <dgm:pt modelId="{9C22D777-DBB7-4A23-A484-167F763686B5}" type="parTrans" cxnId="{271AEEA3-189A-4CD5-8D58-BDF1057159C0}">
      <dgm:prSet/>
      <dgm:spPr/>
      <dgm:t>
        <a:bodyPr/>
        <a:lstStyle/>
        <a:p>
          <a:endParaRPr lang="en-US"/>
        </a:p>
      </dgm:t>
    </dgm:pt>
    <dgm:pt modelId="{C4623CD5-4F07-4A78-B8DF-B6675FAFD805}" type="sibTrans" cxnId="{271AEEA3-189A-4CD5-8D58-BDF1057159C0}">
      <dgm:prSet/>
      <dgm:spPr/>
      <dgm:t>
        <a:bodyPr/>
        <a:lstStyle/>
        <a:p>
          <a:endParaRPr lang="en-US"/>
        </a:p>
      </dgm:t>
    </dgm:pt>
    <dgm:pt modelId="{19C92733-9C43-4A99-BC49-7A49E3999CDD}">
      <dgm:prSet/>
      <dgm:spPr/>
      <dgm:t>
        <a:bodyPr/>
        <a:lstStyle/>
        <a:p>
          <a:r>
            <a:rPr lang="en-US" dirty="0"/>
            <a:t>By carefully framing the problem,, computer engineers can clarify the desired outcomes and </a:t>
          </a:r>
          <a:r>
            <a:rPr lang="en-US" b="1" dirty="0"/>
            <a:t>design a solution that addresses both practical and ethical concerns</a:t>
          </a:r>
        </a:p>
      </dgm:t>
    </dgm:pt>
    <dgm:pt modelId="{45CA9F97-A3BE-4933-B233-F691794BB4D5}" type="parTrans" cxnId="{B2CEC5B0-9439-4D16-A805-47F34AAF2517}">
      <dgm:prSet/>
      <dgm:spPr/>
      <dgm:t>
        <a:bodyPr/>
        <a:lstStyle/>
        <a:p>
          <a:endParaRPr lang="en-US"/>
        </a:p>
      </dgm:t>
    </dgm:pt>
    <dgm:pt modelId="{BC3C4B86-D718-40E6-80B8-514C91170ED2}" type="sibTrans" cxnId="{B2CEC5B0-9439-4D16-A805-47F34AAF2517}">
      <dgm:prSet/>
      <dgm:spPr/>
      <dgm:t>
        <a:bodyPr/>
        <a:lstStyle/>
        <a:p>
          <a:endParaRPr lang="en-US"/>
        </a:p>
      </dgm:t>
    </dgm:pt>
    <dgm:pt modelId="{1A8BDB6B-A50E-4787-A49C-3C9371BCC1F1}" type="pres">
      <dgm:prSet presAssocID="{CBC0A47D-7DC7-436E-BF74-48C68E9E2642}" presName="linear" presStyleCnt="0">
        <dgm:presLayoutVars>
          <dgm:animLvl val="lvl"/>
          <dgm:resizeHandles val="exact"/>
        </dgm:presLayoutVars>
      </dgm:prSet>
      <dgm:spPr/>
    </dgm:pt>
    <dgm:pt modelId="{04CBB64C-D2A5-4C04-8D0C-E902D25D45FF}" type="pres">
      <dgm:prSet presAssocID="{8DFD1E74-9EB3-4633-9080-F9FD080A04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690166-B067-4B92-AF8B-2D52424FAB53}" type="pres">
      <dgm:prSet presAssocID="{CC7C2C1D-893F-4023-853F-C06FDD4402B9}" presName="spacer" presStyleCnt="0"/>
      <dgm:spPr/>
    </dgm:pt>
    <dgm:pt modelId="{F02D9441-35BF-48A2-BF40-8F15BC61857D}" type="pres">
      <dgm:prSet presAssocID="{0B08E5D7-0DAF-4A45-A2BB-F4A2459774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2307C5-305C-4179-B13A-3327C5418A8C}" type="pres">
      <dgm:prSet presAssocID="{C4623CD5-4F07-4A78-B8DF-B6675FAFD805}" presName="spacer" presStyleCnt="0"/>
      <dgm:spPr/>
    </dgm:pt>
    <dgm:pt modelId="{773C2A70-8380-4A27-A6B0-17B1695E133E}" type="pres">
      <dgm:prSet presAssocID="{19C92733-9C43-4A99-BC49-7A49E3999C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8C6F1F-9883-4E54-9D74-423A628FDCF0}" type="presOf" srcId="{CBC0A47D-7DC7-436E-BF74-48C68E9E2642}" destId="{1A8BDB6B-A50E-4787-A49C-3C9371BCC1F1}" srcOrd="0" destOrd="0" presId="urn:microsoft.com/office/officeart/2005/8/layout/vList2"/>
    <dgm:cxn modelId="{D25FE546-082F-4E26-8E43-3C5DAE91269D}" type="presOf" srcId="{19C92733-9C43-4A99-BC49-7A49E3999CDD}" destId="{773C2A70-8380-4A27-A6B0-17B1695E133E}" srcOrd="0" destOrd="0" presId="urn:microsoft.com/office/officeart/2005/8/layout/vList2"/>
    <dgm:cxn modelId="{1574927A-F8E0-4621-B598-D8CE03812E88}" srcId="{CBC0A47D-7DC7-436E-BF74-48C68E9E2642}" destId="{8DFD1E74-9EB3-4633-9080-F9FD080A0482}" srcOrd="0" destOrd="0" parTransId="{BDE821EC-3BF8-42F0-A7DA-F6A90CD4DEFA}" sibTransId="{CC7C2C1D-893F-4023-853F-C06FDD4402B9}"/>
    <dgm:cxn modelId="{271AEEA3-189A-4CD5-8D58-BDF1057159C0}" srcId="{CBC0A47D-7DC7-436E-BF74-48C68E9E2642}" destId="{0B08E5D7-0DAF-4A45-A2BB-F4A245977448}" srcOrd="1" destOrd="0" parTransId="{9C22D777-DBB7-4A23-A484-167F763686B5}" sibTransId="{C4623CD5-4F07-4A78-B8DF-B6675FAFD805}"/>
    <dgm:cxn modelId="{B2CEC5B0-9439-4D16-A805-47F34AAF2517}" srcId="{CBC0A47D-7DC7-436E-BF74-48C68E9E2642}" destId="{19C92733-9C43-4A99-BC49-7A49E3999CDD}" srcOrd="2" destOrd="0" parTransId="{45CA9F97-A3BE-4933-B233-F691794BB4D5}" sibTransId="{BC3C4B86-D718-40E6-80B8-514C91170ED2}"/>
    <dgm:cxn modelId="{0A4D4ED1-3EA1-4B55-8223-7EC8C9C8D3BC}" type="presOf" srcId="{8DFD1E74-9EB3-4633-9080-F9FD080A0482}" destId="{04CBB64C-D2A5-4C04-8D0C-E902D25D45FF}" srcOrd="0" destOrd="0" presId="urn:microsoft.com/office/officeart/2005/8/layout/vList2"/>
    <dgm:cxn modelId="{ECED16E6-BC80-45DC-95A7-020189AE5924}" type="presOf" srcId="{0B08E5D7-0DAF-4A45-A2BB-F4A245977448}" destId="{F02D9441-35BF-48A2-BF40-8F15BC61857D}" srcOrd="0" destOrd="0" presId="urn:microsoft.com/office/officeart/2005/8/layout/vList2"/>
    <dgm:cxn modelId="{BA99B8A1-8351-409D-8F8A-A2CAC553B2AB}" type="presParOf" srcId="{1A8BDB6B-A50E-4787-A49C-3C9371BCC1F1}" destId="{04CBB64C-D2A5-4C04-8D0C-E902D25D45FF}" srcOrd="0" destOrd="0" presId="urn:microsoft.com/office/officeart/2005/8/layout/vList2"/>
    <dgm:cxn modelId="{9E86F134-B7C5-434C-BB6B-D38846148023}" type="presParOf" srcId="{1A8BDB6B-A50E-4787-A49C-3C9371BCC1F1}" destId="{22690166-B067-4B92-AF8B-2D52424FAB53}" srcOrd="1" destOrd="0" presId="urn:microsoft.com/office/officeart/2005/8/layout/vList2"/>
    <dgm:cxn modelId="{5E1CD608-2821-44C6-8223-D77BDCE66CA0}" type="presParOf" srcId="{1A8BDB6B-A50E-4787-A49C-3C9371BCC1F1}" destId="{F02D9441-35BF-48A2-BF40-8F15BC61857D}" srcOrd="2" destOrd="0" presId="urn:microsoft.com/office/officeart/2005/8/layout/vList2"/>
    <dgm:cxn modelId="{5C577C5E-DD0E-40D5-BE6D-E154386C3DA7}" type="presParOf" srcId="{1A8BDB6B-A50E-4787-A49C-3C9371BCC1F1}" destId="{442307C5-305C-4179-B13A-3327C5418A8C}" srcOrd="3" destOrd="0" presId="urn:microsoft.com/office/officeart/2005/8/layout/vList2"/>
    <dgm:cxn modelId="{9E320688-530B-4EFC-8B3A-A192998E7701}" type="presParOf" srcId="{1A8BDB6B-A50E-4787-A49C-3C9371BCC1F1}" destId="{773C2A70-8380-4A27-A6B0-17B1695E13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1CAEF-3561-4E40-9526-B4BA0BFB80D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29AABB-024F-4058-9BF6-CFE47FF52C21}">
      <dgm:prSet custT="1"/>
      <dgm:spPr/>
      <dgm:t>
        <a:bodyPr/>
        <a:lstStyle/>
        <a:p>
          <a:r>
            <a:rPr lang="en-US" sz="2200" b="1" i="0" baseline="0" dirty="0"/>
            <a:t>Importance of Facts in Engineering Decisions:</a:t>
          </a:r>
          <a:endParaRPr lang="en-US" sz="2200" dirty="0"/>
        </a:p>
      </dgm:t>
    </dgm:pt>
    <dgm:pt modelId="{CD3C1179-AC84-4C80-8C33-4EA988CA7E40}" type="parTrans" cxnId="{C452BB84-B7F4-404F-A109-6C8D4D0F1949}">
      <dgm:prSet/>
      <dgm:spPr/>
      <dgm:t>
        <a:bodyPr/>
        <a:lstStyle/>
        <a:p>
          <a:endParaRPr lang="en-US" sz="2200"/>
        </a:p>
      </dgm:t>
    </dgm:pt>
    <dgm:pt modelId="{61E3F25F-9973-4044-966C-EED8EC7B4DE1}" type="sibTrans" cxnId="{C452BB84-B7F4-404F-A109-6C8D4D0F1949}">
      <dgm:prSet/>
      <dgm:spPr/>
      <dgm:t>
        <a:bodyPr/>
        <a:lstStyle/>
        <a:p>
          <a:endParaRPr lang="en-US" sz="2200"/>
        </a:p>
      </dgm:t>
    </dgm:pt>
    <dgm:pt modelId="{F40A780F-2CA5-4599-BEC7-E878CDE4673F}">
      <dgm:prSet custT="1"/>
      <dgm:spPr/>
      <dgm:t>
        <a:bodyPr/>
        <a:lstStyle/>
        <a:p>
          <a:r>
            <a:rPr lang="en-US" sz="2200" b="0" i="0" baseline="0" dirty="0"/>
            <a:t>Accuracy is critical for safety, functionality, and societal impact</a:t>
          </a:r>
          <a:endParaRPr lang="en-US" sz="2200" dirty="0"/>
        </a:p>
      </dgm:t>
    </dgm:pt>
    <dgm:pt modelId="{0CF227E2-2D41-4F27-B69E-587350572499}" type="parTrans" cxnId="{B5263DF4-240E-481C-844A-E48B08462CFA}">
      <dgm:prSet/>
      <dgm:spPr/>
      <dgm:t>
        <a:bodyPr/>
        <a:lstStyle/>
        <a:p>
          <a:endParaRPr lang="en-US" sz="2200"/>
        </a:p>
      </dgm:t>
    </dgm:pt>
    <dgm:pt modelId="{85D8FE77-7D9F-4808-8E71-F1527EA073BE}" type="sibTrans" cxnId="{B5263DF4-240E-481C-844A-E48B08462CFA}">
      <dgm:prSet/>
      <dgm:spPr/>
      <dgm:t>
        <a:bodyPr/>
        <a:lstStyle/>
        <a:p>
          <a:endParaRPr lang="en-US" sz="2200"/>
        </a:p>
      </dgm:t>
    </dgm:pt>
    <dgm:pt modelId="{E1977357-3012-47D1-963D-107B48AF9AF5}">
      <dgm:prSet custT="1"/>
      <dgm:spPr/>
      <dgm:t>
        <a:bodyPr/>
        <a:lstStyle/>
        <a:p>
          <a:r>
            <a:rPr lang="en-US" sz="2200" b="1" i="0" baseline="0"/>
            <a:t>Steps to Determine Facts:</a:t>
          </a:r>
          <a:endParaRPr lang="en-US" sz="2200"/>
        </a:p>
      </dgm:t>
    </dgm:pt>
    <dgm:pt modelId="{8472828B-3709-480D-898A-5C242BEAB74C}" type="parTrans" cxnId="{AC5D46AE-C8C7-4594-8106-1609493E643A}">
      <dgm:prSet/>
      <dgm:spPr/>
      <dgm:t>
        <a:bodyPr/>
        <a:lstStyle/>
        <a:p>
          <a:endParaRPr lang="en-US" sz="2200"/>
        </a:p>
      </dgm:t>
    </dgm:pt>
    <dgm:pt modelId="{ED7C3950-B729-4D86-82BA-8EECD4E1A32A}" type="sibTrans" cxnId="{AC5D46AE-C8C7-4594-8106-1609493E643A}">
      <dgm:prSet/>
      <dgm:spPr/>
      <dgm:t>
        <a:bodyPr/>
        <a:lstStyle/>
        <a:p>
          <a:endParaRPr lang="en-US" sz="2200"/>
        </a:p>
      </dgm:t>
    </dgm:pt>
    <dgm:pt modelId="{4852070D-A002-4B8B-A94E-20DCD80A4A28}">
      <dgm:prSet custT="1"/>
      <dgm:spPr/>
      <dgm:t>
        <a:bodyPr/>
        <a:lstStyle/>
        <a:p>
          <a:r>
            <a:rPr lang="en-US" sz="2200" b="0" i="0" baseline="0" dirty="0"/>
            <a:t>Research and data collection</a:t>
          </a:r>
          <a:endParaRPr lang="en-US" sz="2200" dirty="0"/>
        </a:p>
      </dgm:t>
    </dgm:pt>
    <dgm:pt modelId="{DD19EC7F-679F-45FC-8E36-75A3E2CEBADA}" type="parTrans" cxnId="{DA74E31B-78DC-47CB-BD36-5A2A3CAABC0D}">
      <dgm:prSet/>
      <dgm:spPr/>
      <dgm:t>
        <a:bodyPr/>
        <a:lstStyle/>
        <a:p>
          <a:endParaRPr lang="en-US" sz="2200"/>
        </a:p>
      </dgm:t>
    </dgm:pt>
    <dgm:pt modelId="{F67DA340-560E-4E0E-B330-6F06FEEA58BA}" type="sibTrans" cxnId="{DA74E31B-78DC-47CB-BD36-5A2A3CAABC0D}">
      <dgm:prSet/>
      <dgm:spPr/>
      <dgm:t>
        <a:bodyPr/>
        <a:lstStyle/>
        <a:p>
          <a:endParaRPr lang="en-US" sz="2200"/>
        </a:p>
      </dgm:t>
    </dgm:pt>
    <dgm:pt modelId="{85B53AE7-A6EC-42DD-97E3-866A00C62759}">
      <dgm:prSet custT="1"/>
      <dgm:spPr/>
      <dgm:t>
        <a:bodyPr/>
        <a:lstStyle/>
        <a:p>
          <a:r>
            <a:rPr lang="en-US" sz="2200" b="0" i="0" baseline="0" dirty="0"/>
            <a:t>Testing and verification</a:t>
          </a:r>
          <a:endParaRPr lang="en-US" sz="2200" dirty="0"/>
        </a:p>
      </dgm:t>
    </dgm:pt>
    <dgm:pt modelId="{C215B360-9D3E-43DB-B65A-667FC264D750}" type="parTrans" cxnId="{99268F35-692B-40B1-97EC-7CF58B496A62}">
      <dgm:prSet/>
      <dgm:spPr/>
      <dgm:t>
        <a:bodyPr/>
        <a:lstStyle/>
        <a:p>
          <a:endParaRPr lang="en-US" sz="2200"/>
        </a:p>
      </dgm:t>
    </dgm:pt>
    <dgm:pt modelId="{A5CDA324-4C27-4F9E-908E-AF58FA945DFC}" type="sibTrans" cxnId="{99268F35-692B-40B1-97EC-7CF58B496A62}">
      <dgm:prSet/>
      <dgm:spPr/>
      <dgm:t>
        <a:bodyPr/>
        <a:lstStyle/>
        <a:p>
          <a:endParaRPr lang="en-US" sz="2200"/>
        </a:p>
      </dgm:t>
    </dgm:pt>
    <dgm:pt modelId="{478F3901-AAC3-4713-ABF8-655049656E08}">
      <dgm:prSet custT="1"/>
      <dgm:spPr/>
      <dgm:t>
        <a:bodyPr/>
        <a:lstStyle/>
        <a:p>
          <a:r>
            <a:rPr lang="en-US" sz="2200" b="0" i="0" baseline="0" dirty="0"/>
            <a:t>Peer reviews and consulting experts</a:t>
          </a:r>
          <a:endParaRPr lang="en-US" sz="2200" dirty="0"/>
        </a:p>
      </dgm:t>
    </dgm:pt>
    <dgm:pt modelId="{8B257E70-9E9D-4CD2-8F13-B24BD00CCB30}" type="parTrans" cxnId="{8D6A6379-2A9D-433F-A91D-755C6F86385F}">
      <dgm:prSet/>
      <dgm:spPr/>
      <dgm:t>
        <a:bodyPr/>
        <a:lstStyle/>
        <a:p>
          <a:endParaRPr lang="en-US" sz="2200"/>
        </a:p>
      </dgm:t>
    </dgm:pt>
    <dgm:pt modelId="{5DE9D51E-DD66-43AB-88B8-CD80BD092491}" type="sibTrans" cxnId="{8D6A6379-2A9D-433F-A91D-755C6F86385F}">
      <dgm:prSet/>
      <dgm:spPr/>
      <dgm:t>
        <a:bodyPr/>
        <a:lstStyle/>
        <a:p>
          <a:endParaRPr lang="en-US" sz="2200"/>
        </a:p>
      </dgm:t>
    </dgm:pt>
    <dgm:pt modelId="{D68B237F-5C58-4FE1-9826-FEDA16986DE5}">
      <dgm:prSet custT="1"/>
      <dgm:spPr/>
      <dgm:t>
        <a:bodyPr/>
        <a:lstStyle/>
        <a:p>
          <a:r>
            <a:rPr lang="en-US" sz="2200" b="1" i="0" baseline="0"/>
            <a:t>Example:</a:t>
          </a:r>
          <a:endParaRPr lang="en-US" sz="2200"/>
        </a:p>
      </dgm:t>
    </dgm:pt>
    <dgm:pt modelId="{1B89134B-D5EF-4FCC-BF8F-E1AD72A49F99}" type="parTrans" cxnId="{A69A4A7D-8EEC-4799-9229-D7BE101742DE}">
      <dgm:prSet/>
      <dgm:spPr/>
      <dgm:t>
        <a:bodyPr/>
        <a:lstStyle/>
        <a:p>
          <a:endParaRPr lang="en-US" sz="2200"/>
        </a:p>
      </dgm:t>
    </dgm:pt>
    <dgm:pt modelId="{85DFF445-C786-428B-B529-866F930F3E57}" type="sibTrans" cxnId="{A69A4A7D-8EEC-4799-9229-D7BE101742DE}">
      <dgm:prSet/>
      <dgm:spPr/>
      <dgm:t>
        <a:bodyPr/>
        <a:lstStyle/>
        <a:p>
          <a:endParaRPr lang="en-US" sz="2200"/>
        </a:p>
      </dgm:t>
    </dgm:pt>
    <dgm:pt modelId="{FAAD78FB-3761-42D5-923A-0A5E9767A2F2}">
      <dgm:prSet custT="1"/>
      <dgm:spPr/>
      <dgm:t>
        <a:bodyPr/>
        <a:lstStyle/>
        <a:p>
          <a:r>
            <a:rPr lang="en-US" sz="2200" b="0" i="0" baseline="0" dirty="0"/>
            <a:t>Fact-checking data about system failures in a safety-critical application</a:t>
          </a:r>
          <a:endParaRPr lang="en-US" sz="2200" dirty="0"/>
        </a:p>
      </dgm:t>
    </dgm:pt>
    <dgm:pt modelId="{B6989E8C-89BF-404C-9E4F-028D78913A23}" type="parTrans" cxnId="{79970520-439E-4BB7-A676-80A8F986E0A0}">
      <dgm:prSet/>
      <dgm:spPr/>
      <dgm:t>
        <a:bodyPr/>
        <a:lstStyle/>
        <a:p>
          <a:endParaRPr lang="en-US" sz="2200"/>
        </a:p>
      </dgm:t>
    </dgm:pt>
    <dgm:pt modelId="{3915A6BE-2143-4BF4-9090-D523950792FC}" type="sibTrans" cxnId="{79970520-439E-4BB7-A676-80A8F986E0A0}">
      <dgm:prSet/>
      <dgm:spPr/>
      <dgm:t>
        <a:bodyPr/>
        <a:lstStyle/>
        <a:p>
          <a:endParaRPr lang="en-US" sz="2200"/>
        </a:p>
      </dgm:t>
    </dgm:pt>
    <dgm:pt modelId="{5C25EA5F-573A-4067-88ED-88A8D5AA1F38}" type="pres">
      <dgm:prSet presAssocID="{80A1CAEF-3561-4E40-9526-B4BA0BFB80D3}" presName="linear" presStyleCnt="0">
        <dgm:presLayoutVars>
          <dgm:dir/>
          <dgm:animLvl val="lvl"/>
          <dgm:resizeHandles val="exact"/>
        </dgm:presLayoutVars>
      </dgm:prSet>
      <dgm:spPr/>
    </dgm:pt>
    <dgm:pt modelId="{DDDD1978-5E7F-478B-8ACF-78AC58362B8D}" type="pres">
      <dgm:prSet presAssocID="{2C29AABB-024F-4058-9BF6-CFE47FF52C21}" presName="parentLin" presStyleCnt="0"/>
      <dgm:spPr/>
    </dgm:pt>
    <dgm:pt modelId="{7EC57737-7E91-4D68-993F-1E8EA95F3413}" type="pres">
      <dgm:prSet presAssocID="{2C29AABB-024F-4058-9BF6-CFE47FF52C21}" presName="parentLeftMargin" presStyleLbl="node1" presStyleIdx="0" presStyleCnt="3"/>
      <dgm:spPr/>
    </dgm:pt>
    <dgm:pt modelId="{122A1AED-E042-446A-9675-3091531882B5}" type="pres">
      <dgm:prSet presAssocID="{2C29AABB-024F-4058-9BF6-CFE47FF52C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6D816-5940-4DF3-BA28-9AFB69AC8BC5}" type="pres">
      <dgm:prSet presAssocID="{2C29AABB-024F-4058-9BF6-CFE47FF52C21}" presName="negativeSpace" presStyleCnt="0"/>
      <dgm:spPr/>
    </dgm:pt>
    <dgm:pt modelId="{91A823B3-E33E-49E7-AC0F-E2487BF8F1FC}" type="pres">
      <dgm:prSet presAssocID="{2C29AABB-024F-4058-9BF6-CFE47FF52C21}" presName="childText" presStyleLbl="conFgAcc1" presStyleIdx="0" presStyleCnt="3">
        <dgm:presLayoutVars>
          <dgm:bulletEnabled val="1"/>
        </dgm:presLayoutVars>
      </dgm:prSet>
      <dgm:spPr/>
    </dgm:pt>
    <dgm:pt modelId="{7D37A965-D31E-4777-9001-675CAEEB4FC1}" type="pres">
      <dgm:prSet presAssocID="{61E3F25F-9973-4044-966C-EED8EC7B4DE1}" presName="spaceBetweenRectangles" presStyleCnt="0"/>
      <dgm:spPr/>
    </dgm:pt>
    <dgm:pt modelId="{D8C9F3C5-C078-4A1D-8478-A37EF58492E9}" type="pres">
      <dgm:prSet presAssocID="{E1977357-3012-47D1-963D-107B48AF9AF5}" presName="parentLin" presStyleCnt="0"/>
      <dgm:spPr/>
    </dgm:pt>
    <dgm:pt modelId="{A59F4409-AD48-4632-A475-50CE6D35CFA4}" type="pres">
      <dgm:prSet presAssocID="{E1977357-3012-47D1-963D-107B48AF9AF5}" presName="parentLeftMargin" presStyleLbl="node1" presStyleIdx="0" presStyleCnt="3"/>
      <dgm:spPr/>
    </dgm:pt>
    <dgm:pt modelId="{89169F23-5525-4969-8C65-E90552CF6A65}" type="pres">
      <dgm:prSet presAssocID="{E1977357-3012-47D1-963D-107B48AF9A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16493-C348-4E69-B65C-F94D172D7381}" type="pres">
      <dgm:prSet presAssocID="{E1977357-3012-47D1-963D-107B48AF9AF5}" presName="negativeSpace" presStyleCnt="0"/>
      <dgm:spPr/>
    </dgm:pt>
    <dgm:pt modelId="{367510BC-F2A8-48B3-8975-F8269098B844}" type="pres">
      <dgm:prSet presAssocID="{E1977357-3012-47D1-963D-107B48AF9AF5}" presName="childText" presStyleLbl="conFgAcc1" presStyleIdx="1" presStyleCnt="3">
        <dgm:presLayoutVars>
          <dgm:bulletEnabled val="1"/>
        </dgm:presLayoutVars>
      </dgm:prSet>
      <dgm:spPr/>
    </dgm:pt>
    <dgm:pt modelId="{49CC3C33-5E40-4D87-B23E-2747E6DCC8E2}" type="pres">
      <dgm:prSet presAssocID="{ED7C3950-B729-4D86-82BA-8EECD4E1A32A}" presName="spaceBetweenRectangles" presStyleCnt="0"/>
      <dgm:spPr/>
    </dgm:pt>
    <dgm:pt modelId="{D9C987F9-28C0-459B-9A91-A2947F07024C}" type="pres">
      <dgm:prSet presAssocID="{D68B237F-5C58-4FE1-9826-FEDA16986DE5}" presName="parentLin" presStyleCnt="0"/>
      <dgm:spPr/>
    </dgm:pt>
    <dgm:pt modelId="{9AF25A4C-9DAF-44F8-9B9B-F7EA7A4C3537}" type="pres">
      <dgm:prSet presAssocID="{D68B237F-5C58-4FE1-9826-FEDA16986DE5}" presName="parentLeftMargin" presStyleLbl="node1" presStyleIdx="1" presStyleCnt="3"/>
      <dgm:spPr/>
    </dgm:pt>
    <dgm:pt modelId="{2139BB28-AD48-47B1-B202-0034402E7C3B}" type="pres">
      <dgm:prSet presAssocID="{D68B237F-5C58-4FE1-9826-FEDA16986D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F4F6DA-FB52-46BE-BCAD-30B1078B03F5}" type="pres">
      <dgm:prSet presAssocID="{D68B237F-5C58-4FE1-9826-FEDA16986DE5}" presName="negativeSpace" presStyleCnt="0"/>
      <dgm:spPr/>
    </dgm:pt>
    <dgm:pt modelId="{08416B48-AB05-4F5F-B9EE-CB64436B5123}" type="pres">
      <dgm:prSet presAssocID="{D68B237F-5C58-4FE1-9826-FEDA16986D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7AA116-5741-4246-8407-99F30D556A65}" type="presOf" srcId="{D68B237F-5C58-4FE1-9826-FEDA16986DE5}" destId="{9AF25A4C-9DAF-44F8-9B9B-F7EA7A4C3537}" srcOrd="0" destOrd="0" presId="urn:microsoft.com/office/officeart/2005/8/layout/list1"/>
    <dgm:cxn modelId="{4C025717-2D7A-4140-AB50-2CF807D64027}" type="presOf" srcId="{478F3901-AAC3-4713-ABF8-655049656E08}" destId="{367510BC-F2A8-48B3-8975-F8269098B844}" srcOrd="0" destOrd="2" presId="urn:microsoft.com/office/officeart/2005/8/layout/list1"/>
    <dgm:cxn modelId="{DA74E31B-78DC-47CB-BD36-5A2A3CAABC0D}" srcId="{E1977357-3012-47D1-963D-107B48AF9AF5}" destId="{4852070D-A002-4B8B-A94E-20DCD80A4A28}" srcOrd="0" destOrd="0" parTransId="{DD19EC7F-679F-45FC-8E36-75A3E2CEBADA}" sibTransId="{F67DA340-560E-4E0E-B330-6F06FEEA58BA}"/>
    <dgm:cxn modelId="{79970520-439E-4BB7-A676-80A8F986E0A0}" srcId="{D68B237F-5C58-4FE1-9826-FEDA16986DE5}" destId="{FAAD78FB-3761-42D5-923A-0A5E9767A2F2}" srcOrd="0" destOrd="0" parTransId="{B6989E8C-89BF-404C-9E4F-028D78913A23}" sibTransId="{3915A6BE-2143-4BF4-9090-D523950792FC}"/>
    <dgm:cxn modelId="{13360F20-BC69-424C-8BEA-B2FDAE582371}" type="presOf" srcId="{85B53AE7-A6EC-42DD-97E3-866A00C62759}" destId="{367510BC-F2A8-48B3-8975-F8269098B844}" srcOrd="0" destOrd="1" presId="urn:microsoft.com/office/officeart/2005/8/layout/list1"/>
    <dgm:cxn modelId="{CCE87429-FEBE-4631-BDB9-D94A756843C9}" type="presOf" srcId="{4852070D-A002-4B8B-A94E-20DCD80A4A28}" destId="{367510BC-F2A8-48B3-8975-F8269098B844}" srcOrd="0" destOrd="0" presId="urn:microsoft.com/office/officeart/2005/8/layout/list1"/>
    <dgm:cxn modelId="{99268F35-692B-40B1-97EC-7CF58B496A62}" srcId="{E1977357-3012-47D1-963D-107B48AF9AF5}" destId="{85B53AE7-A6EC-42DD-97E3-866A00C62759}" srcOrd="1" destOrd="0" parTransId="{C215B360-9D3E-43DB-B65A-667FC264D750}" sibTransId="{A5CDA324-4C27-4F9E-908E-AF58FA945DFC}"/>
    <dgm:cxn modelId="{AF21BA44-D59A-41CD-8C6A-74493D382331}" type="presOf" srcId="{D68B237F-5C58-4FE1-9826-FEDA16986DE5}" destId="{2139BB28-AD48-47B1-B202-0034402E7C3B}" srcOrd="1" destOrd="0" presId="urn:microsoft.com/office/officeart/2005/8/layout/list1"/>
    <dgm:cxn modelId="{3F881266-10E1-4FE2-9C0E-F6490C2E7FC5}" type="presOf" srcId="{2C29AABB-024F-4058-9BF6-CFE47FF52C21}" destId="{122A1AED-E042-446A-9675-3091531882B5}" srcOrd="1" destOrd="0" presId="urn:microsoft.com/office/officeart/2005/8/layout/list1"/>
    <dgm:cxn modelId="{7E441E48-F4D9-4EAF-A8EF-03422C368FED}" type="presOf" srcId="{E1977357-3012-47D1-963D-107B48AF9AF5}" destId="{89169F23-5525-4969-8C65-E90552CF6A65}" srcOrd="1" destOrd="0" presId="urn:microsoft.com/office/officeart/2005/8/layout/list1"/>
    <dgm:cxn modelId="{8D6A6379-2A9D-433F-A91D-755C6F86385F}" srcId="{E1977357-3012-47D1-963D-107B48AF9AF5}" destId="{478F3901-AAC3-4713-ABF8-655049656E08}" srcOrd="2" destOrd="0" parTransId="{8B257E70-9E9D-4CD2-8F13-B24BD00CCB30}" sibTransId="{5DE9D51E-DD66-43AB-88B8-CD80BD092491}"/>
    <dgm:cxn modelId="{20D64C59-03D8-4576-B125-0FDC3D5A6D6D}" type="presOf" srcId="{F40A780F-2CA5-4599-BEC7-E878CDE4673F}" destId="{91A823B3-E33E-49E7-AC0F-E2487BF8F1FC}" srcOrd="0" destOrd="0" presId="urn:microsoft.com/office/officeart/2005/8/layout/list1"/>
    <dgm:cxn modelId="{A69A4A7D-8EEC-4799-9229-D7BE101742DE}" srcId="{80A1CAEF-3561-4E40-9526-B4BA0BFB80D3}" destId="{D68B237F-5C58-4FE1-9826-FEDA16986DE5}" srcOrd="2" destOrd="0" parTransId="{1B89134B-D5EF-4FCC-BF8F-E1AD72A49F99}" sibTransId="{85DFF445-C786-428B-B529-866F930F3E57}"/>
    <dgm:cxn modelId="{C8EAEE82-6E5D-4F74-BFFE-E5A1805086EE}" type="presOf" srcId="{E1977357-3012-47D1-963D-107B48AF9AF5}" destId="{A59F4409-AD48-4632-A475-50CE6D35CFA4}" srcOrd="0" destOrd="0" presId="urn:microsoft.com/office/officeart/2005/8/layout/list1"/>
    <dgm:cxn modelId="{C452BB84-B7F4-404F-A109-6C8D4D0F1949}" srcId="{80A1CAEF-3561-4E40-9526-B4BA0BFB80D3}" destId="{2C29AABB-024F-4058-9BF6-CFE47FF52C21}" srcOrd="0" destOrd="0" parTransId="{CD3C1179-AC84-4C80-8C33-4EA988CA7E40}" sibTransId="{61E3F25F-9973-4044-966C-EED8EC7B4DE1}"/>
    <dgm:cxn modelId="{7D964C89-3FCE-413D-B47C-436CB91A8BF7}" type="presOf" srcId="{80A1CAEF-3561-4E40-9526-B4BA0BFB80D3}" destId="{5C25EA5F-573A-4067-88ED-88A8D5AA1F38}" srcOrd="0" destOrd="0" presId="urn:microsoft.com/office/officeart/2005/8/layout/list1"/>
    <dgm:cxn modelId="{AC5D46AE-C8C7-4594-8106-1609493E643A}" srcId="{80A1CAEF-3561-4E40-9526-B4BA0BFB80D3}" destId="{E1977357-3012-47D1-963D-107B48AF9AF5}" srcOrd="1" destOrd="0" parTransId="{8472828B-3709-480D-898A-5C242BEAB74C}" sibTransId="{ED7C3950-B729-4D86-82BA-8EECD4E1A32A}"/>
    <dgm:cxn modelId="{3A24DFE2-E2A2-42C0-8061-5908C3E226DA}" type="presOf" srcId="{FAAD78FB-3761-42D5-923A-0A5E9767A2F2}" destId="{08416B48-AB05-4F5F-B9EE-CB64436B5123}" srcOrd="0" destOrd="0" presId="urn:microsoft.com/office/officeart/2005/8/layout/list1"/>
    <dgm:cxn modelId="{B5263DF4-240E-481C-844A-E48B08462CFA}" srcId="{2C29AABB-024F-4058-9BF6-CFE47FF52C21}" destId="{F40A780F-2CA5-4599-BEC7-E878CDE4673F}" srcOrd="0" destOrd="0" parTransId="{0CF227E2-2D41-4F27-B69E-587350572499}" sibTransId="{85D8FE77-7D9F-4808-8E71-F1527EA073BE}"/>
    <dgm:cxn modelId="{2AEFDDFA-2AEC-48F3-9D8A-84CCE3E85243}" type="presOf" srcId="{2C29AABB-024F-4058-9BF6-CFE47FF52C21}" destId="{7EC57737-7E91-4D68-993F-1E8EA95F3413}" srcOrd="0" destOrd="0" presId="urn:microsoft.com/office/officeart/2005/8/layout/list1"/>
    <dgm:cxn modelId="{17E53005-4489-44C2-8448-D46221175E12}" type="presParOf" srcId="{5C25EA5F-573A-4067-88ED-88A8D5AA1F38}" destId="{DDDD1978-5E7F-478B-8ACF-78AC58362B8D}" srcOrd="0" destOrd="0" presId="urn:microsoft.com/office/officeart/2005/8/layout/list1"/>
    <dgm:cxn modelId="{DFF2198F-D911-4069-B0FD-719CE118F785}" type="presParOf" srcId="{DDDD1978-5E7F-478B-8ACF-78AC58362B8D}" destId="{7EC57737-7E91-4D68-993F-1E8EA95F3413}" srcOrd="0" destOrd="0" presId="urn:microsoft.com/office/officeart/2005/8/layout/list1"/>
    <dgm:cxn modelId="{4536ABED-BA26-4361-84B7-B844CDC7C3C2}" type="presParOf" srcId="{DDDD1978-5E7F-478B-8ACF-78AC58362B8D}" destId="{122A1AED-E042-446A-9675-3091531882B5}" srcOrd="1" destOrd="0" presId="urn:microsoft.com/office/officeart/2005/8/layout/list1"/>
    <dgm:cxn modelId="{35BC464A-468C-4870-B2B4-4B0099B8135B}" type="presParOf" srcId="{5C25EA5F-573A-4067-88ED-88A8D5AA1F38}" destId="{1F36D816-5940-4DF3-BA28-9AFB69AC8BC5}" srcOrd="1" destOrd="0" presId="urn:microsoft.com/office/officeart/2005/8/layout/list1"/>
    <dgm:cxn modelId="{BACD688F-435C-4AAA-9513-D911B6621A0B}" type="presParOf" srcId="{5C25EA5F-573A-4067-88ED-88A8D5AA1F38}" destId="{91A823B3-E33E-49E7-AC0F-E2487BF8F1FC}" srcOrd="2" destOrd="0" presId="urn:microsoft.com/office/officeart/2005/8/layout/list1"/>
    <dgm:cxn modelId="{E2B3FDC3-FA23-48A4-90B1-850342700BB2}" type="presParOf" srcId="{5C25EA5F-573A-4067-88ED-88A8D5AA1F38}" destId="{7D37A965-D31E-4777-9001-675CAEEB4FC1}" srcOrd="3" destOrd="0" presId="urn:microsoft.com/office/officeart/2005/8/layout/list1"/>
    <dgm:cxn modelId="{F31D9F44-5278-49CF-ACE1-74B197754A40}" type="presParOf" srcId="{5C25EA5F-573A-4067-88ED-88A8D5AA1F38}" destId="{D8C9F3C5-C078-4A1D-8478-A37EF58492E9}" srcOrd="4" destOrd="0" presId="urn:microsoft.com/office/officeart/2005/8/layout/list1"/>
    <dgm:cxn modelId="{A7118E21-D7CD-4638-9F5A-328C3A759D45}" type="presParOf" srcId="{D8C9F3C5-C078-4A1D-8478-A37EF58492E9}" destId="{A59F4409-AD48-4632-A475-50CE6D35CFA4}" srcOrd="0" destOrd="0" presId="urn:microsoft.com/office/officeart/2005/8/layout/list1"/>
    <dgm:cxn modelId="{FC0B0307-4822-477C-B6CD-766DE3B0946C}" type="presParOf" srcId="{D8C9F3C5-C078-4A1D-8478-A37EF58492E9}" destId="{89169F23-5525-4969-8C65-E90552CF6A65}" srcOrd="1" destOrd="0" presId="urn:microsoft.com/office/officeart/2005/8/layout/list1"/>
    <dgm:cxn modelId="{578D0C6F-EAD3-487D-9533-BCDE2350A3B0}" type="presParOf" srcId="{5C25EA5F-573A-4067-88ED-88A8D5AA1F38}" destId="{9E716493-C348-4E69-B65C-F94D172D7381}" srcOrd="5" destOrd="0" presId="urn:microsoft.com/office/officeart/2005/8/layout/list1"/>
    <dgm:cxn modelId="{9E4C264F-6386-4AB2-AD17-2A4B0499B883}" type="presParOf" srcId="{5C25EA5F-573A-4067-88ED-88A8D5AA1F38}" destId="{367510BC-F2A8-48B3-8975-F8269098B844}" srcOrd="6" destOrd="0" presId="urn:microsoft.com/office/officeart/2005/8/layout/list1"/>
    <dgm:cxn modelId="{343F78A3-F9A1-4CED-B5AA-6597E888B6BE}" type="presParOf" srcId="{5C25EA5F-573A-4067-88ED-88A8D5AA1F38}" destId="{49CC3C33-5E40-4D87-B23E-2747E6DCC8E2}" srcOrd="7" destOrd="0" presId="urn:microsoft.com/office/officeart/2005/8/layout/list1"/>
    <dgm:cxn modelId="{785D0BD8-C9C2-4D13-8364-FAE22B7A1941}" type="presParOf" srcId="{5C25EA5F-573A-4067-88ED-88A8D5AA1F38}" destId="{D9C987F9-28C0-459B-9A91-A2947F07024C}" srcOrd="8" destOrd="0" presId="urn:microsoft.com/office/officeart/2005/8/layout/list1"/>
    <dgm:cxn modelId="{BA47F122-8CAC-45D1-817C-0864C63A32C6}" type="presParOf" srcId="{D9C987F9-28C0-459B-9A91-A2947F07024C}" destId="{9AF25A4C-9DAF-44F8-9B9B-F7EA7A4C3537}" srcOrd="0" destOrd="0" presId="urn:microsoft.com/office/officeart/2005/8/layout/list1"/>
    <dgm:cxn modelId="{2AAD6142-5DA7-44C9-A5F4-4F27F7D9F042}" type="presParOf" srcId="{D9C987F9-28C0-459B-9A91-A2947F07024C}" destId="{2139BB28-AD48-47B1-B202-0034402E7C3B}" srcOrd="1" destOrd="0" presId="urn:microsoft.com/office/officeart/2005/8/layout/list1"/>
    <dgm:cxn modelId="{D1810483-E34E-4A6A-B3D1-9706BB04CF0F}" type="presParOf" srcId="{5C25EA5F-573A-4067-88ED-88A8D5AA1F38}" destId="{19F4F6DA-FB52-46BE-BCAD-30B1078B03F5}" srcOrd="9" destOrd="0" presId="urn:microsoft.com/office/officeart/2005/8/layout/list1"/>
    <dgm:cxn modelId="{D1B89C09-6817-497D-8AD7-5FDFE4904BF9}" type="presParOf" srcId="{5C25EA5F-573A-4067-88ED-88A8D5AA1F38}" destId="{08416B48-AB05-4F5F-B9EE-CB64436B51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DEDF6-4BC0-47A3-8E30-2D8B45A9E648}" type="doc">
      <dgm:prSet loTypeId="urn:microsoft.com/office/officeart/2005/8/layout/vList5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54B3AED-17C9-4B16-825E-C88618D8A584}">
      <dgm:prSet custT="1"/>
      <dgm:spPr/>
      <dgm:t>
        <a:bodyPr/>
        <a:lstStyle/>
        <a:p>
          <a:pPr algn="ctr"/>
          <a:r>
            <a:rPr lang="en-US" sz="2200" b="0" i="0" baseline="0" dirty="0"/>
            <a:t>A </a:t>
          </a:r>
          <a:r>
            <a:rPr lang="en-US" sz="2200" b="1" i="0" baseline="0" dirty="0"/>
            <a:t>moral framework </a:t>
          </a:r>
          <a:r>
            <a:rPr lang="en-US" sz="2200" b="0" i="0" baseline="0" dirty="0"/>
            <a:t>where the best action is the one that </a:t>
          </a:r>
          <a:r>
            <a:rPr lang="en-US" sz="2200" b="1" i="0" baseline="0" dirty="0"/>
            <a:t>maximizes overall happiness or well-being</a:t>
          </a:r>
          <a:r>
            <a:rPr lang="en-US" sz="2200" b="0" i="0" baseline="0" dirty="0"/>
            <a:t>.</a:t>
          </a:r>
          <a:endParaRPr lang="en-US" sz="2200" dirty="0"/>
        </a:p>
      </dgm:t>
    </dgm:pt>
    <dgm:pt modelId="{D21ABECA-E1F9-4F1F-AF13-FF5A62ABEC87}" type="parTrans" cxnId="{3470E024-5898-4768-BD04-97833D8EC598}">
      <dgm:prSet/>
      <dgm:spPr/>
      <dgm:t>
        <a:bodyPr/>
        <a:lstStyle/>
        <a:p>
          <a:endParaRPr lang="en-US" sz="2200"/>
        </a:p>
      </dgm:t>
    </dgm:pt>
    <dgm:pt modelId="{FEC9840E-0DBC-4F97-A618-A98D4CE776BD}" type="sibTrans" cxnId="{3470E024-5898-4768-BD04-97833D8EC598}">
      <dgm:prSet/>
      <dgm:spPr/>
      <dgm:t>
        <a:bodyPr/>
        <a:lstStyle/>
        <a:p>
          <a:endParaRPr lang="en-US" sz="2200"/>
        </a:p>
      </dgm:t>
    </dgm:pt>
    <dgm:pt modelId="{913E3E01-372A-4A6C-8FF7-F2316A79B7FD}">
      <dgm:prSet custT="1"/>
      <dgm:spPr/>
      <dgm:t>
        <a:bodyPr/>
        <a:lstStyle/>
        <a:p>
          <a:r>
            <a:rPr lang="en-US" sz="2200" b="1" i="0" baseline="0"/>
            <a:t>Application in Engineering:</a:t>
          </a:r>
          <a:endParaRPr lang="en-US" sz="2200"/>
        </a:p>
      </dgm:t>
    </dgm:pt>
    <dgm:pt modelId="{3842BE1B-E95D-47B6-8F05-5C7FA7ACF43F}" type="parTrans" cxnId="{429A3F12-53A4-40AB-B4B4-A74B10B83FE4}">
      <dgm:prSet/>
      <dgm:spPr/>
      <dgm:t>
        <a:bodyPr/>
        <a:lstStyle/>
        <a:p>
          <a:endParaRPr lang="en-US" sz="2200"/>
        </a:p>
      </dgm:t>
    </dgm:pt>
    <dgm:pt modelId="{F6F71C0D-32FA-4C36-9070-9E427BCA590B}" type="sibTrans" cxnId="{429A3F12-53A4-40AB-B4B4-A74B10B83FE4}">
      <dgm:prSet/>
      <dgm:spPr/>
      <dgm:t>
        <a:bodyPr/>
        <a:lstStyle/>
        <a:p>
          <a:endParaRPr lang="en-US" sz="2200"/>
        </a:p>
      </dgm:t>
    </dgm:pt>
    <dgm:pt modelId="{8C80318D-30C3-4E8F-A87A-029CDCC7BF82}">
      <dgm:prSet custT="1"/>
      <dgm:spPr/>
      <dgm:t>
        <a:bodyPr/>
        <a:lstStyle/>
        <a:p>
          <a:r>
            <a:rPr lang="en-US" sz="2200" b="0" i="0" baseline="0" dirty="0"/>
            <a:t>Making decisions that benefit the majority while minimizing harm</a:t>
          </a:r>
          <a:endParaRPr lang="en-US" sz="2200" dirty="0"/>
        </a:p>
      </dgm:t>
    </dgm:pt>
    <dgm:pt modelId="{5521703F-5F9C-4A70-92C7-05469ADD869A}" type="parTrans" cxnId="{D1A0C21D-6E0C-4A30-8987-820B9AB2FB8C}">
      <dgm:prSet/>
      <dgm:spPr/>
      <dgm:t>
        <a:bodyPr/>
        <a:lstStyle/>
        <a:p>
          <a:endParaRPr lang="en-US" sz="2200"/>
        </a:p>
      </dgm:t>
    </dgm:pt>
    <dgm:pt modelId="{076CF764-1BCA-4F69-8520-0FE7EC4B93CC}" type="sibTrans" cxnId="{D1A0C21D-6E0C-4A30-8987-820B9AB2FB8C}">
      <dgm:prSet/>
      <dgm:spPr/>
      <dgm:t>
        <a:bodyPr/>
        <a:lstStyle/>
        <a:p>
          <a:endParaRPr lang="en-US" sz="2200"/>
        </a:p>
      </dgm:t>
    </dgm:pt>
    <dgm:pt modelId="{C92AB8B7-20A7-437A-81AB-7F01DC3DB706}">
      <dgm:prSet custT="1"/>
      <dgm:spPr/>
      <dgm:t>
        <a:bodyPr/>
        <a:lstStyle/>
        <a:p>
          <a:r>
            <a:rPr lang="en-US" sz="2200" b="1" i="0" baseline="0"/>
            <a:t>Example:</a:t>
          </a:r>
          <a:endParaRPr lang="en-US" sz="2200"/>
        </a:p>
      </dgm:t>
    </dgm:pt>
    <dgm:pt modelId="{21AEA960-71EE-474B-B659-007E3ED25469}" type="parTrans" cxnId="{4DFF5D56-0DAB-4D0A-8771-ED494AA3E107}">
      <dgm:prSet/>
      <dgm:spPr/>
      <dgm:t>
        <a:bodyPr/>
        <a:lstStyle/>
        <a:p>
          <a:endParaRPr lang="en-US" sz="2200"/>
        </a:p>
      </dgm:t>
    </dgm:pt>
    <dgm:pt modelId="{FEC77970-01F7-46C9-9657-49684EA8F249}" type="sibTrans" cxnId="{4DFF5D56-0DAB-4D0A-8771-ED494AA3E107}">
      <dgm:prSet/>
      <dgm:spPr/>
      <dgm:t>
        <a:bodyPr/>
        <a:lstStyle/>
        <a:p>
          <a:endParaRPr lang="en-US" sz="2200"/>
        </a:p>
      </dgm:t>
    </dgm:pt>
    <dgm:pt modelId="{7C468C56-CEEF-4FA4-90B6-DB5CF2AEC97F}">
      <dgm:prSet custT="1"/>
      <dgm:spPr/>
      <dgm:t>
        <a:bodyPr/>
        <a:lstStyle/>
        <a:p>
          <a:r>
            <a:rPr lang="en-US" sz="2200" b="0" i="0" baseline="0" dirty="0"/>
            <a:t>Prioritizing accessibility features in a software project to benefit the largest number of users e.g. people with disabilities (visual, hearing, cognitive).  </a:t>
          </a:r>
          <a:endParaRPr lang="en-US" sz="2200" dirty="0"/>
        </a:p>
      </dgm:t>
    </dgm:pt>
    <dgm:pt modelId="{230CAE51-18A8-49A1-80FF-1EBF72F767E1}" type="parTrans" cxnId="{24FDC416-FB82-4FE6-904A-728FCFDD25BA}">
      <dgm:prSet/>
      <dgm:spPr/>
      <dgm:t>
        <a:bodyPr/>
        <a:lstStyle/>
        <a:p>
          <a:endParaRPr lang="en-US" sz="2200"/>
        </a:p>
      </dgm:t>
    </dgm:pt>
    <dgm:pt modelId="{0327E360-4D21-4E3A-93FC-317F6896C52B}" type="sibTrans" cxnId="{24FDC416-FB82-4FE6-904A-728FCFDD25BA}">
      <dgm:prSet/>
      <dgm:spPr/>
      <dgm:t>
        <a:bodyPr/>
        <a:lstStyle/>
        <a:p>
          <a:endParaRPr lang="en-US" sz="2200"/>
        </a:p>
      </dgm:t>
    </dgm:pt>
    <dgm:pt modelId="{95FF9A7B-2397-44D6-9C1E-C9C19E552AE7}" type="pres">
      <dgm:prSet presAssocID="{293DEDF6-4BC0-47A3-8E30-2D8B45A9E648}" presName="Name0" presStyleCnt="0">
        <dgm:presLayoutVars>
          <dgm:dir/>
          <dgm:animLvl val="lvl"/>
          <dgm:resizeHandles val="exact"/>
        </dgm:presLayoutVars>
      </dgm:prSet>
      <dgm:spPr/>
    </dgm:pt>
    <dgm:pt modelId="{185EACCC-69F0-4A67-B3F6-0897568E8CF4}" type="pres">
      <dgm:prSet presAssocID="{354B3AED-17C9-4B16-825E-C88618D8A584}" presName="linNode" presStyleCnt="0"/>
      <dgm:spPr/>
    </dgm:pt>
    <dgm:pt modelId="{D8CBEFA8-F965-4773-9935-1347131DCD40}" type="pres">
      <dgm:prSet presAssocID="{354B3AED-17C9-4B16-825E-C88618D8A584}" presName="parentText" presStyleLbl="node1" presStyleIdx="0" presStyleCnt="3" custScaleX="277778" custScaleY="38080">
        <dgm:presLayoutVars>
          <dgm:chMax val="1"/>
          <dgm:bulletEnabled val="1"/>
        </dgm:presLayoutVars>
      </dgm:prSet>
      <dgm:spPr/>
    </dgm:pt>
    <dgm:pt modelId="{E3552A4E-21F7-4CE1-B00D-7A7C204F7610}" type="pres">
      <dgm:prSet presAssocID="{FEC9840E-0DBC-4F97-A618-A98D4CE776BD}" presName="sp" presStyleCnt="0"/>
      <dgm:spPr/>
    </dgm:pt>
    <dgm:pt modelId="{C7E56653-522A-4507-BFF0-B7CFF9F675F8}" type="pres">
      <dgm:prSet presAssocID="{913E3E01-372A-4A6C-8FF7-F2316A79B7FD}" presName="linNode" presStyleCnt="0"/>
      <dgm:spPr/>
    </dgm:pt>
    <dgm:pt modelId="{A110FC9C-F41D-4DA5-8C88-4879D570ED45}" type="pres">
      <dgm:prSet presAssocID="{913E3E01-372A-4A6C-8FF7-F2316A79B7FD}" presName="parentText" presStyleLbl="node1" presStyleIdx="1" presStyleCnt="3" custScaleY="56380">
        <dgm:presLayoutVars>
          <dgm:chMax val="1"/>
          <dgm:bulletEnabled val="1"/>
        </dgm:presLayoutVars>
      </dgm:prSet>
      <dgm:spPr/>
    </dgm:pt>
    <dgm:pt modelId="{740C6A78-73B9-40EA-AC1E-2E97B69C4C03}" type="pres">
      <dgm:prSet presAssocID="{913E3E01-372A-4A6C-8FF7-F2316A79B7FD}" presName="descendantText" presStyleLbl="alignAccFollowNode1" presStyleIdx="0" presStyleCnt="2" custScaleY="66895">
        <dgm:presLayoutVars>
          <dgm:bulletEnabled val="1"/>
        </dgm:presLayoutVars>
      </dgm:prSet>
      <dgm:spPr/>
    </dgm:pt>
    <dgm:pt modelId="{1930E2E8-5158-4752-8C99-54311A16EE09}" type="pres">
      <dgm:prSet presAssocID="{F6F71C0D-32FA-4C36-9070-9E427BCA590B}" presName="sp" presStyleCnt="0"/>
      <dgm:spPr/>
    </dgm:pt>
    <dgm:pt modelId="{FF1A0D5A-CB21-4078-8B04-44A670BE7719}" type="pres">
      <dgm:prSet presAssocID="{C92AB8B7-20A7-437A-81AB-7F01DC3DB706}" presName="linNode" presStyleCnt="0"/>
      <dgm:spPr/>
    </dgm:pt>
    <dgm:pt modelId="{3E3F1488-F78B-4108-B6CC-FFC0638A0436}" type="pres">
      <dgm:prSet presAssocID="{C92AB8B7-20A7-437A-81AB-7F01DC3DB706}" presName="parentText" presStyleLbl="node1" presStyleIdx="2" presStyleCnt="3" custScaleY="37828">
        <dgm:presLayoutVars>
          <dgm:chMax val="1"/>
          <dgm:bulletEnabled val="1"/>
        </dgm:presLayoutVars>
      </dgm:prSet>
      <dgm:spPr/>
    </dgm:pt>
    <dgm:pt modelId="{D2015884-ED93-42D0-8D14-B7D6C4DC3BEA}" type="pres">
      <dgm:prSet presAssocID="{C92AB8B7-20A7-437A-81AB-7F01DC3DB70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DF43106-7FB8-4E7B-BEE4-5B0851512197}" type="presOf" srcId="{8C80318D-30C3-4E8F-A87A-029CDCC7BF82}" destId="{740C6A78-73B9-40EA-AC1E-2E97B69C4C03}" srcOrd="0" destOrd="0" presId="urn:microsoft.com/office/officeart/2005/8/layout/vList5"/>
    <dgm:cxn modelId="{429A3F12-53A4-40AB-B4B4-A74B10B83FE4}" srcId="{293DEDF6-4BC0-47A3-8E30-2D8B45A9E648}" destId="{913E3E01-372A-4A6C-8FF7-F2316A79B7FD}" srcOrd="1" destOrd="0" parTransId="{3842BE1B-E95D-47B6-8F05-5C7FA7ACF43F}" sibTransId="{F6F71C0D-32FA-4C36-9070-9E427BCA590B}"/>
    <dgm:cxn modelId="{24FDC416-FB82-4FE6-904A-728FCFDD25BA}" srcId="{C92AB8B7-20A7-437A-81AB-7F01DC3DB706}" destId="{7C468C56-CEEF-4FA4-90B6-DB5CF2AEC97F}" srcOrd="0" destOrd="0" parTransId="{230CAE51-18A8-49A1-80FF-1EBF72F767E1}" sibTransId="{0327E360-4D21-4E3A-93FC-317F6896C52B}"/>
    <dgm:cxn modelId="{D1A0C21D-6E0C-4A30-8987-820B9AB2FB8C}" srcId="{913E3E01-372A-4A6C-8FF7-F2316A79B7FD}" destId="{8C80318D-30C3-4E8F-A87A-029CDCC7BF82}" srcOrd="0" destOrd="0" parTransId="{5521703F-5F9C-4A70-92C7-05469ADD869A}" sibTransId="{076CF764-1BCA-4F69-8520-0FE7EC4B93CC}"/>
    <dgm:cxn modelId="{3470E024-5898-4768-BD04-97833D8EC598}" srcId="{293DEDF6-4BC0-47A3-8E30-2D8B45A9E648}" destId="{354B3AED-17C9-4B16-825E-C88618D8A584}" srcOrd="0" destOrd="0" parTransId="{D21ABECA-E1F9-4F1F-AF13-FF5A62ABEC87}" sibTransId="{FEC9840E-0DBC-4F97-A618-A98D4CE776BD}"/>
    <dgm:cxn modelId="{45400761-5124-4C8F-9A43-35C54EDB5822}" type="presOf" srcId="{C92AB8B7-20A7-437A-81AB-7F01DC3DB706}" destId="{3E3F1488-F78B-4108-B6CC-FFC0638A0436}" srcOrd="0" destOrd="0" presId="urn:microsoft.com/office/officeart/2005/8/layout/vList5"/>
    <dgm:cxn modelId="{ADB4DD6C-06B4-4A72-8D63-6BDC2AEB22DE}" type="presOf" srcId="{293DEDF6-4BC0-47A3-8E30-2D8B45A9E648}" destId="{95FF9A7B-2397-44D6-9C1E-C9C19E552AE7}" srcOrd="0" destOrd="0" presId="urn:microsoft.com/office/officeart/2005/8/layout/vList5"/>
    <dgm:cxn modelId="{01853855-41FE-4D50-AD15-AEA2FCFAF0D3}" type="presOf" srcId="{913E3E01-372A-4A6C-8FF7-F2316A79B7FD}" destId="{A110FC9C-F41D-4DA5-8C88-4879D570ED45}" srcOrd="0" destOrd="0" presId="urn:microsoft.com/office/officeart/2005/8/layout/vList5"/>
    <dgm:cxn modelId="{4DFF5D56-0DAB-4D0A-8771-ED494AA3E107}" srcId="{293DEDF6-4BC0-47A3-8E30-2D8B45A9E648}" destId="{C92AB8B7-20A7-437A-81AB-7F01DC3DB706}" srcOrd="2" destOrd="0" parTransId="{21AEA960-71EE-474B-B659-007E3ED25469}" sibTransId="{FEC77970-01F7-46C9-9657-49684EA8F249}"/>
    <dgm:cxn modelId="{2313D9BB-EFF7-40EB-AECA-A70055310DE5}" type="presOf" srcId="{7C468C56-CEEF-4FA4-90B6-DB5CF2AEC97F}" destId="{D2015884-ED93-42D0-8D14-B7D6C4DC3BEA}" srcOrd="0" destOrd="0" presId="urn:microsoft.com/office/officeart/2005/8/layout/vList5"/>
    <dgm:cxn modelId="{37DAEBE8-8754-423B-85CB-49DF185E0F7B}" type="presOf" srcId="{354B3AED-17C9-4B16-825E-C88618D8A584}" destId="{D8CBEFA8-F965-4773-9935-1347131DCD40}" srcOrd="0" destOrd="0" presId="urn:microsoft.com/office/officeart/2005/8/layout/vList5"/>
    <dgm:cxn modelId="{D94E2D9E-3E11-4947-931F-4E4AC4697860}" type="presParOf" srcId="{95FF9A7B-2397-44D6-9C1E-C9C19E552AE7}" destId="{185EACCC-69F0-4A67-B3F6-0897568E8CF4}" srcOrd="0" destOrd="0" presId="urn:microsoft.com/office/officeart/2005/8/layout/vList5"/>
    <dgm:cxn modelId="{85A4F176-0502-4865-B713-4F954B28A467}" type="presParOf" srcId="{185EACCC-69F0-4A67-B3F6-0897568E8CF4}" destId="{D8CBEFA8-F965-4773-9935-1347131DCD40}" srcOrd="0" destOrd="0" presId="urn:microsoft.com/office/officeart/2005/8/layout/vList5"/>
    <dgm:cxn modelId="{C78CE8CA-66A1-4D66-9C00-6F2FF9746761}" type="presParOf" srcId="{95FF9A7B-2397-44D6-9C1E-C9C19E552AE7}" destId="{E3552A4E-21F7-4CE1-B00D-7A7C204F7610}" srcOrd="1" destOrd="0" presId="urn:microsoft.com/office/officeart/2005/8/layout/vList5"/>
    <dgm:cxn modelId="{A3A431C5-4624-473E-8BBD-BF8E99C65ED7}" type="presParOf" srcId="{95FF9A7B-2397-44D6-9C1E-C9C19E552AE7}" destId="{C7E56653-522A-4507-BFF0-B7CFF9F675F8}" srcOrd="2" destOrd="0" presId="urn:microsoft.com/office/officeart/2005/8/layout/vList5"/>
    <dgm:cxn modelId="{1D7B0FE2-9993-4F1D-9C24-2292536840DF}" type="presParOf" srcId="{C7E56653-522A-4507-BFF0-B7CFF9F675F8}" destId="{A110FC9C-F41D-4DA5-8C88-4879D570ED45}" srcOrd="0" destOrd="0" presId="urn:microsoft.com/office/officeart/2005/8/layout/vList5"/>
    <dgm:cxn modelId="{1649B658-5630-455C-895B-211A26EFF686}" type="presParOf" srcId="{C7E56653-522A-4507-BFF0-B7CFF9F675F8}" destId="{740C6A78-73B9-40EA-AC1E-2E97B69C4C03}" srcOrd="1" destOrd="0" presId="urn:microsoft.com/office/officeart/2005/8/layout/vList5"/>
    <dgm:cxn modelId="{BA7A261B-044B-457E-B360-26DF03F1E5E8}" type="presParOf" srcId="{95FF9A7B-2397-44D6-9C1E-C9C19E552AE7}" destId="{1930E2E8-5158-4752-8C99-54311A16EE09}" srcOrd="3" destOrd="0" presId="urn:microsoft.com/office/officeart/2005/8/layout/vList5"/>
    <dgm:cxn modelId="{1E5BB609-0514-414C-8DEA-335CE4917548}" type="presParOf" srcId="{95FF9A7B-2397-44D6-9C1E-C9C19E552AE7}" destId="{FF1A0D5A-CB21-4078-8B04-44A670BE7719}" srcOrd="4" destOrd="0" presId="urn:microsoft.com/office/officeart/2005/8/layout/vList5"/>
    <dgm:cxn modelId="{135823F6-8C1C-4547-B8A8-C20C86D6BB03}" type="presParOf" srcId="{FF1A0D5A-CB21-4078-8B04-44A670BE7719}" destId="{3E3F1488-F78B-4108-B6CC-FFC0638A0436}" srcOrd="0" destOrd="0" presId="urn:microsoft.com/office/officeart/2005/8/layout/vList5"/>
    <dgm:cxn modelId="{58A8FDB2-3F8B-4534-A880-5E637FF54E31}" type="presParOf" srcId="{FF1A0D5A-CB21-4078-8B04-44A670BE7719}" destId="{D2015884-ED93-42D0-8D14-B7D6C4DC3B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D4118-910B-4EF8-BE25-4697C512B7D7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9659BC-6342-4626-AD45-1D0C2E53047B}">
      <dgm:prSet/>
      <dgm:spPr/>
      <dgm:t>
        <a:bodyPr/>
        <a:lstStyle/>
        <a:p>
          <a:r>
            <a:rPr lang="en-US" b="1"/>
            <a:t>Trade-offs:</a:t>
          </a:r>
          <a:endParaRPr lang="en-US"/>
        </a:p>
      </dgm:t>
    </dgm:pt>
    <dgm:pt modelId="{76D61A97-D31C-4DFA-80BD-B81B469340B0}" type="parTrans" cxnId="{C4351349-A354-41C6-9E60-F83017EE303E}">
      <dgm:prSet/>
      <dgm:spPr/>
      <dgm:t>
        <a:bodyPr/>
        <a:lstStyle/>
        <a:p>
          <a:endParaRPr lang="en-US"/>
        </a:p>
      </dgm:t>
    </dgm:pt>
    <dgm:pt modelId="{DCD43647-7BE3-4C94-BBC7-64EFBB91312E}" type="sibTrans" cxnId="{C4351349-A354-41C6-9E60-F83017EE303E}">
      <dgm:prSet/>
      <dgm:spPr/>
      <dgm:t>
        <a:bodyPr/>
        <a:lstStyle/>
        <a:p>
          <a:endParaRPr lang="en-US"/>
        </a:p>
      </dgm:t>
    </dgm:pt>
    <dgm:pt modelId="{4949F363-E589-466D-82AE-6A64F4A8907E}">
      <dgm:prSet/>
      <dgm:spPr/>
      <dgm:t>
        <a:bodyPr/>
        <a:lstStyle/>
        <a:p>
          <a:r>
            <a:rPr lang="en-US" dirty="0"/>
            <a:t>What if maximizing benefits for most, compromises a minority?</a:t>
          </a:r>
        </a:p>
      </dgm:t>
    </dgm:pt>
    <dgm:pt modelId="{8EB45DE9-325C-40CF-BDCB-8E6F08BD26A9}" type="parTrans" cxnId="{6F6571B3-79DD-48DA-B8C7-46801BF04556}">
      <dgm:prSet/>
      <dgm:spPr/>
      <dgm:t>
        <a:bodyPr/>
        <a:lstStyle/>
        <a:p>
          <a:endParaRPr lang="en-US"/>
        </a:p>
      </dgm:t>
    </dgm:pt>
    <dgm:pt modelId="{62290DA2-C350-4715-A9C8-F6A3E44BFDBF}" type="sibTrans" cxnId="{6F6571B3-79DD-48DA-B8C7-46801BF04556}">
      <dgm:prSet/>
      <dgm:spPr/>
      <dgm:t>
        <a:bodyPr/>
        <a:lstStyle/>
        <a:p>
          <a:endParaRPr lang="en-US"/>
        </a:p>
      </dgm:t>
    </dgm:pt>
    <dgm:pt modelId="{F3C7A826-95AB-4BC1-A58C-B2C62FBA84B9}">
      <dgm:prSet/>
      <dgm:spPr/>
      <dgm:t>
        <a:bodyPr/>
        <a:lstStyle/>
        <a:p>
          <a:r>
            <a:rPr lang="en-US" dirty="0"/>
            <a:t>Example: Speeding up a project to meet deadlines,  but sacrificing thorough safety checks</a:t>
          </a:r>
        </a:p>
      </dgm:t>
    </dgm:pt>
    <dgm:pt modelId="{F479E0E0-D273-4F40-827C-02C6D50D6657}" type="parTrans" cxnId="{388B1953-401B-4114-A03D-B8CF40EB2823}">
      <dgm:prSet/>
      <dgm:spPr/>
      <dgm:t>
        <a:bodyPr/>
        <a:lstStyle/>
        <a:p>
          <a:endParaRPr lang="en-US"/>
        </a:p>
      </dgm:t>
    </dgm:pt>
    <dgm:pt modelId="{9ABEC44C-E10F-4A59-87DD-F954F1F0986D}" type="sibTrans" cxnId="{388B1953-401B-4114-A03D-B8CF40EB2823}">
      <dgm:prSet/>
      <dgm:spPr/>
      <dgm:t>
        <a:bodyPr/>
        <a:lstStyle/>
        <a:p>
          <a:endParaRPr lang="en-US"/>
        </a:p>
      </dgm:t>
    </dgm:pt>
    <dgm:pt modelId="{0AF5A3AA-42CC-4078-A455-E1335C0BF739}">
      <dgm:prSet/>
      <dgm:spPr/>
      <dgm:t>
        <a:bodyPr/>
        <a:lstStyle/>
        <a:p>
          <a:r>
            <a:rPr lang="en-US" b="1"/>
            <a:t>How Engineers Handle It:</a:t>
          </a:r>
          <a:endParaRPr lang="en-US"/>
        </a:p>
      </dgm:t>
    </dgm:pt>
    <dgm:pt modelId="{22355E7A-8668-4FE6-9AEA-47F93D7D1FEA}" type="parTrans" cxnId="{09D396C7-CD9E-4D63-B4D9-4CB57D592081}">
      <dgm:prSet/>
      <dgm:spPr/>
      <dgm:t>
        <a:bodyPr/>
        <a:lstStyle/>
        <a:p>
          <a:endParaRPr lang="en-US"/>
        </a:p>
      </dgm:t>
    </dgm:pt>
    <dgm:pt modelId="{9B209484-6443-406C-B554-51168290F89D}" type="sibTrans" cxnId="{09D396C7-CD9E-4D63-B4D9-4CB57D592081}">
      <dgm:prSet/>
      <dgm:spPr/>
      <dgm:t>
        <a:bodyPr/>
        <a:lstStyle/>
        <a:p>
          <a:endParaRPr lang="en-US"/>
        </a:p>
      </dgm:t>
    </dgm:pt>
    <dgm:pt modelId="{50780A16-2F79-4861-903A-E232028D1AF2}">
      <dgm:prSet/>
      <dgm:spPr/>
      <dgm:t>
        <a:bodyPr/>
        <a:lstStyle/>
        <a:p>
          <a:r>
            <a:rPr lang="en-US" dirty="0"/>
            <a:t>Balancing technical feasibility with ethical responsibility</a:t>
          </a:r>
        </a:p>
      </dgm:t>
    </dgm:pt>
    <dgm:pt modelId="{5D713BBD-0A4B-44B6-BA2F-374AC101A061}" type="parTrans" cxnId="{591D6F49-419C-4182-B654-4581237DDDDD}">
      <dgm:prSet/>
      <dgm:spPr/>
      <dgm:t>
        <a:bodyPr/>
        <a:lstStyle/>
        <a:p>
          <a:endParaRPr lang="en-US"/>
        </a:p>
      </dgm:t>
    </dgm:pt>
    <dgm:pt modelId="{CCBFC37C-0DF6-4CE1-86F4-09EC51AF4CCB}" type="sibTrans" cxnId="{591D6F49-419C-4182-B654-4581237DDDDD}">
      <dgm:prSet/>
      <dgm:spPr/>
      <dgm:t>
        <a:bodyPr/>
        <a:lstStyle/>
        <a:p>
          <a:endParaRPr lang="en-US"/>
        </a:p>
      </dgm:t>
    </dgm:pt>
    <dgm:pt modelId="{BF5FAB24-BBEB-4293-9265-84E115A1826D}" type="pres">
      <dgm:prSet presAssocID="{167D4118-910B-4EF8-BE25-4697C512B7D7}" presName="linear" presStyleCnt="0">
        <dgm:presLayoutVars>
          <dgm:dir/>
          <dgm:animLvl val="lvl"/>
          <dgm:resizeHandles val="exact"/>
        </dgm:presLayoutVars>
      </dgm:prSet>
      <dgm:spPr/>
    </dgm:pt>
    <dgm:pt modelId="{2453636E-DB0F-4074-8422-A731822AE5A7}" type="pres">
      <dgm:prSet presAssocID="{8B9659BC-6342-4626-AD45-1D0C2E53047B}" presName="parentLin" presStyleCnt="0"/>
      <dgm:spPr/>
    </dgm:pt>
    <dgm:pt modelId="{C12BC3D4-DE8E-4418-A1DE-020AAF429963}" type="pres">
      <dgm:prSet presAssocID="{8B9659BC-6342-4626-AD45-1D0C2E53047B}" presName="parentLeftMargin" presStyleLbl="node1" presStyleIdx="0" presStyleCnt="2"/>
      <dgm:spPr/>
    </dgm:pt>
    <dgm:pt modelId="{DFD8C5CA-EF4C-4D75-9CD3-848D6F12129A}" type="pres">
      <dgm:prSet presAssocID="{8B9659BC-6342-4626-AD45-1D0C2E530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08C6DE-D0A8-4907-B938-79CB202E6EE7}" type="pres">
      <dgm:prSet presAssocID="{8B9659BC-6342-4626-AD45-1D0C2E53047B}" presName="negativeSpace" presStyleCnt="0"/>
      <dgm:spPr/>
    </dgm:pt>
    <dgm:pt modelId="{F1598177-3D84-4144-AFBE-970190DFEBEE}" type="pres">
      <dgm:prSet presAssocID="{8B9659BC-6342-4626-AD45-1D0C2E53047B}" presName="childText" presStyleLbl="conFgAcc1" presStyleIdx="0" presStyleCnt="2">
        <dgm:presLayoutVars>
          <dgm:bulletEnabled val="1"/>
        </dgm:presLayoutVars>
      </dgm:prSet>
      <dgm:spPr/>
    </dgm:pt>
    <dgm:pt modelId="{E5CF0A68-1E52-4869-A8AE-88287473D126}" type="pres">
      <dgm:prSet presAssocID="{DCD43647-7BE3-4C94-BBC7-64EFBB91312E}" presName="spaceBetweenRectangles" presStyleCnt="0"/>
      <dgm:spPr/>
    </dgm:pt>
    <dgm:pt modelId="{DA203455-D8F3-4581-8E83-05EB29D545BC}" type="pres">
      <dgm:prSet presAssocID="{0AF5A3AA-42CC-4078-A455-E1335C0BF739}" presName="parentLin" presStyleCnt="0"/>
      <dgm:spPr/>
    </dgm:pt>
    <dgm:pt modelId="{79EE6889-7327-4288-88B7-5D8C5F7AF06C}" type="pres">
      <dgm:prSet presAssocID="{0AF5A3AA-42CC-4078-A455-E1335C0BF739}" presName="parentLeftMargin" presStyleLbl="node1" presStyleIdx="0" presStyleCnt="2"/>
      <dgm:spPr/>
    </dgm:pt>
    <dgm:pt modelId="{8CC15BF9-80C0-4B0B-952A-4DF8E3D93E73}" type="pres">
      <dgm:prSet presAssocID="{0AF5A3AA-42CC-4078-A455-E1335C0BF7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2073E2-A7F9-4439-A535-4010EF1E5009}" type="pres">
      <dgm:prSet presAssocID="{0AF5A3AA-42CC-4078-A455-E1335C0BF739}" presName="negativeSpace" presStyleCnt="0"/>
      <dgm:spPr/>
    </dgm:pt>
    <dgm:pt modelId="{BDA63EDE-4B40-4984-84E6-C9C9CC9F1B98}" type="pres">
      <dgm:prSet presAssocID="{0AF5A3AA-42CC-4078-A455-E1335C0BF7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EDC61F-E359-4985-9548-D04EE718BF55}" type="presOf" srcId="{0AF5A3AA-42CC-4078-A455-E1335C0BF739}" destId="{79EE6889-7327-4288-88B7-5D8C5F7AF06C}" srcOrd="0" destOrd="0" presId="urn:microsoft.com/office/officeart/2005/8/layout/list1"/>
    <dgm:cxn modelId="{C4351349-A354-41C6-9E60-F83017EE303E}" srcId="{167D4118-910B-4EF8-BE25-4697C512B7D7}" destId="{8B9659BC-6342-4626-AD45-1D0C2E53047B}" srcOrd="0" destOrd="0" parTransId="{76D61A97-D31C-4DFA-80BD-B81B469340B0}" sibTransId="{DCD43647-7BE3-4C94-BBC7-64EFBB91312E}"/>
    <dgm:cxn modelId="{591D6F49-419C-4182-B654-4581237DDDDD}" srcId="{0AF5A3AA-42CC-4078-A455-E1335C0BF739}" destId="{50780A16-2F79-4861-903A-E232028D1AF2}" srcOrd="0" destOrd="0" parTransId="{5D713BBD-0A4B-44B6-BA2F-374AC101A061}" sibTransId="{CCBFC37C-0DF6-4CE1-86F4-09EC51AF4CCB}"/>
    <dgm:cxn modelId="{388B1953-401B-4114-A03D-B8CF40EB2823}" srcId="{8B9659BC-6342-4626-AD45-1D0C2E53047B}" destId="{F3C7A826-95AB-4BC1-A58C-B2C62FBA84B9}" srcOrd="1" destOrd="0" parTransId="{F479E0E0-D273-4F40-827C-02C6D50D6657}" sibTransId="{9ABEC44C-E10F-4A59-87DD-F954F1F0986D}"/>
    <dgm:cxn modelId="{02B0ED88-4335-4ECC-A643-37884F6656D5}" type="presOf" srcId="{167D4118-910B-4EF8-BE25-4697C512B7D7}" destId="{BF5FAB24-BBEB-4293-9265-84E115A1826D}" srcOrd="0" destOrd="0" presId="urn:microsoft.com/office/officeart/2005/8/layout/list1"/>
    <dgm:cxn modelId="{A15DF290-386D-40A5-B8F1-CAA70CC4B45C}" type="presOf" srcId="{8B9659BC-6342-4626-AD45-1D0C2E53047B}" destId="{DFD8C5CA-EF4C-4D75-9CD3-848D6F12129A}" srcOrd="1" destOrd="0" presId="urn:microsoft.com/office/officeart/2005/8/layout/list1"/>
    <dgm:cxn modelId="{5EF1C299-E6EA-4A71-8CCD-957F6794039F}" type="presOf" srcId="{4949F363-E589-466D-82AE-6A64F4A8907E}" destId="{F1598177-3D84-4144-AFBE-970190DFEBEE}" srcOrd="0" destOrd="0" presId="urn:microsoft.com/office/officeart/2005/8/layout/list1"/>
    <dgm:cxn modelId="{6F6571B3-79DD-48DA-B8C7-46801BF04556}" srcId="{8B9659BC-6342-4626-AD45-1D0C2E53047B}" destId="{4949F363-E589-466D-82AE-6A64F4A8907E}" srcOrd="0" destOrd="0" parTransId="{8EB45DE9-325C-40CF-BDCB-8E6F08BD26A9}" sibTransId="{62290DA2-C350-4715-A9C8-F6A3E44BFDBF}"/>
    <dgm:cxn modelId="{299827C3-E826-4447-A3C9-E5AD56D640B0}" type="presOf" srcId="{8B9659BC-6342-4626-AD45-1D0C2E53047B}" destId="{C12BC3D4-DE8E-4418-A1DE-020AAF429963}" srcOrd="0" destOrd="0" presId="urn:microsoft.com/office/officeart/2005/8/layout/list1"/>
    <dgm:cxn modelId="{09D396C7-CD9E-4D63-B4D9-4CB57D592081}" srcId="{167D4118-910B-4EF8-BE25-4697C512B7D7}" destId="{0AF5A3AA-42CC-4078-A455-E1335C0BF739}" srcOrd="1" destOrd="0" parTransId="{22355E7A-8668-4FE6-9AEA-47F93D7D1FEA}" sibTransId="{9B209484-6443-406C-B554-51168290F89D}"/>
    <dgm:cxn modelId="{911575EB-9FB5-4100-A57A-CB7F83191602}" type="presOf" srcId="{0AF5A3AA-42CC-4078-A455-E1335C0BF739}" destId="{8CC15BF9-80C0-4B0B-952A-4DF8E3D93E73}" srcOrd="1" destOrd="0" presId="urn:microsoft.com/office/officeart/2005/8/layout/list1"/>
    <dgm:cxn modelId="{2CDAE3ED-8695-493E-9591-A525D185C9DB}" type="presOf" srcId="{F3C7A826-95AB-4BC1-A58C-B2C62FBA84B9}" destId="{F1598177-3D84-4144-AFBE-970190DFEBEE}" srcOrd="0" destOrd="1" presId="urn:microsoft.com/office/officeart/2005/8/layout/list1"/>
    <dgm:cxn modelId="{9F69AEF8-263A-4F9D-B82F-CD225ADC6FF8}" type="presOf" srcId="{50780A16-2F79-4861-903A-E232028D1AF2}" destId="{BDA63EDE-4B40-4984-84E6-C9C9CC9F1B98}" srcOrd="0" destOrd="0" presId="urn:microsoft.com/office/officeart/2005/8/layout/list1"/>
    <dgm:cxn modelId="{F5FF15C5-A301-4523-ACB7-5B2821C9BE03}" type="presParOf" srcId="{BF5FAB24-BBEB-4293-9265-84E115A1826D}" destId="{2453636E-DB0F-4074-8422-A731822AE5A7}" srcOrd="0" destOrd="0" presId="urn:microsoft.com/office/officeart/2005/8/layout/list1"/>
    <dgm:cxn modelId="{D6B4792D-77C0-483A-AB7D-1BAF20E6C1F6}" type="presParOf" srcId="{2453636E-DB0F-4074-8422-A731822AE5A7}" destId="{C12BC3D4-DE8E-4418-A1DE-020AAF429963}" srcOrd="0" destOrd="0" presId="urn:microsoft.com/office/officeart/2005/8/layout/list1"/>
    <dgm:cxn modelId="{208360C7-38E2-4533-BACC-99269C1E6AFA}" type="presParOf" srcId="{2453636E-DB0F-4074-8422-A731822AE5A7}" destId="{DFD8C5CA-EF4C-4D75-9CD3-848D6F12129A}" srcOrd="1" destOrd="0" presId="urn:microsoft.com/office/officeart/2005/8/layout/list1"/>
    <dgm:cxn modelId="{436C96A9-B8EE-464D-B75D-DF387FF914E6}" type="presParOf" srcId="{BF5FAB24-BBEB-4293-9265-84E115A1826D}" destId="{3208C6DE-D0A8-4907-B938-79CB202E6EE7}" srcOrd="1" destOrd="0" presId="urn:microsoft.com/office/officeart/2005/8/layout/list1"/>
    <dgm:cxn modelId="{DD6134E6-B23D-453C-AF13-9669B79CB2E5}" type="presParOf" srcId="{BF5FAB24-BBEB-4293-9265-84E115A1826D}" destId="{F1598177-3D84-4144-AFBE-970190DFEBEE}" srcOrd="2" destOrd="0" presId="urn:microsoft.com/office/officeart/2005/8/layout/list1"/>
    <dgm:cxn modelId="{04035372-3D39-4C06-94AA-985867DB3E27}" type="presParOf" srcId="{BF5FAB24-BBEB-4293-9265-84E115A1826D}" destId="{E5CF0A68-1E52-4869-A8AE-88287473D126}" srcOrd="3" destOrd="0" presId="urn:microsoft.com/office/officeart/2005/8/layout/list1"/>
    <dgm:cxn modelId="{145971EC-087A-44F2-8EB8-5277741E0E9F}" type="presParOf" srcId="{BF5FAB24-BBEB-4293-9265-84E115A1826D}" destId="{DA203455-D8F3-4581-8E83-05EB29D545BC}" srcOrd="4" destOrd="0" presId="urn:microsoft.com/office/officeart/2005/8/layout/list1"/>
    <dgm:cxn modelId="{8F28FC86-41AB-47A8-907D-0D068AE6F894}" type="presParOf" srcId="{DA203455-D8F3-4581-8E83-05EB29D545BC}" destId="{79EE6889-7327-4288-88B7-5D8C5F7AF06C}" srcOrd="0" destOrd="0" presId="urn:microsoft.com/office/officeart/2005/8/layout/list1"/>
    <dgm:cxn modelId="{959B79D5-024A-4DE9-9C9E-AE6154384002}" type="presParOf" srcId="{DA203455-D8F3-4581-8E83-05EB29D545BC}" destId="{8CC15BF9-80C0-4B0B-952A-4DF8E3D93E73}" srcOrd="1" destOrd="0" presId="urn:microsoft.com/office/officeart/2005/8/layout/list1"/>
    <dgm:cxn modelId="{523FEA82-90FE-4BD1-95A7-02E20292F57D}" type="presParOf" srcId="{BF5FAB24-BBEB-4293-9265-84E115A1826D}" destId="{7A2073E2-A7F9-4439-A535-4010EF1E5009}" srcOrd="5" destOrd="0" presId="urn:microsoft.com/office/officeart/2005/8/layout/list1"/>
    <dgm:cxn modelId="{7814C0C6-9CC5-49EA-85FF-F92FE1DECF60}" type="presParOf" srcId="{BF5FAB24-BBEB-4293-9265-84E115A1826D}" destId="{BDA63EDE-4B40-4984-84E6-C9C9CC9F1B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5A610E-9BB2-4215-BD33-E3A74BE241C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337DFD0-5318-4771-867B-A7550995DCA8}">
      <dgm:prSet/>
      <dgm:spPr/>
      <dgm:t>
        <a:bodyPr/>
        <a:lstStyle/>
        <a:p>
          <a:r>
            <a:rPr lang="en-US" b="0" i="0" baseline="0" dirty="0"/>
            <a:t>Treating individuals as </a:t>
          </a:r>
          <a:r>
            <a:rPr lang="en-US" b="1" i="0" baseline="0" dirty="0"/>
            <a:t>autonomous agents </a:t>
          </a:r>
          <a:r>
            <a:rPr lang="en-US" b="0" i="0" baseline="0" dirty="0"/>
            <a:t>and respecting their rights and dignity</a:t>
          </a:r>
          <a:endParaRPr lang="en-US" dirty="0"/>
        </a:p>
      </dgm:t>
    </dgm:pt>
    <dgm:pt modelId="{BB66FA32-F712-4726-A1A2-57E5DE99D0B0}" type="parTrans" cxnId="{68FE7CCE-4C6A-4746-A50A-734C08FDAD3F}">
      <dgm:prSet/>
      <dgm:spPr/>
      <dgm:t>
        <a:bodyPr/>
        <a:lstStyle/>
        <a:p>
          <a:endParaRPr lang="en-US"/>
        </a:p>
      </dgm:t>
    </dgm:pt>
    <dgm:pt modelId="{1038F08D-3634-499A-9347-5AA840294626}" type="sibTrans" cxnId="{68FE7CCE-4C6A-4746-A50A-734C08FDAD3F}">
      <dgm:prSet/>
      <dgm:spPr/>
      <dgm:t>
        <a:bodyPr/>
        <a:lstStyle/>
        <a:p>
          <a:endParaRPr lang="en-US"/>
        </a:p>
      </dgm:t>
    </dgm:pt>
    <dgm:pt modelId="{2BA46005-521C-45AA-91F6-400200DFF966}">
      <dgm:prSet/>
      <dgm:spPr/>
      <dgm:t>
        <a:bodyPr/>
        <a:lstStyle/>
        <a:p>
          <a:r>
            <a:rPr lang="en-US" b="1" i="0" baseline="0"/>
            <a:t>In Engineering:</a:t>
          </a:r>
          <a:endParaRPr lang="en-US"/>
        </a:p>
      </dgm:t>
    </dgm:pt>
    <dgm:pt modelId="{A2DB29CE-6AE0-4F54-B9D5-0252EBC6DF75}" type="parTrans" cxnId="{7D3F02D0-0B5C-471B-BE83-C88A02B30E11}">
      <dgm:prSet/>
      <dgm:spPr/>
      <dgm:t>
        <a:bodyPr/>
        <a:lstStyle/>
        <a:p>
          <a:endParaRPr lang="en-US"/>
        </a:p>
      </dgm:t>
    </dgm:pt>
    <dgm:pt modelId="{F8AB69C7-4FD3-4F03-A608-5AF07996D907}" type="sibTrans" cxnId="{7D3F02D0-0B5C-471B-BE83-C88A02B30E11}">
      <dgm:prSet/>
      <dgm:spPr/>
      <dgm:t>
        <a:bodyPr/>
        <a:lstStyle/>
        <a:p>
          <a:endParaRPr lang="en-US"/>
        </a:p>
      </dgm:t>
    </dgm:pt>
    <dgm:pt modelId="{5EC936CE-EC67-4CF6-9123-E391CD9C1105}">
      <dgm:prSet/>
      <dgm:spPr/>
      <dgm:t>
        <a:bodyPr/>
        <a:lstStyle/>
        <a:p>
          <a:r>
            <a:rPr lang="en-US" b="0" i="0" baseline="0" dirty="0"/>
            <a:t>Respecting user privacy and consent</a:t>
          </a:r>
          <a:endParaRPr lang="en-US" dirty="0"/>
        </a:p>
      </dgm:t>
    </dgm:pt>
    <dgm:pt modelId="{38DDCD3D-0C6C-4D71-9C09-368F46FF4D26}" type="parTrans" cxnId="{BCE44498-6B70-4BF1-9885-24720E3820B7}">
      <dgm:prSet/>
      <dgm:spPr/>
      <dgm:t>
        <a:bodyPr/>
        <a:lstStyle/>
        <a:p>
          <a:endParaRPr lang="en-US"/>
        </a:p>
      </dgm:t>
    </dgm:pt>
    <dgm:pt modelId="{E6DF212F-7572-4FFA-8C6F-77FB76395493}" type="sibTrans" cxnId="{BCE44498-6B70-4BF1-9885-24720E3820B7}">
      <dgm:prSet/>
      <dgm:spPr/>
      <dgm:t>
        <a:bodyPr/>
        <a:lstStyle/>
        <a:p>
          <a:endParaRPr lang="en-US"/>
        </a:p>
      </dgm:t>
    </dgm:pt>
    <dgm:pt modelId="{5286AC1A-4243-4ECF-817C-DDCA33178C5A}">
      <dgm:prSet/>
      <dgm:spPr/>
      <dgm:t>
        <a:bodyPr/>
        <a:lstStyle/>
        <a:p>
          <a:r>
            <a:rPr lang="en-US" b="0" i="0" baseline="0" dirty="0"/>
            <a:t>Ensuring equitable access to technology</a:t>
          </a:r>
          <a:endParaRPr lang="en-US" dirty="0"/>
        </a:p>
      </dgm:t>
    </dgm:pt>
    <dgm:pt modelId="{6FF5FB93-9A4E-42ED-BF86-45F49CA1C9F0}" type="parTrans" cxnId="{9D560E20-1D17-452A-ADC1-CC9E8B10D57D}">
      <dgm:prSet/>
      <dgm:spPr/>
      <dgm:t>
        <a:bodyPr/>
        <a:lstStyle/>
        <a:p>
          <a:endParaRPr lang="en-US"/>
        </a:p>
      </dgm:t>
    </dgm:pt>
    <dgm:pt modelId="{C0FA0FC1-1F1F-4A81-9D9B-0864CD7AAB07}" type="sibTrans" cxnId="{9D560E20-1D17-452A-ADC1-CC9E8B10D57D}">
      <dgm:prSet/>
      <dgm:spPr/>
      <dgm:t>
        <a:bodyPr/>
        <a:lstStyle/>
        <a:p>
          <a:endParaRPr lang="en-US"/>
        </a:p>
      </dgm:t>
    </dgm:pt>
    <dgm:pt modelId="{B9EA50C1-A061-4698-91AD-3AD3E3C77F26}">
      <dgm:prSet/>
      <dgm:spPr/>
      <dgm:t>
        <a:bodyPr/>
        <a:lstStyle/>
        <a:p>
          <a:r>
            <a:rPr lang="en-US" b="1" i="0" baseline="0"/>
            <a:t>Example:</a:t>
          </a:r>
          <a:endParaRPr lang="en-US"/>
        </a:p>
      </dgm:t>
    </dgm:pt>
    <dgm:pt modelId="{8CEDA7D3-BAA3-4146-A8DB-F9AC06C899C1}" type="parTrans" cxnId="{521FF417-5F8D-43B5-B36F-3EF9F4B961A5}">
      <dgm:prSet/>
      <dgm:spPr/>
      <dgm:t>
        <a:bodyPr/>
        <a:lstStyle/>
        <a:p>
          <a:endParaRPr lang="en-US"/>
        </a:p>
      </dgm:t>
    </dgm:pt>
    <dgm:pt modelId="{BBA4F629-8A2C-4ECB-9A4D-4B2F6BB2BC93}" type="sibTrans" cxnId="{521FF417-5F8D-43B5-B36F-3EF9F4B961A5}">
      <dgm:prSet/>
      <dgm:spPr/>
      <dgm:t>
        <a:bodyPr/>
        <a:lstStyle/>
        <a:p>
          <a:endParaRPr lang="en-US"/>
        </a:p>
      </dgm:t>
    </dgm:pt>
    <dgm:pt modelId="{8404A73F-35A6-4984-8EC6-6807769CBD52}">
      <dgm:prSet/>
      <dgm:spPr/>
      <dgm:t>
        <a:bodyPr/>
        <a:lstStyle/>
        <a:p>
          <a:r>
            <a:rPr lang="en-US" b="0" i="0" baseline="0" dirty="0"/>
            <a:t>Designing software that protects user data rather than exploiting it for profit</a:t>
          </a:r>
          <a:endParaRPr lang="en-US" dirty="0"/>
        </a:p>
      </dgm:t>
    </dgm:pt>
    <dgm:pt modelId="{529F6D91-2F83-4B89-B69C-2A5B717D6EB3}" type="parTrans" cxnId="{21CC5E15-3EA6-4B81-9D7D-F6C9378E7F16}">
      <dgm:prSet/>
      <dgm:spPr/>
      <dgm:t>
        <a:bodyPr/>
        <a:lstStyle/>
        <a:p>
          <a:endParaRPr lang="en-US"/>
        </a:p>
      </dgm:t>
    </dgm:pt>
    <dgm:pt modelId="{B7F41A45-0759-4C20-931D-31230D62547D}" type="sibTrans" cxnId="{21CC5E15-3EA6-4B81-9D7D-F6C9378E7F16}">
      <dgm:prSet/>
      <dgm:spPr/>
      <dgm:t>
        <a:bodyPr/>
        <a:lstStyle/>
        <a:p>
          <a:endParaRPr lang="en-US"/>
        </a:p>
      </dgm:t>
    </dgm:pt>
    <dgm:pt modelId="{53D1D3FF-F1FA-4AB9-A9B9-8BE984FAE3CE}" type="pres">
      <dgm:prSet presAssocID="{F65A610E-9BB2-4215-BD33-E3A74BE241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BEEC1-6B86-480A-837E-A14DC8E38071}" type="pres">
      <dgm:prSet presAssocID="{8337DFD0-5318-4771-867B-A7550995DCA8}" presName="hierRoot1" presStyleCnt="0"/>
      <dgm:spPr/>
    </dgm:pt>
    <dgm:pt modelId="{D7449EDB-F829-4288-9BEA-555C02D813C1}" type="pres">
      <dgm:prSet presAssocID="{8337DFD0-5318-4771-867B-A7550995DCA8}" presName="composite" presStyleCnt="0"/>
      <dgm:spPr/>
    </dgm:pt>
    <dgm:pt modelId="{AC2424CB-172F-4FEA-A7E2-5E926DD853A6}" type="pres">
      <dgm:prSet presAssocID="{8337DFD0-5318-4771-867B-A7550995DCA8}" presName="background" presStyleLbl="node0" presStyleIdx="0" presStyleCnt="3"/>
      <dgm:spPr/>
    </dgm:pt>
    <dgm:pt modelId="{9B78B76A-69F7-4FAA-A1DB-44881D03C8BC}" type="pres">
      <dgm:prSet presAssocID="{8337DFD0-5318-4771-867B-A7550995DCA8}" presName="text" presStyleLbl="fgAcc0" presStyleIdx="0" presStyleCnt="3">
        <dgm:presLayoutVars>
          <dgm:chPref val="3"/>
        </dgm:presLayoutVars>
      </dgm:prSet>
      <dgm:spPr/>
    </dgm:pt>
    <dgm:pt modelId="{A88F933B-DAC8-41FF-AC77-93B398549DAF}" type="pres">
      <dgm:prSet presAssocID="{8337DFD0-5318-4771-867B-A7550995DCA8}" presName="hierChild2" presStyleCnt="0"/>
      <dgm:spPr/>
    </dgm:pt>
    <dgm:pt modelId="{FECB4DDE-1019-4F8F-9AF9-DCDEB3F80E92}" type="pres">
      <dgm:prSet presAssocID="{2BA46005-521C-45AA-91F6-400200DFF966}" presName="hierRoot1" presStyleCnt="0"/>
      <dgm:spPr/>
    </dgm:pt>
    <dgm:pt modelId="{358CB94F-3583-4B55-80ED-242B0977B358}" type="pres">
      <dgm:prSet presAssocID="{2BA46005-521C-45AA-91F6-400200DFF966}" presName="composite" presStyleCnt="0"/>
      <dgm:spPr/>
    </dgm:pt>
    <dgm:pt modelId="{A42D2204-0AF3-4E85-A030-3B826E58137E}" type="pres">
      <dgm:prSet presAssocID="{2BA46005-521C-45AA-91F6-400200DFF966}" presName="background" presStyleLbl="node0" presStyleIdx="1" presStyleCnt="3"/>
      <dgm:spPr/>
    </dgm:pt>
    <dgm:pt modelId="{FA6C5BCB-D7ED-40DC-9A85-59E8EEBA28CF}" type="pres">
      <dgm:prSet presAssocID="{2BA46005-521C-45AA-91F6-400200DFF966}" presName="text" presStyleLbl="fgAcc0" presStyleIdx="1" presStyleCnt="3">
        <dgm:presLayoutVars>
          <dgm:chPref val="3"/>
        </dgm:presLayoutVars>
      </dgm:prSet>
      <dgm:spPr/>
    </dgm:pt>
    <dgm:pt modelId="{0BD05899-1805-4337-85E4-1C338F15A3C9}" type="pres">
      <dgm:prSet presAssocID="{2BA46005-521C-45AA-91F6-400200DFF966}" presName="hierChild2" presStyleCnt="0"/>
      <dgm:spPr/>
    </dgm:pt>
    <dgm:pt modelId="{82C24080-5920-4DAE-BC55-83007C305949}" type="pres">
      <dgm:prSet presAssocID="{38DDCD3D-0C6C-4D71-9C09-368F46FF4D26}" presName="Name10" presStyleLbl="parChTrans1D2" presStyleIdx="0" presStyleCnt="3"/>
      <dgm:spPr/>
    </dgm:pt>
    <dgm:pt modelId="{E0338114-1C49-4F3B-9B76-E74082E06DB5}" type="pres">
      <dgm:prSet presAssocID="{5EC936CE-EC67-4CF6-9123-E391CD9C1105}" presName="hierRoot2" presStyleCnt="0"/>
      <dgm:spPr/>
    </dgm:pt>
    <dgm:pt modelId="{458A5740-FA7D-4FA0-9840-6C4923E92E2C}" type="pres">
      <dgm:prSet presAssocID="{5EC936CE-EC67-4CF6-9123-E391CD9C1105}" presName="composite2" presStyleCnt="0"/>
      <dgm:spPr/>
    </dgm:pt>
    <dgm:pt modelId="{95C1BF24-BD2E-48B3-8E65-0318C5285CAD}" type="pres">
      <dgm:prSet presAssocID="{5EC936CE-EC67-4CF6-9123-E391CD9C1105}" presName="background2" presStyleLbl="node2" presStyleIdx="0" presStyleCnt="3"/>
      <dgm:spPr/>
    </dgm:pt>
    <dgm:pt modelId="{54DEE001-DDD2-4790-8337-0AC2E189CC38}" type="pres">
      <dgm:prSet presAssocID="{5EC936CE-EC67-4CF6-9123-E391CD9C1105}" presName="text2" presStyleLbl="fgAcc2" presStyleIdx="0" presStyleCnt="3">
        <dgm:presLayoutVars>
          <dgm:chPref val="3"/>
        </dgm:presLayoutVars>
      </dgm:prSet>
      <dgm:spPr/>
    </dgm:pt>
    <dgm:pt modelId="{80100988-EA49-41A2-A781-702925BFF5AD}" type="pres">
      <dgm:prSet presAssocID="{5EC936CE-EC67-4CF6-9123-E391CD9C1105}" presName="hierChild3" presStyleCnt="0"/>
      <dgm:spPr/>
    </dgm:pt>
    <dgm:pt modelId="{40068A2E-C9B2-4C61-865D-F0008AA1E38B}" type="pres">
      <dgm:prSet presAssocID="{6FF5FB93-9A4E-42ED-BF86-45F49CA1C9F0}" presName="Name10" presStyleLbl="parChTrans1D2" presStyleIdx="1" presStyleCnt="3"/>
      <dgm:spPr/>
    </dgm:pt>
    <dgm:pt modelId="{ECDE73FB-3419-4576-8407-25807D133177}" type="pres">
      <dgm:prSet presAssocID="{5286AC1A-4243-4ECF-817C-DDCA33178C5A}" presName="hierRoot2" presStyleCnt="0"/>
      <dgm:spPr/>
    </dgm:pt>
    <dgm:pt modelId="{12B454F0-DE46-4ADA-95E1-5CC364FCBCB1}" type="pres">
      <dgm:prSet presAssocID="{5286AC1A-4243-4ECF-817C-DDCA33178C5A}" presName="composite2" presStyleCnt="0"/>
      <dgm:spPr/>
    </dgm:pt>
    <dgm:pt modelId="{9A81C96B-1202-47E4-8BFB-2C367084C43B}" type="pres">
      <dgm:prSet presAssocID="{5286AC1A-4243-4ECF-817C-DDCA33178C5A}" presName="background2" presStyleLbl="node2" presStyleIdx="1" presStyleCnt="3"/>
      <dgm:spPr/>
    </dgm:pt>
    <dgm:pt modelId="{EF7A3A9E-09BC-4D7C-86B8-34F0B544FF6F}" type="pres">
      <dgm:prSet presAssocID="{5286AC1A-4243-4ECF-817C-DDCA33178C5A}" presName="text2" presStyleLbl="fgAcc2" presStyleIdx="1" presStyleCnt="3">
        <dgm:presLayoutVars>
          <dgm:chPref val="3"/>
        </dgm:presLayoutVars>
      </dgm:prSet>
      <dgm:spPr/>
    </dgm:pt>
    <dgm:pt modelId="{73AF2343-2948-469C-BF3E-C409511743F4}" type="pres">
      <dgm:prSet presAssocID="{5286AC1A-4243-4ECF-817C-DDCA33178C5A}" presName="hierChild3" presStyleCnt="0"/>
      <dgm:spPr/>
    </dgm:pt>
    <dgm:pt modelId="{59C1EE01-D942-40E9-ACAE-0977EC4238A7}" type="pres">
      <dgm:prSet presAssocID="{B9EA50C1-A061-4698-91AD-3AD3E3C77F26}" presName="hierRoot1" presStyleCnt="0"/>
      <dgm:spPr/>
    </dgm:pt>
    <dgm:pt modelId="{276D4621-0BE0-440F-902D-41D35715A032}" type="pres">
      <dgm:prSet presAssocID="{B9EA50C1-A061-4698-91AD-3AD3E3C77F26}" presName="composite" presStyleCnt="0"/>
      <dgm:spPr/>
    </dgm:pt>
    <dgm:pt modelId="{C3AF9656-3940-4A78-9C1D-8698EC91F57D}" type="pres">
      <dgm:prSet presAssocID="{B9EA50C1-A061-4698-91AD-3AD3E3C77F26}" presName="background" presStyleLbl="node0" presStyleIdx="2" presStyleCnt="3"/>
      <dgm:spPr/>
    </dgm:pt>
    <dgm:pt modelId="{E720C29C-11B4-4472-A45F-F6DED8C40ECC}" type="pres">
      <dgm:prSet presAssocID="{B9EA50C1-A061-4698-91AD-3AD3E3C77F26}" presName="text" presStyleLbl="fgAcc0" presStyleIdx="2" presStyleCnt="3">
        <dgm:presLayoutVars>
          <dgm:chPref val="3"/>
        </dgm:presLayoutVars>
      </dgm:prSet>
      <dgm:spPr/>
    </dgm:pt>
    <dgm:pt modelId="{F01CDC0E-2208-4AC0-ADF0-CBF8BE8F2F3E}" type="pres">
      <dgm:prSet presAssocID="{B9EA50C1-A061-4698-91AD-3AD3E3C77F26}" presName="hierChild2" presStyleCnt="0"/>
      <dgm:spPr/>
    </dgm:pt>
    <dgm:pt modelId="{9A44D85B-7E68-4251-8CEB-F0EB9AB1C3BD}" type="pres">
      <dgm:prSet presAssocID="{529F6D91-2F83-4B89-B69C-2A5B717D6EB3}" presName="Name10" presStyleLbl="parChTrans1D2" presStyleIdx="2" presStyleCnt="3"/>
      <dgm:spPr/>
    </dgm:pt>
    <dgm:pt modelId="{34E0EF61-FEED-472A-964F-7D504438BFEF}" type="pres">
      <dgm:prSet presAssocID="{8404A73F-35A6-4984-8EC6-6807769CBD52}" presName="hierRoot2" presStyleCnt="0"/>
      <dgm:spPr/>
    </dgm:pt>
    <dgm:pt modelId="{B7530058-2888-4515-8DC9-2ED1914EF620}" type="pres">
      <dgm:prSet presAssocID="{8404A73F-35A6-4984-8EC6-6807769CBD52}" presName="composite2" presStyleCnt="0"/>
      <dgm:spPr/>
    </dgm:pt>
    <dgm:pt modelId="{5BE601F1-09DF-4E45-894B-8012B2D002E2}" type="pres">
      <dgm:prSet presAssocID="{8404A73F-35A6-4984-8EC6-6807769CBD52}" presName="background2" presStyleLbl="node2" presStyleIdx="2" presStyleCnt="3"/>
      <dgm:spPr/>
    </dgm:pt>
    <dgm:pt modelId="{B0EA2198-32FC-4AFB-BD04-FFD0E67005F6}" type="pres">
      <dgm:prSet presAssocID="{8404A73F-35A6-4984-8EC6-6807769CBD52}" presName="text2" presStyleLbl="fgAcc2" presStyleIdx="2" presStyleCnt="3">
        <dgm:presLayoutVars>
          <dgm:chPref val="3"/>
        </dgm:presLayoutVars>
      </dgm:prSet>
      <dgm:spPr/>
    </dgm:pt>
    <dgm:pt modelId="{7823D575-364B-4FFE-BDAB-4EBEBE2E7E4E}" type="pres">
      <dgm:prSet presAssocID="{8404A73F-35A6-4984-8EC6-6807769CBD52}" presName="hierChild3" presStyleCnt="0"/>
      <dgm:spPr/>
    </dgm:pt>
  </dgm:ptLst>
  <dgm:cxnLst>
    <dgm:cxn modelId="{93D57810-3E75-4D3A-9C83-D5AE1A51CA08}" type="presOf" srcId="{8404A73F-35A6-4984-8EC6-6807769CBD52}" destId="{B0EA2198-32FC-4AFB-BD04-FFD0E67005F6}" srcOrd="0" destOrd="0" presId="urn:microsoft.com/office/officeart/2005/8/layout/hierarchy1"/>
    <dgm:cxn modelId="{21CC5E15-3EA6-4B81-9D7D-F6C9378E7F16}" srcId="{B9EA50C1-A061-4698-91AD-3AD3E3C77F26}" destId="{8404A73F-35A6-4984-8EC6-6807769CBD52}" srcOrd="0" destOrd="0" parTransId="{529F6D91-2F83-4B89-B69C-2A5B717D6EB3}" sibTransId="{B7F41A45-0759-4C20-931D-31230D62547D}"/>
    <dgm:cxn modelId="{521FF417-5F8D-43B5-B36F-3EF9F4B961A5}" srcId="{F65A610E-9BB2-4215-BD33-E3A74BE241CE}" destId="{B9EA50C1-A061-4698-91AD-3AD3E3C77F26}" srcOrd="2" destOrd="0" parTransId="{8CEDA7D3-BAA3-4146-A8DB-F9AC06C899C1}" sibTransId="{BBA4F629-8A2C-4ECB-9A4D-4B2F6BB2BC93}"/>
    <dgm:cxn modelId="{9D560E20-1D17-452A-ADC1-CC9E8B10D57D}" srcId="{2BA46005-521C-45AA-91F6-400200DFF966}" destId="{5286AC1A-4243-4ECF-817C-DDCA33178C5A}" srcOrd="1" destOrd="0" parTransId="{6FF5FB93-9A4E-42ED-BF86-45F49CA1C9F0}" sibTransId="{C0FA0FC1-1F1F-4A81-9D9B-0864CD7AAB07}"/>
    <dgm:cxn modelId="{ACDA0B27-713A-491F-9FCC-D4CA47B1D9C6}" type="presOf" srcId="{5286AC1A-4243-4ECF-817C-DDCA33178C5A}" destId="{EF7A3A9E-09BC-4D7C-86B8-34F0B544FF6F}" srcOrd="0" destOrd="0" presId="urn:microsoft.com/office/officeart/2005/8/layout/hierarchy1"/>
    <dgm:cxn modelId="{01A27134-4075-451C-BB21-5C48D897A10B}" type="presOf" srcId="{F65A610E-9BB2-4215-BD33-E3A74BE241CE}" destId="{53D1D3FF-F1FA-4AB9-A9B9-8BE984FAE3CE}" srcOrd="0" destOrd="0" presId="urn:microsoft.com/office/officeart/2005/8/layout/hierarchy1"/>
    <dgm:cxn modelId="{B134A15E-9058-4345-86C7-E2A1C184CDE7}" type="presOf" srcId="{6FF5FB93-9A4E-42ED-BF86-45F49CA1C9F0}" destId="{40068A2E-C9B2-4C61-865D-F0008AA1E38B}" srcOrd="0" destOrd="0" presId="urn:microsoft.com/office/officeart/2005/8/layout/hierarchy1"/>
    <dgm:cxn modelId="{59310256-C900-4654-8CB7-606B1D259471}" type="presOf" srcId="{5EC936CE-EC67-4CF6-9123-E391CD9C1105}" destId="{54DEE001-DDD2-4790-8337-0AC2E189CC38}" srcOrd="0" destOrd="0" presId="urn:microsoft.com/office/officeart/2005/8/layout/hierarchy1"/>
    <dgm:cxn modelId="{144C3D7E-DA91-412E-9D6E-4E4A35BBD3DD}" type="presOf" srcId="{2BA46005-521C-45AA-91F6-400200DFF966}" destId="{FA6C5BCB-D7ED-40DC-9A85-59E8EEBA28CF}" srcOrd="0" destOrd="0" presId="urn:microsoft.com/office/officeart/2005/8/layout/hierarchy1"/>
    <dgm:cxn modelId="{D927FA87-0645-4740-B494-9C6308B783FB}" type="presOf" srcId="{8337DFD0-5318-4771-867B-A7550995DCA8}" destId="{9B78B76A-69F7-4FAA-A1DB-44881D03C8BC}" srcOrd="0" destOrd="0" presId="urn:microsoft.com/office/officeart/2005/8/layout/hierarchy1"/>
    <dgm:cxn modelId="{BCE44498-6B70-4BF1-9885-24720E3820B7}" srcId="{2BA46005-521C-45AA-91F6-400200DFF966}" destId="{5EC936CE-EC67-4CF6-9123-E391CD9C1105}" srcOrd="0" destOrd="0" parTransId="{38DDCD3D-0C6C-4D71-9C09-368F46FF4D26}" sibTransId="{E6DF212F-7572-4FFA-8C6F-77FB76395493}"/>
    <dgm:cxn modelId="{68F6A1CD-9770-4297-A949-D3676EEC4CEB}" type="presOf" srcId="{B9EA50C1-A061-4698-91AD-3AD3E3C77F26}" destId="{E720C29C-11B4-4472-A45F-F6DED8C40ECC}" srcOrd="0" destOrd="0" presId="urn:microsoft.com/office/officeart/2005/8/layout/hierarchy1"/>
    <dgm:cxn modelId="{68FE7CCE-4C6A-4746-A50A-734C08FDAD3F}" srcId="{F65A610E-9BB2-4215-BD33-E3A74BE241CE}" destId="{8337DFD0-5318-4771-867B-A7550995DCA8}" srcOrd="0" destOrd="0" parTransId="{BB66FA32-F712-4726-A1A2-57E5DE99D0B0}" sibTransId="{1038F08D-3634-499A-9347-5AA840294626}"/>
    <dgm:cxn modelId="{7D3F02D0-0B5C-471B-BE83-C88A02B30E11}" srcId="{F65A610E-9BB2-4215-BD33-E3A74BE241CE}" destId="{2BA46005-521C-45AA-91F6-400200DFF966}" srcOrd="1" destOrd="0" parTransId="{A2DB29CE-6AE0-4F54-B9D5-0252EBC6DF75}" sibTransId="{F8AB69C7-4FD3-4F03-A608-5AF07996D907}"/>
    <dgm:cxn modelId="{FD17FBD8-C65A-415E-8022-701FA24499E9}" type="presOf" srcId="{529F6D91-2F83-4B89-B69C-2A5B717D6EB3}" destId="{9A44D85B-7E68-4251-8CEB-F0EB9AB1C3BD}" srcOrd="0" destOrd="0" presId="urn:microsoft.com/office/officeart/2005/8/layout/hierarchy1"/>
    <dgm:cxn modelId="{CCD1CCFD-5919-4EE9-A50F-D8841D44FBB8}" type="presOf" srcId="{38DDCD3D-0C6C-4D71-9C09-368F46FF4D26}" destId="{82C24080-5920-4DAE-BC55-83007C305949}" srcOrd="0" destOrd="0" presId="urn:microsoft.com/office/officeart/2005/8/layout/hierarchy1"/>
    <dgm:cxn modelId="{B502FE91-AAAF-4051-9176-46A906CF8938}" type="presParOf" srcId="{53D1D3FF-F1FA-4AB9-A9B9-8BE984FAE3CE}" destId="{5DCBEEC1-6B86-480A-837E-A14DC8E38071}" srcOrd="0" destOrd="0" presId="urn:microsoft.com/office/officeart/2005/8/layout/hierarchy1"/>
    <dgm:cxn modelId="{D49E73E7-50B2-4F11-8CA3-FC745AA06009}" type="presParOf" srcId="{5DCBEEC1-6B86-480A-837E-A14DC8E38071}" destId="{D7449EDB-F829-4288-9BEA-555C02D813C1}" srcOrd="0" destOrd="0" presId="urn:microsoft.com/office/officeart/2005/8/layout/hierarchy1"/>
    <dgm:cxn modelId="{D8C6F57D-C79B-4B15-A4D9-DE7D29D53601}" type="presParOf" srcId="{D7449EDB-F829-4288-9BEA-555C02D813C1}" destId="{AC2424CB-172F-4FEA-A7E2-5E926DD853A6}" srcOrd="0" destOrd="0" presId="urn:microsoft.com/office/officeart/2005/8/layout/hierarchy1"/>
    <dgm:cxn modelId="{E9CBB9BF-AB06-499B-9EC6-B8E10B31B8E6}" type="presParOf" srcId="{D7449EDB-F829-4288-9BEA-555C02D813C1}" destId="{9B78B76A-69F7-4FAA-A1DB-44881D03C8BC}" srcOrd="1" destOrd="0" presId="urn:microsoft.com/office/officeart/2005/8/layout/hierarchy1"/>
    <dgm:cxn modelId="{D66705A5-6B4D-4251-8DA0-E40036D6ACD3}" type="presParOf" srcId="{5DCBEEC1-6B86-480A-837E-A14DC8E38071}" destId="{A88F933B-DAC8-41FF-AC77-93B398549DAF}" srcOrd="1" destOrd="0" presId="urn:microsoft.com/office/officeart/2005/8/layout/hierarchy1"/>
    <dgm:cxn modelId="{1BC73B0A-35EE-45D0-9F42-2D32893F73FD}" type="presParOf" srcId="{53D1D3FF-F1FA-4AB9-A9B9-8BE984FAE3CE}" destId="{FECB4DDE-1019-4F8F-9AF9-DCDEB3F80E92}" srcOrd="1" destOrd="0" presId="urn:microsoft.com/office/officeart/2005/8/layout/hierarchy1"/>
    <dgm:cxn modelId="{ADD69B09-654D-4422-8E50-44086E0FE061}" type="presParOf" srcId="{FECB4DDE-1019-4F8F-9AF9-DCDEB3F80E92}" destId="{358CB94F-3583-4B55-80ED-242B0977B358}" srcOrd="0" destOrd="0" presId="urn:microsoft.com/office/officeart/2005/8/layout/hierarchy1"/>
    <dgm:cxn modelId="{88FE97A3-337B-456F-844A-8080E157DCCF}" type="presParOf" srcId="{358CB94F-3583-4B55-80ED-242B0977B358}" destId="{A42D2204-0AF3-4E85-A030-3B826E58137E}" srcOrd="0" destOrd="0" presId="urn:microsoft.com/office/officeart/2005/8/layout/hierarchy1"/>
    <dgm:cxn modelId="{2ADA59BB-F329-4AD9-8FE6-92677C221B78}" type="presParOf" srcId="{358CB94F-3583-4B55-80ED-242B0977B358}" destId="{FA6C5BCB-D7ED-40DC-9A85-59E8EEBA28CF}" srcOrd="1" destOrd="0" presId="urn:microsoft.com/office/officeart/2005/8/layout/hierarchy1"/>
    <dgm:cxn modelId="{E197B074-03D1-41B2-8E9C-78B147C1EA9A}" type="presParOf" srcId="{FECB4DDE-1019-4F8F-9AF9-DCDEB3F80E92}" destId="{0BD05899-1805-4337-85E4-1C338F15A3C9}" srcOrd="1" destOrd="0" presId="urn:microsoft.com/office/officeart/2005/8/layout/hierarchy1"/>
    <dgm:cxn modelId="{5038B484-7C60-4AAE-9DAC-E28B8082BC59}" type="presParOf" srcId="{0BD05899-1805-4337-85E4-1C338F15A3C9}" destId="{82C24080-5920-4DAE-BC55-83007C305949}" srcOrd="0" destOrd="0" presId="urn:microsoft.com/office/officeart/2005/8/layout/hierarchy1"/>
    <dgm:cxn modelId="{F970B163-DF0D-4F28-A073-9DFBE373D2C4}" type="presParOf" srcId="{0BD05899-1805-4337-85E4-1C338F15A3C9}" destId="{E0338114-1C49-4F3B-9B76-E74082E06DB5}" srcOrd="1" destOrd="0" presId="urn:microsoft.com/office/officeart/2005/8/layout/hierarchy1"/>
    <dgm:cxn modelId="{FB641673-1874-4CFB-BC98-6877120D2B74}" type="presParOf" srcId="{E0338114-1C49-4F3B-9B76-E74082E06DB5}" destId="{458A5740-FA7D-4FA0-9840-6C4923E92E2C}" srcOrd="0" destOrd="0" presId="urn:microsoft.com/office/officeart/2005/8/layout/hierarchy1"/>
    <dgm:cxn modelId="{0CD477AF-97E6-407C-9817-BDFBB47203F3}" type="presParOf" srcId="{458A5740-FA7D-4FA0-9840-6C4923E92E2C}" destId="{95C1BF24-BD2E-48B3-8E65-0318C5285CAD}" srcOrd="0" destOrd="0" presId="urn:microsoft.com/office/officeart/2005/8/layout/hierarchy1"/>
    <dgm:cxn modelId="{66EC58D6-34D7-49AA-A02D-75DCA1A2F1B2}" type="presParOf" srcId="{458A5740-FA7D-4FA0-9840-6C4923E92E2C}" destId="{54DEE001-DDD2-4790-8337-0AC2E189CC38}" srcOrd="1" destOrd="0" presId="urn:microsoft.com/office/officeart/2005/8/layout/hierarchy1"/>
    <dgm:cxn modelId="{56D5DA81-7597-48D3-A6AF-30222FE612DA}" type="presParOf" srcId="{E0338114-1C49-4F3B-9B76-E74082E06DB5}" destId="{80100988-EA49-41A2-A781-702925BFF5AD}" srcOrd="1" destOrd="0" presId="urn:microsoft.com/office/officeart/2005/8/layout/hierarchy1"/>
    <dgm:cxn modelId="{E1D6B75D-6CF2-494E-A841-103B4CD60BE5}" type="presParOf" srcId="{0BD05899-1805-4337-85E4-1C338F15A3C9}" destId="{40068A2E-C9B2-4C61-865D-F0008AA1E38B}" srcOrd="2" destOrd="0" presId="urn:microsoft.com/office/officeart/2005/8/layout/hierarchy1"/>
    <dgm:cxn modelId="{85299618-4074-4B1B-A1AD-B113C51E6368}" type="presParOf" srcId="{0BD05899-1805-4337-85E4-1C338F15A3C9}" destId="{ECDE73FB-3419-4576-8407-25807D133177}" srcOrd="3" destOrd="0" presId="urn:microsoft.com/office/officeart/2005/8/layout/hierarchy1"/>
    <dgm:cxn modelId="{7164F6D5-DBCB-4FBB-A76D-3CC0B1A3DD02}" type="presParOf" srcId="{ECDE73FB-3419-4576-8407-25807D133177}" destId="{12B454F0-DE46-4ADA-95E1-5CC364FCBCB1}" srcOrd="0" destOrd="0" presId="urn:microsoft.com/office/officeart/2005/8/layout/hierarchy1"/>
    <dgm:cxn modelId="{3439D636-7954-403D-9970-2844794C168B}" type="presParOf" srcId="{12B454F0-DE46-4ADA-95E1-5CC364FCBCB1}" destId="{9A81C96B-1202-47E4-8BFB-2C367084C43B}" srcOrd="0" destOrd="0" presId="urn:microsoft.com/office/officeart/2005/8/layout/hierarchy1"/>
    <dgm:cxn modelId="{C540EDA0-522A-42B9-87A4-2A91768BAEEB}" type="presParOf" srcId="{12B454F0-DE46-4ADA-95E1-5CC364FCBCB1}" destId="{EF7A3A9E-09BC-4D7C-86B8-34F0B544FF6F}" srcOrd="1" destOrd="0" presId="urn:microsoft.com/office/officeart/2005/8/layout/hierarchy1"/>
    <dgm:cxn modelId="{D80651FB-D6F0-4AF5-B75E-65923ABBC11B}" type="presParOf" srcId="{ECDE73FB-3419-4576-8407-25807D133177}" destId="{73AF2343-2948-469C-BF3E-C409511743F4}" srcOrd="1" destOrd="0" presId="urn:microsoft.com/office/officeart/2005/8/layout/hierarchy1"/>
    <dgm:cxn modelId="{F12C82D9-BCD3-4050-93DB-3B4A94968529}" type="presParOf" srcId="{53D1D3FF-F1FA-4AB9-A9B9-8BE984FAE3CE}" destId="{59C1EE01-D942-40E9-ACAE-0977EC4238A7}" srcOrd="2" destOrd="0" presId="urn:microsoft.com/office/officeart/2005/8/layout/hierarchy1"/>
    <dgm:cxn modelId="{5AB3EA74-6FD6-4F8C-AB59-C41DF1E8335B}" type="presParOf" srcId="{59C1EE01-D942-40E9-ACAE-0977EC4238A7}" destId="{276D4621-0BE0-440F-902D-41D35715A032}" srcOrd="0" destOrd="0" presId="urn:microsoft.com/office/officeart/2005/8/layout/hierarchy1"/>
    <dgm:cxn modelId="{CBAF177D-EE2C-4D76-A92B-4B672D0FB95F}" type="presParOf" srcId="{276D4621-0BE0-440F-902D-41D35715A032}" destId="{C3AF9656-3940-4A78-9C1D-8698EC91F57D}" srcOrd="0" destOrd="0" presId="urn:microsoft.com/office/officeart/2005/8/layout/hierarchy1"/>
    <dgm:cxn modelId="{29908A3E-8C82-4582-B1D7-8FFE468F0B04}" type="presParOf" srcId="{276D4621-0BE0-440F-902D-41D35715A032}" destId="{E720C29C-11B4-4472-A45F-F6DED8C40ECC}" srcOrd="1" destOrd="0" presId="urn:microsoft.com/office/officeart/2005/8/layout/hierarchy1"/>
    <dgm:cxn modelId="{169B31D2-7657-484C-9665-51844165AE07}" type="presParOf" srcId="{59C1EE01-D942-40E9-ACAE-0977EC4238A7}" destId="{F01CDC0E-2208-4AC0-ADF0-CBF8BE8F2F3E}" srcOrd="1" destOrd="0" presId="urn:microsoft.com/office/officeart/2005/8/layout/hierarchy1"/>
    <dgm:cxn modelId="{BD330444-CC61-46AD-99D1-B4284FAA6072}" type="presParOf" srcId="{F01CDC0E-2208-4AC0-ADF0-CBF8BE8F2F3E}" destId="{9A44D85B-7E68-4251-8CEB-F0EB9AB1C3BD}" srcOrd="0" destOrd="0" presId="urn:microsoft.com/office/officeart/2005/8/layout/hierarchy1"/>
    <dgm:cxn modelId="{A0F1AE84-3818-4B61-961D-9F8558A0E86B}" type="presParOf" srcId="{F01CDC0E-2208-4AC0-ADF0-CBF8BE8F2F3E}" destId="{34E0EF61-FEED-472A-964F-7D504438BFEF}" srcOrd="1" destOrd="0" presId="urn:microsoft.com/office/officeart/2005/8/layout/hierarchy1"/>
    <dgm:cxn modelId="{CAE74348-75AC-4275-8E60-99C562D0D142}" type="presParOf" srcId="{34E0EF61-FEED-472A-964F-7D504438BFEF}" destId="{B7530058-2888-4515-8DC9-2ED1914EF620}" srcOrd="0" destOrd="0" presId="urn:microsoft.com/office/officeart/2005/8/layout/hierarchy1"/>
    <dgm:cxn modelId="{07EE9A30-5D9E-483B-B4CA-804C8BA6B0B6}" type="presParOf" srcId="{B7530058-2888-4515-8DC9-2ED1914EF620}" destId="{5BE601F1-09DF-4E45-894B-8012B2D002E2}" srcOrd="0" destOrd="0" presId="urn:microsoft.com/office/officeart/2005/8/layout/hierarchy1"/>
    <dgm:cxn modelId="{CEAD030A-1CA5-4C2C-A0FF-D555682270CC}" type="presParOf" srcId="{B7530058-2888-4515-8DC9-2ED1914EF620}" destId="{B0EA2198-32FC-4AFB-BD04-FFD0E67005F6}" srcOrd="1" destOrd="0" presId="urn:microsoft.com/office/officeart/2005/8/layout/hierarchy1"/>
    <dgm:cxn modelId="{8DE08FFF-89A2-4D60-9D7B-D4A65AAD003F}" type="presParOf" srcId="{34E0EF61-FEED-472A-964F-7D504438BFEF}" destId="{7823D575-364B-4FFE-BDAB-4EBEBE2E7E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DC3981-2C22-454D-B557-3C4A78B74AD4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FCD32B-8CBA-445C-8F52-3BAE3E157669}">
      <dgm:prSet/>
      <dgm:spPr/>
      <dgm:t>
        <a:bodyPr/>
        <a:lstStyle/>
        <a:p>
          <a:r>
            <a:rPr lang="en-US" b="0" i="0" baseline="0" dirty="0"/>
            <a:t>Sometimes respecting individual rights may conflict with utilitarian goals</a:t>
          </a:r>
          <a:endParaRPr lang="en-US" dirty="0"/>
        </a:p>
      </dgm:t>
    </dgm:pt>
    <dgm:pt modelId="{FF3E23D9-35B5-4F09-9180-457A6956DECA}" type="parTrans" cxnId="{FC573EF3-85F3-4DC8-A326-F86A7EEEB6F5}">
      <dgm:prSet/>
      <dgm:spPr/>
      <dgm:t>
        <a:bodyPr/>
        <a:lstStyle/>
        <a:p>
          <a:endParaRPr lang="en-US"/>
        </a:p>
      </dgm:t>
    </dgm:pt>
    <dgm:pt modelId="{850E9B79-E694-4F63-9E1C-2237656DB26F}" type="sibTrans" cxnId="{FC573EF3-85F3-4DC8-A326-F86A7EEEB6F5}">
      <dgm:prSet/>
      <dgm:spPr/>
      <dgm:t>
        <a:bodyPr/>
        <a:lstStyle/>
        <a:p>
          <a:endParaRPr lang="en-US"/>
        </a:p>
      </dgm:t>
    </dgm:pt>
    <dgm:pt modelId="{C220688A-8922-49E1-AAD1-CA8EA6D46423}">
      <dgm:prSet/>
      <dgm:spPr/>
      <dgm:t>
        <a:bodyPr/>
        <a:lstStyle/>
        <a:p>
          <a:r>
            <a:rPr lang="en-US" b="1" i="0" baseline="0"/>
            <a:t>Example:</a:t>
          </a:r>
          <a:endParaRPr lang="en-US"/>
        </a:p>
      </dgm:t>
    </dgm:pt>
    <dgm:pt modelId="{A21BD0B3-061A-4A9E-A26B-236BED2D9A84}" type="parTrans" cxnId="{53F0502F-C43B-42CF-991A-74A0DCAFB9FE}">
      <dgm:prSet/>
      <dgm:spPr/>
      <dgm:t>
        <a:bodyPr/>
        <a:lstStyle/>
        <a:p>
          <a:endParaRPr lang="en-US"/>
        </a:p>
      </dgm:t>
    </dgm:pt>
    <dgm:pt modelId="{9AED72DF-9806-418A-8214-12F679B537D9}" type="sibTrans" cxnId="{53F0502F-C43B-42CF-991A-74A0DCAFB9FE}">
      <dgm:prSet/>
      <dgm:spPr/>
      <dgm:t>
        <a:bodyPr/>
        <a:lstStyle/>
        <a:p>
          <a:endParaRPr lang="en-US"/>
        </a:p>
      </dgm:t>
    </dgm:pt>
    <dgm:pt modelId="{453FD4F7-6F2F-4C74-A486-7669764DEAF8}">
      <dgm:prSet/>
      <dgm:spPr/>
      <dgm:t>
        <a:bodyPr/>
        <a:lstStyle/>
        <a:p>
          <a:r>
            <a:rPr lang="en-US" b="0" i="0" baseline="0" dirty="0"/>
            <a:t>Sacrificing privacy to enhance national security in software</a:t>
          </a:r>
          <a:endParaRPr lang="en-US" dirty="0"/>
        </a:p>
      </dgm:t>
    </dgm:pt>
    <dgm:pt modelId="{C27C9E8B-7D61-4A41-B01E-91C8CBF724B5}" type="parTrans" cxnId="{79875A99-5EAF-4C26-9700-525FCD4D5690}">
      <dgm:prSet/>
      <dgm:spPr/>
      <dgm:t>
        <a:bodyPr/>
        <a:lstStyle/>
        <a:p>
          <a:endParaRPr lang="en-US"/>
        </a:p>
      </dgm:t>
    </dgm:pt>
    <dgm:pt modelId="{B18BD7FE-6CF6-4A42-BFC6-6CEEE2D563BD}" type="sibTrans" cxnId="{79875A99-5EAF-4C26-9700-525FCD4D5690}">
      <dgm:prSet/>
      <dgm:spPr/>
      <dgm:t>
        <a:bodyPr/>
        <a:lstStyle/>
        <a:p>
          <a:endParaRPr lang="en-US"/>
        </a:p>
      </dgm:t>
    </dgm:pt>
    <dgm:pt modelId="{7F4CDB11-8337-4EBF-963C-174E68DF6D13}">
      <dgm:prSet/>
      <dgm:spPr/>
      <dgm:t>
        <a:bodyPr/>
        <a:lstStyle/>
        <a:p>
          <a:r>
            <a:rPr lang="en-US" b="1" i="0" baseline="0"/>
            <a:t>Resolution Strategy:</a:t>
          </a:r>
          <a:endParaRPr lang="en-US"/>
        </a:p>
      </dgm:t>
    </dgm:pt>
    <dgm:pt modelId="{1CB9ADB8-BFF1-45A4-B505-3C96C87B403D}" type="parTrans" cxnId="{8F823140-9084-419C-8B3A-7BB4626B555A}">
      <dgm:prSet/>
      <dgm:spPr/>
      <dgm:t>
        <a:bodyPr/>
        <a:lstStyle/>
        <a:p>
          <a:endParaRPr lang="en-US"/>
        </a:p>
      </dgm:t>
    </dgm:pt>
    <dgm:pt modelId="{0D12C91B-087C-409F-AC24-25A343D3C618}" type="sibTrans" cxnId="{8F823140-9084-419C-8B3A-7BB4626B555A}">
      <dgm:prSet/>
      <dgm:spPr/>
      <dgm:t>
        <a:bodyPr/>
        <a:lstStyle/>
        <a:p>
          <a:endParaRPr lang="en-US"/>
        </a:p>
      </dgm:t>
    </dgm:pt>
    <dgm:pt modelId="{1AAB467C-41FA-4422-ABC8-CA6B99A30C30}">
      <dgm:prSet/>
      <dgm:spPr/>
      <dgm:t>
        <a:bodyPr/>
        <a:lstStyle/>
        <a:p>
          <a:r>
            <a:rPr lang="en-US" b="0" i="0" baseline="0" dirty="0"/>
            <a:t>Finding a middle ground that respects persons while maximizing benefits</a:t>
          </a:r>
          <a:endParaRPr lang="en-US" dirty="0"/>
        </a:p>
      </dgm:t>
    </dgm:pt>
    <dgm:pt modelId="{E3879BD7-7E4E-47FE-8334-61F7BE103AD6}" type="parTrans" cxnId="{45672C5A-CE64-4539-AD62-F08C1B09E196}">
      <dgm:prSet/>
      <dgm:spPr/>
      <dgm:t>
        <a:bodyPr/>
        <a:lstStyle/>
        <a:p>
          <a:endParaRPr lang="en-US"/>
        </a:p>
      </dgm:t>
    </dgm:pt>
    <dgm:pt modelId="{686648D9-8739-47E1-86F9-A9A15B696108}" type="sibTrans" cxnId="{45672C5A-CE64-4539-AD62-F08C1B09E196}">
      <dgm:prSet/>
      <dgm:spPr/>
      <dgm:t>
        <a:bodyPr/>
        <a:lstStyle/>
        <a:p>
          <a:endParaRPr lang="en-US"/>
        </a:p>
      </dgm:t>
    </dgm:pt>
    <dgm:pt modelId="{308BD163-CAF0-40E7-8429-271AE59EC532}" type="pres">
      <dgm:prSet presAssocID="{17DC3981-2C22-454D-B557-3C4A78B74AD4}" presName="linear" presStyleCnt="0">
        <dgm:presLayoutVars>
          <dgm:animLvl val="lvl"/>
          <dgm:resizeHandles val="exact"/>
        </dgm:presLayoutVars>
      </dgm:prSet>
      <dgm:spPr/>
    </dgm:pt>
    <dgm:pt modelId="{FE5D0F66-F1CB-4D17-9109-C65DC0828467}" type="pres">
      <dgm:prSet presAssocID="{6EFCD32B-8CBA-445C-8F52-3BAE3E157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51B018-F685-4658-9886-E2BA168A37A7}" type="pres">
      <dgm:prSet presAssocID="{850E9B79-E694-4F63-9E1C-2237656DB26F}" presName="spacer" presStyleCnt="0"/>
      <dgm:spPr/>
    </dgm:pt>
    <dgm:pt modelId="{AA3D32D3-FD74-4DE5-A0A0-D7A98074D614}" type="pres">
      <dgm:prSet presAssocID="{C220688A-8922-49E1-AAD1-CA8EA6D46423}" presName="parentText" presStyleLbl="node1" presStyleIdx="1" presStyleCnt="3" custScaleY="59481">
        <dgm:presLayoutVars>
          <dgm:chMax val="0"/>
          <dgm:bulletEnabled val="1"/>
        </dgm:presLayoutVars>
      </dgm:prSet>
      <dgm:spPr/>
    </dgm:pt>
    <dgm:pt modelId="{FA8EE375-9C0C-4DD2-BBDD-DB0C1D9AA4B6}" type="pres">
      <dgm:prSet presAssocID="{C220688A-8922-49E1-AAD1-CA8EA6D46423}" presName="childText" presStyleLbl="revTx" presStyleIdx="0" presStyleCnt="2">
        <dgm:presLayoutVars>
          <dgm:bulletEnabled val="1"/>
        </dgm:presLayoutVars>
      </dgm:prSet>
      <dgm:spPr/>
    </dgm:pt>
    <dgm:pt modelId="{5941B468-120F-487E-A011-323A12BF03AC}" type="pres">
      <dgm:prSet presAssocID="{7F4CDB11-8337-4EBF-963C-174E68DF6D13}" presName="parentText" presStyleLbl="node1" presStyleIdx="2" presStyleCnt="3" custScaleY="61331">
        <dgm:presLayoutVars>
          <dgm:chMax val="0"/>
          <dgm:bulletEnabled val="1"/>
        </dgm:presLayoutVars>
      </dgm:prSet>
      <dgm:spPr/>
    </dgm:pt>
    <dgm:pt modelId="{BA803166-F641-45BE-AD67-347CBB5F748D}" type="pres">
      <dgm:prSet presAssocID="{7F4CDB11-8337-4EBF-963C-174E68DF6D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BFBB06-C9C6-457A-B1F8-AAFF19D698DB}" type="presOf" srcId="{7F4CDB11-8337-4EBF-963C-174E68DF6D13}" destId="{5941B468-120F-487E-A011-323A12BF03AC}" srcOrd="0" destOrd="0" presId="urn:microsoft.com/office/officeart/2005/8/layout/vList2"/>
    <dgm:cxn modelId="{5547EE0A-A3A3-43E2-8374-9B3EBC6DF67F}" type="presOf" srcId="{17DC3981-2C22-454D-B557-3C4A78B74AD4}" destId="{308BD163-CAF0-40E7-8429-271AE59EC532}" srcOrd="0" destOrd="0" presId="urn:microsoft.com/office/officeart/2005/8/layout/vList2"/>
    <dgm:cxn modelId="{53F0502F-C43B-42CF-991A-74A0DCAFB9FE}" srcId="{17DC3981-2C22-454D-B557-3C4A78B74AD4}" destId="{C220688A-8922-49E1-AAD1-CA8EA6D46423}" srcOrd="1" destOrd="0" parTransId="{A21BD0B3-061A-4A9E-A26B-236BED2D9A84}" sibTransId="{9AED72DF-9806-418A-8214-12F679B537D9}"/>
    <dgm:cxn modelId="{8F823140-9084-419C-8B3A-7BB4626B555A}" srcId="{17DC3981-2C22-454D-B557-3C4A78B74AD4}" destId="{7F4CDB11-8337-4EBF-963C-174E68DF6D13}" srcOrd="2" destOrd="0" parTransId="{1CB9ADB8-BFF1-45A4-B505-3C96C87B403D}" sibTransId="{0D12C91B-087C-409F-AC24-25A343D3C618}"/>
    <dgm:cxn modelId="{2274264E-EEDF-4C6C-A78D-71E9DED16C24}" type="presOf" srcId="{453FD4F7-6F2F-4C74-A486-7669764DEAF8}" destId="{FA8EE375-9C0C-4DD2-BBDD-DB0C1D9AA4B6}" srcOrd="0" destOrd="0" presId="urn:microsoft.com/office/officeart/2005/8/layout/vList2"/>
    <dgm:cxn modelId="{45672C5A-CE64-4539-AD62-F08C1B09E196}" srcId="{7F4CDB11-8337-4EBF-963C-174E68DF6D13}" destId="{1AAB467C-41FA-4422-ABC8-CA6B99A30C30}" srcOrd="0" destOrd="0" parTransId="{E3879BD7-7E4E-47FE-8334-61F7BE103AD6}" sibTransId="{686648D9-8739-47E1-86F9-A9A15B696108}"/>
    <dgm:cxn modelId="{79875A99-5EAF-4C26-9700-525FCD4D5690}" srcId="{C220688A-8922-49E1-AAD1-CA8EA6D46423}" destId="{453FD4F7-6F2F-4C74-A486-7669764DEAF8}" srcOrd="0" destOrd="0" parTransId="{C27C9E8B-7D61-4A41-B01E-91C8CBF724B5}" sibTransId="{B18BD7FE-6CF6-4A42-BFC6-6CEEE2D563BD}"/>
    <dgm:cxn modelId="{35285DBC-2E5C-4E80-9C17-8067831D8138}" type="presOf" srcId="{C220688A-8922-49E1-AAD1-CA8EA6D46423}" destId="{AA3D32D3-FD74-4DE5-A0A0-D7A98074D614}" srcOrd="0" destOrd="0" presId="urn:microsoft.com/office/officeart/2005/8/layout/vList2"/>
    <dgm:cxn modelId="{347079C5-D51E-4A13-B6E8-48C7393BA740}" type="presOf" srcId="{1AAB467C-41FA-4422-ABC8-CA6B99A30C30}" destId="{BA803166-F641-45BE-AD67-347CBB5F748D}" srcOrd="0" destOrd="0" presId="urn:microsoft.com/office/officeart/2005/8/layout/vList2"/>
    <dgm:cxn modelId="{0C5B9FD3-E84E-4696-97EB-4391403844A0}" type="presOf" srcId="{6EFCD32B-8CBA-445C-8F52-3BAE3E157669}" destId="{FE5D0F66-F1CB-4D17-9109-C65DC0828467}" srcOrd="0" destOrd="0" presId="urn:microsoft.com/office/officeart/2005/8/layout/vList2"/>
    <dgm:cxn modelId="{FC573EF3-85F3-4DC8-A326-F86A7EEEB6F5}" srcId="{17DC3981-2C22-454D-B557-3C4A78B74AD4}" destId="{6EFCD32B-8CBA-445C-8F52-3BAE3E157669}" srcOrd="0" destOrd="0" parTransId="{FF3E23D9-35B5-4F09-9180-457A6956DECA}" sibTransId="{850E9B79-E694-4F63-9E1C-2237656DB26F}"/>
    <dgm:cxn modelId="{0378957D-7175-48D0-975A-5C191B963586}" type="presParOf" srcId="{308BD163-CAF0-40E7-8429-271AE59EC532}" destId="{FE5D0F66-F1CB-4D17-9109-C65DC0828467}" srcOrd="0" destOrd="0" presId="urn:microsoft.com/office/officeart/2005/8/layout/vList2"/>
    <dgm:cxn modelId="{EE3F4296-42EB-4286-A896-261468DEFD62}" type="presParOf" srcId="{308BD163-CAF0-40E7-8429-271AE59EC532}" destId="{7E51B018-F685-4658-9886-E2BA168A37A7}" srcOrd="1" destOrd="0" presId="urn:microsoft.com/office/officeart/2005/8/layout/vList2"/>
    <dgm:cxn modelId="{5F2FD436-43E0-4119-9216-0860504671E4}" type="presParOf" srcId="{308BD163-CAF0-40E7-8429-271AE59EC532}" destId="{AA3D32D3-FD74-4DE5-A0A0-D7A98074D614}" srcOrd="2" destOrd="0" presId="urn:microsoft.com/office/officeart/2005/8/layout/vList2"/>
    <dgm:cxn modelId="{98A3432C-790B-46AC-B4C2-F05930C7F94B}" type="presParOf" srcId="{308BD163-CAF0-40E7-8429-271AE59EC532}" destId="{FA8EE375-9C0C-4DD2-BBDD-DB0C1D9AA4B6}" srcOrd="3" destOrd="0" presId="urn:microsoft.com/office/officeart/2005/8/layout/vList2"/>
    <dgm:cxn modelId="{474EF473-7650-4E16-8CB9-8D04B73DBA31}" type="presParOf" srcId="{308BD163-CAF0-40E7-8429-271AE59EC532}" destId="{5941B468-120F-487E-A011-323A12BF03AC}" srcOrd="4" destOrd="0" presId="urn:microsoft.com/office/officeart/2005/8/layout/vList2"/>
    <dgm:cxn modelId="{01F89457-6838-4905-BB64-CE057D15ED37}" type="presParOf" srcId="{308BD163-CAF0-40E7-8429-271AE59EC532}" destId="{BA803166-F641-45BE-AD67-347CBB5F74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D34FCF-06F1-4F25-AEEE-FFCBEAE25E27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1C699A-41BC-40A9-BDE6-88A7E40CA6C7}">
      <dgm:prSet/>
      <dgm:spPr/>
      <dgm:t>
        <a:bodyPr/>
        <a:lstStyle/>
        <a:p>
          <a:r>
            <a:rPr lang="en-US" b="1" i="0" baseline="0" dirty="0"/>
            <a:t>Steps in Problem Solving:</a:t>
          </a:r>
          <a:endParaRPr lang="en-US" dirty="0"/>
        </a:p>
      </dgm:t>
    </dgm:pt>
    <dgm:pt modelId="{4FB622AC-E960-4461-8322-9BD23E866F2B}" type="parTrans" cxnId="{9B0F6879-1C3D-4D8C-A795-3CBDFA31D669}">
      <dgm:prSet/>
      <dgm:spPr/>
      <dgm:t>
        <a:bodyPr/>
        <a:lstStyle/>
        <a:p>
          <a:endParaRPr lang="en-US"/>
        </a:p>
      </dgm:t>
    </dgm:pt>
    <dgm:pt modelId="{F198591A-4E67-41B5-87D7-6DB857AB7298}" type="sibTrans" cxnId="{9B0F6879-1C3D-4D8C-A795-3CBDFA31D669}">
      <dgm:prSet/>
      <dgm:spPr/>
      <dgm:t>
        <a:bodyPr/>
        <a:lstStyle/>
        <a:p>
          <a:endParaRPr lang="en-US"/>
        </a:p>
      </dgm:t>
    </dgm:pt>
    <dgm:pt modelId="{ADF1CB3C-887B-4438-BFBC-A57F5C5B4901}">
      <dgm:prSet/>
      <dgm:spPr/>
      <dgm:t>
        <a:bodyPr/>
        <a:lstStyle/>
        <a:p>
          <a:r>
            <a:rPr lang="en-US" b="0" i="0" baseline="0" dirty="0"/>
            <a:t>Frame the problem accurately</a:t>
          </a:r>
          <a:endParaRPr lang="en-US" dirty="0"/>
        </a:p>
      </dgm:t>
    </dgm:pt>
    <dgm:pt modelId="{1870CD88-7C45-4750-A283-A0D9CBECB5FC}" type="parTrans" cxnId="{0A37316E-CEBE-4D72-B6D4-8487439B4A25}">
      <dgm:prSet/>
      <dgm:spPr/>
      <dgm:t>
        <a:bodyPr/>
        <a:lstStyle/>
        <a:p>
          <a:endParaRPr lang="en-US"/>
        </a:p>
      </dgm:t>
    </dgm:pt>
    <dgm:pt modelId="{952A582D-90DB-4376-8C62-63BC717598C6}" type="sibTrans" cxnId="{0A37316E-CEBE-4D72-B6D4-8487439B4A25}">
      <dgm:prSet/>
      <dgm:spPr/>
      <dgm:t>
        <a:bodyPr/>
        <a:lstStyle/>
        <a:p>
          <a:endParaRPr lang="en-US"/>
        </a:p>
      </dgm:t>
    </dgm:pt>
    <dgm:pt modelId="{40A0D0C1-7948-48FA-BA17-2BB4E2673484}">
      <dgm:prSet/>
      <dgm:spPr/>
      <dgm:t>
        <a:bodyPr/>
        <a:lstStyle/>
        <a:p>
          <a:r>
            <a:rPr lang="en-US" b="0" i="0" baseline="0" dirty="0"/>
            <a:t>Gather facts and data</a:t>
          </a:r>
          <a:endParaRPr lang="en-US" dirty="0"/>
        </a:p>
      </dgm:t>
    </dgm:pt>
    <dgm:pt modelId="{0A266C21-4DC4-4563-AFCD-00BD869577EC}" type="parTrans" cxnId="{1F20EC74-15F6-429E-9B98-43638D69A9BD}">
      <dgm:prSet/>
      <dgm:spPr/>
      <dgm:t>
        <a:bodyPr/>
        <a:lstStyle/>
        <a:p>
          <a:endParaRPr lang="en-US"/>
        </a:p>
      </dgm:t>
    </dgm:pt>
    <dgm:pt modelId="{D8356C2A-5960-42EF-AD3D-DF0B81254DC5}" type="sibTrans" cxnId="{1F20EC74-15F6-429E-9B98-43638D69A9BD}">
      <dgm:prSet/>
      <dgm:spPr/>
      <dgm:t>
        <a:bodyPr/>
        <a:lstStyle/>
        <a:p>
          <a:endParaRPr lang="en-US"/>
        </a:p>
      </dgm:t>
    </dgm:pt>
    <dgm:pt modelId="{F7231AE9-859C-4297-AF75-DDB6F75E3EA3}">
      <dgm:prSet/>
      <dgm:spPr/>
      <dgm:t>
        <a:bodyPr/>
        <a:lstStyle/>
        <a:p>
          <a:r>
            <a:rPr lang="en-US" b="0" i="0" baseline="0" dirty="0"/>
            <a:t>Analyze possible solutions (consider utilitarian and rights-based approaches)</a:t>
          </a:r>
          <a:endParaRPr lang="en-US" dirty="0"/>
        </a:p>
      </dgm:t>
    </dgm:pt>
    <dgm:pt modelId="{E508DA55-BE52-4CC4-95EC-68F557ADE05B}" type="parTrans" cxnId="{27E72B71-7606-4E82-9BF1-DEEC1B6A591A}">
      <dgm:prSet/>
      <dgm:spPr/>
      <dgm:t>
        <a:bodyPr/>
        <a:lstStyle/>
        <a:p>
          <a:endParaRPr lang="en-US"/>
        </a:p>
      </dgm:t>
    </dgm:pt>
    <dgm:pt modelId="{10A6C2F9-7892-4947-9B3F-D6EFD26742B2}" type="sibTrans" cxnId="{27E72B71-7606-4E82-9BF1-DEEC1B6A591A}">
      <dgm:prSet/>
      <dgm:spPr/>
      <dgm:t>
        <a:bodyPr/>
        <a:lstStyle/>
        <a:p>
          <a:endParaRPr lang="en-US"/>
        </a:p>
      </dgm:t>
    </dgm:pt>
    <dgm:pt modelId="{41640B42-865E-48AE-80C4-24464C07979A}">
      <dgm:prSet/>
      <dgm:spPr/>
      <dgm:t>
        <a:bodyPr/>
        <a:lstStyle/>
        <a:p>
          <a:r>
            <a:rPr lang="en-US" b="0" i="0" baseline="0" dirty="0"/>
            <a:t>Implement the best solution with respect to ethical considerations</a:t>
          </a:r>
          <a:endParaRPr lang="en-US" dirty="0"/>
        </a:p>
      </dgm:t>
    </dgm:pt>
    <dgm:pt modelId="{78B05ACB-5709-4C03-A31E-8EB01BCDAA12}" type="parTrans" cxnId="{7B72660F-2053-43B1-87EE-336BCC697803}">
      <dgm:prSet/>
      <dgm:spPr/>
      <dgm:t>
        <a:bodyPr/>
        <a:lstStyle/>
        <a:p>
          <a:endParaRPr lang="en-US"/>
        </a:p>
      </dgm:t>
    </dgm:pt>
    <dgm:pt modelId="{61C4A179-9A7C-40F0-9E50-66F6D54F9269}" type="sibTrans" cxnId="{7B72660F-2053-43B1-87EE-336BCC697803}">
      <dgm:prSet/>
      <dgm:spPr/>
      <dgm:t>
        <a:bodyPr/>
        <a:lstStyle/>
        <a:p>
          <a:endParaRPr lang="en-US"/>
        </a:p>
      </dgm:t>
    </dgm:pt>
    <dgm:pt modelId="{84B5C4E9-CA40-4EE4-80E6-A548642B8D7A}">
      <dgm:prSet/>
      <dgm:spPr/>
      <dgm:t>
        <a:bodyPr/>
        <a:lstStyle/>
        <a:p>
          <a:r>
            <a:rPr lang="en-US" b="1" i="0" baseline="0"/>
            <a:t>Example:</a:t>
          </a:r>
          <a:endParaRPr lang="en-US"/>
        </a:p>
      </dgm:t>
    </dgm:pt>
    <dgm:pt modelId="{0D3E34F3-13D7-49C9-B1AC-2FEE87C2346C}" type="parTrans" cxnId="{A2AD0C65-A878-44ED-A6EE-FEBBAC4C4FDA}">
      <dgm:prSet/>
      <dgm:spPr/>
      <dgm:t>
        <a:bodyPr/>
        <a:lstStyle/>
        <a:p>
          <a:endParaRPr lang="en-US"/>
        </a:p>
      </dgm:t>
    </dgm:pt>
    <dgm:pt modelId="{4F587DA3-15F6-4044-AF7E-1F041587C3FD}" type="sibTrans" cxnId="{A2AD0C65-A878-44ED-A6EE-FEBBAC4C4FDA}">
      <dgm:prSet/>
      <dgm:spPr/>
      <dgm:t>
        <a:bodyPr/>
        <a:lstStyle/>
        <a:p>
          <a:endParaRPr lang="en-US"/>
        </a:p>
      </dgm:t>
    </dgm:pt>
    <dgm:pt modelId="{08A0FFF0-DCBE-42DA-A7CA-163EBE40CF61}">
      <dgm:prSet/>
      <dgm:spPr/>
      <dgm:t>
        <a:bodyPr/>
        <a:lstStyle/>
        <a:p>
          <a:r>
            <a:rPr lang="en-US" b="0" i="0" baseline="0" dirty="0"/>
            <a:t>Resolving a software bug that impacts user data security</a:t>
          </a:r>
          <a:endParaRPr lang="en-US" dirty="0"/>
        </a:p>
      </dgm:t>
    </dgm:pt>
    <dgm:pt modelId="{549C416D-ABAB-41AF-8F7C-9D47ABA39EC8}" type="parTrans" cxnId="{0BB5C5E5-04F0-4E14-96FF-B5FE312AABB6}">
      <dgm:prSet/>
      <dgm:spPr/>
      <dgm:t>
        <a:bodyPr/>
        <a:lstStyle/>
        <a:p>
          <a:endParaRPr lang="en-US"/>
        </a:p>
      </dgm:t>
    </dgm:pt>
    <dgm:pt modelId="{43588C33-A550-4D6E-A0F7-740743F15879}" type="sibTrans" cxnId="{0BB5C5E5-04F0-4E14-96FF-B5FE312AABB6}">
      <dgm:prSet/>
      <dgm:spPr/>
      <dgm:t>
        <a:bodyPr/>
        <a:lstStyle/>
        <a:p>
          <a:endParaRPr lang="en-US"/>
        </a:p>
      </dgm:t>
    </dgm:pt>
    <dgm:pt modelId="{3497A9D0-321D-484D-8F72-336783A1A233}" type="pres">
      <dgm:prSet presAssocID="{ADD34FCF-06F1-4F25-AEEE-FFCBEAE25E27}" presName="linear" presStyleCnt="0">
        <dgm:presLayoutVars>
          <dgm:dir/>
          <dgm:animLvl val="lvl"/>
          <dgm:resizeHandles val="exact"/>
        </dgm:presLayoutVars>
      </dgm:prSet>
      <dgm:spPr/>
    </dgm:pt>
    <dgm:pt modelId="{8C67E24F-300C-4108-84A3-00E1BC5CFA39}" type="pres">
      <dgm:prSet presAssocID="{B71C699A-41BC-40A9-BDE6-88A7E40CA6C7}" presName="parentLin" presStyleCnt="0"/>
      <dgm:spPr/>
    </dgm:pt>
    <dgm:pt modelId="{0748E7B9-4BB9-48BB-BDC2-F3EAE3887A4A}" type="pres">
      <dgm:prSet presAssocID="{B71C699A-41BC-40A9-BDE6-88A7E40CA6C7}" presName="parentLeftMargin" presStyleLbl="node1" presStyleIdx="0" presStyleCnt="2"/>
      <dgm:spPr/>
    </dgm:pt>
    <dgm:pt modelId="{58D7A496-97A3-48A7-A249-B9E8C11F9947}" type="pres">
      <dgm:prSet presAssocID="{B71C699A-41BC-40A9-BDE6-88A7E40CA6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132BD8-C3B6-40C3-AA0E-7924CC235438}" type="pres">
      <dgm:prSet presAssocID="{B71C699A-41BC-40A9-BDE6-88A7E40CA6C7}" presName="negativeSpace" presStyleCnt="0"/>
      <dgm:spPr/>
    </dgm:pt>
    <dgm:pt modelId="{7E8217E9-6F3F-49DB-B8A9-C9239A28A43E}" type="pres">
      <dgm:prSet presAssocID="{B71C699A-41BC-40A9-BDE6-88A7E40CA6C7}" presName="childText" presStyleLbl="conFgAcc1" presStyleIdx="0" presStyleCnt="2">
        <dgm:presLayoutVars>
          <dgm:bulletEnabled val="1"/>
        </dgm:presLayoutVars>
      </dgm:prSet>
      <dgm:spPr/>
    </dgm:pt>
    <dgm:pt modelId="{85BAF58A-BC42-4F76-AEB3-C16D729278B7}" type="pres">
      <dgm:prSet presAssocID="{F198591A-4E67-41B5-87D7-6DB857AB7298}" presName="spaceBetweenRectangles" presStyleCnt="0"/>
      <dgm:spPr/>
    </dgm:pt>
    <dgm:pt modelId="{331B4656-5EBF-4B35-BE64-CE7595531686}" type="pres">
      <dgm:prSet presAssocID="{84B5C4E9-CA40-4EE4-80E6-A548642B8D7A}" presName="parentLin" presStyleCnt="0"/>
      <dgm:spPr/>
    </dgm:pt>
    <dgm:pt modelId="{F2A9112A-CE92-4315-96AA-9080883A128B}" type="pres">
      <dgm:prSet presAssocID="{84B5C4E9-CA40-4EE4-80E6-A548642B8D7A}" presName="parentLeftMargin" presStyleLbl="node1" presStyleIdx="0" presStyleCnt="2"/>
      <dgm:spPr/>
    </dgm:pt>
    <dgm:pt modelId="{B4E5DCFA-8DBE-4244-ADD2-BE9D84721026}" type="pres">
      <dgm:prSet presAssocID="{84B5C4E9-CA40-4EE4-80E6-A548642B8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CA2767-F181-4C9C-B6EC-B9D5F3C0E95D}" type="pres">
      <dgm:prSet presAssocID="{84B5C4E9-CA40-4EE4-80E6-A548642B8D7A}" presName="negativeSpace" presStyleCnt="0"/>
      <dgm:spPr/>
    </dgm:pt>
    <dgm:pt modelId="{514557A6-693E-4067-935C-0ED061FC31A8}" type="pres">
      <dgm:prSet presAssocID="{84B5C4E9-CA40-4EE4-80E6-A548642B8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72660F-2053-43B1-87EE-336BCC697803}" srcId="{B71C699A-41BC-40A9-BDE6-88A7E40CA6C7}" destId="{41640B42-865E-48AE-80C4-24464C07979A}" srcOrd="3" destOrd="0" parTransId="{78B05ACB-5709-4C03-A31E-8EB01BCDAA12}" sibTransId="{61C4A179-9A7C-40F0-9E50-66F6D54F9269}"/>
    <dgm:cxn modelId="{BACE6A23-07FC-4172-B758-BBF757789EA9}" type="presOf" srcId="{40A0D0C1-7948-48FA-BA17-2BB4E2673484}" destId="{7E8217E9-6F3F-49DB-B8A9-C9239A28A43E}" srcOrd="0" destOrd="1" presId="urn:microsoft.com/office/officeart/2005/8/layout/list1"/>
    <dgm:cxn modelId="{CC99E025-4BF3-456E-AF39-6010AA92ACD7}" type="presOf" srcId="{ADD34FCF-06F1-4F25-AEEE-FFCBEAE25E27}" destId="{3497A9D0-321D-484D-8F72-336783A1A233}" srcOrd="0" destOrd="0" presId="urn:microsoft.com/office/officeart/2005/8/layout/list1"/>
    <dgm:cxn modelId="{C0619363-9004-4ACD-96D2-256C9F4E2668}" type="presOf" srcId="{41640B42-865E-48AE-80C4-24464C07979A}" destId="{7E8217E9-6F3F-49DB-B8A9-C9239A28A43E}" srcOrd="0" destOrd="3" presId="urn:microsoft.com/office/officeart/2005/8/layout/list1"/>
    <dgm:cxn modelId="{A2AD0C65-A878-44ED-A6EE-FEBBAC4C4FDA}" srcId="{ADD34FCF-06F1-4F25-AEEE-FFCBEAE25E27}" destId="{84B5C4E9-CA40-4EE4-80E6-A548642B8D7A}" srcOrd="1" destOrd="0" parTransId="{0D3E34F3-13D7-49C9-B1AC-2FEE87C2346C}" sibTransId="{4F587DA3-15F6-4044-AF7E-1F041587C3FD}"/>
    <dgm:cxn modelId="{33A8EE4A-06E5-4920-9AB1-EA09E75CC846}" type="presOf" srcId="{84B5C4E9-CA40-4EE4-80E6-A548642B8D7A}" destId="{F2A9112A-CE92-4315-96AA-9080883A128B}" srcOrd="0" destOrd="0" presId="urn:microsoft.com/office/officeart/2005/8/layout/list1"/>
    <dgm:cxn modelId="{0A37316E-CEBE-4D72-B6D4-8487439B4A25}" srcId="{B71C699A-41BC-40A9-BDE6-88A7E40CA6C7}" destId="{ADF1CB3C-887B-4438-BFBC-A57F5C5B4901}" srcOrd="0" destOrd="0" parTransId="{1870CD88-7C45-4750-A283-A0D9CBECB5FC}" sibTransId="{952A582D-90DB-4376-8C62-63BC717598C6}"/>
    <dgm:cxn modelId="{27E72B71-7606-4E82-9BF1-DEEC1B6A591A}" srcId="{B71C699A-41BC-40A9-BDE6-88A7E40CA6C7}" destId="{F7231AE9-859C-4297-AF75-DDB6F75E3EA3}" srcOrd="2" destOrd="0" parTransId="{E508DA55-BE52-4CC4-95EC-68F557ADE05B}" sibTransId="{10A6C2F9-7892-4947-9B3F-D6EFD26742B2}"/>
    <dgm:cxn modelId="{93DF4451-D087-4191-9286-B267DB9C0400}" type="presOf" srcId="{ADF1CB3C-887B-4438-BFBC-A57F5C5B4901}" destId="{7E8217E9-6F3F-49DB-B8A9-C9239A28A43E}" srcOrd="0" destOrd="0" presId="urn:microsoft.com/office/officeart/2005/8/layout/list1"/>
    <dgm:cxn modelId="{1F20EC74-15F6-429E-9B98-43638D69A9BD}" srcId="{B71C699A-41BC-40A9-BDE6-88A7E40CA6C7}" destId="{40A0D0C1-7948-48FA-BA17-2BB4E2673484}" srcOrd="1" destOrd="0" parTransId="{0A266C21-4DC4-4563-AFCD-00BD869577EC}" sibTransId="{D8356C2A-5960-42EF-AD3D-DF0B81254DC5}"/>
    <dgm:cxn modelId="{9B0F6879-1C3D-4D8C-A795-3CBDFA31D669}" srcId="{ADD34FCF-06F1-4F25-AEEE-FFCBEAE25E27}" destId="{B71C699A-41BC-40A9-BDE6-88A7E40CA6C7}" srcOrd="0" destOrd="0" parTransId="{4FB622AC-E960-4461-8322-9BD23E866F2B}" sibTransId="{F198591A-4E67-41B5-87D7-6DB857AB7298}"/>
    <dgm:cxn modelId="{B285F384-5D93-47CA-BBF6-2CA76280F1EF}" type="presOf" srcId="{F7231AE9-859C-4297-AF75-DDB6F75E3EA3}" destId="{7E8217E9-6F3F-49DB-B8A9-C9239A28A43E}" srcOrd="0" destOrd="2" presId="urn:microsoft.com/office/officeart/2005/8/layout/list1"/>
    <dgm:cxn modelId="{2391178E-E0FF-4396-BB72-6830E1E6CFE7}" type="presOf" srcId="{08A0FFF0-DCBE-42DA-A7CA-163EBE40CF61}" destId="{514557A6-693E-4067-935C-0ED061FC31A8}" srcOrd="0" destOrd="0" presId="urn:microsoft.com/office/officeart/2005/8/layout/list1"/>
    <dgm:cxn modelId="{5D3AF7C2-8F6C-4447-8641-A9D958D8052E}" type="presOf" srcId="{B71C699A-41BC-40A9-BDE6-88A7E40CA6C7}" destId="{0748E7B9-4BB9-48BB-BDC2-F3EAE3887A4A}" srcOrd="0" destOrd="0" presId="urn:microsoft.com/office/officeart/2005/8/layout/list1"/>
    <dgm:cxn modelId="{D892EAE0-7327-4C28-A387-9AFDEB24B5FC}" type="presOf" srcId="{B71C699A-41BC-40A9-BDE6-88A7E40CA6C7}" destId="{58D7A496-97A3-48A7-A249-B9E8C11F9947}" srcOrd="1" destOrd="0" presId="urn:microsoft.com/office/officeart/2005/8/layout/list1"/>
    <dgm:cxn modelId="{0BB5C5E5-04F0-4E14-96FF-B5FE312AABB6}" srcId="{84B5C4E9-CA40-4EE4-80E6-A548642B8D7A}" destId="{08A0FFF0-DCBE-42DA-A7CA-163EBE40CF61}" srcOrd="0" destOrd="0" parTransId="{549C416D-ABAB-41AF-8F7C-9D47ABA39EC8}" sibTransId="{43588C33-A550-4D6E-A0F7-740743F15879}"/>
    <dgm:cxn modelId="{94CDEFF6-4F91-4FC1-BFC9-4DD73E04D464}" type="presOf" srcId="{84B5C4E9-CA40-4EE4-80E6-A548642B8D7A}" destId="{B4E5DCFA-8DBE-4244-ADD2-BE9D84721026}" srcOrd="1" destOrd="0" presId="urn:microsoft.com/office/officeart/2005/8/layout/list1"/>
    <dgm:cxn modelId="{6091CDDB-0C20-47DE-9E3A-86F353CCD4E6}" type="presParOf" srcId="{3497A9D0-321D-484D-8F72-336783A1A233}" destId="{8C67E24F-300C-4108-84A3-00E1BC5CFA39}" srcOrd="0" destOrd="0" presId="urn:microsoft.com/office/officeart/2005/8/layout/list1"/>
    <dgm:cxn modelId="{268DCAC5-CCC3-41BF-B64C-97087DA842D3}" type="presParOf" srcId="{8C67E24F-300C-4108-84A3-00E1BC5CFA39}" destId="{0748E7B9-4BB9-48BB-BDC2-F3EAE3887A4A}" srcOrd="0" destOrd="0" presId="urn:microsoft.com/office/officeart/2005/8/layout/list1"/>
    <dgm:cxn modelId="{A3986370-446A-425D-A6D8-9EA483F8B095}" type="presParOf" srcId="{8C67E24F-300C-4108-84A3-00E1BC5CFA39}" destId="{58D7A496-97A3-48A7-A249-B9E8C11F9947}" srcOrd="1" destOrd="0" presId="urn:microsoft.com/office/officeart/2005/8/layout/list1"/>
    <dgm:cxn modelId="{E25E0B32-18E5-4935-88A2-5FA165115A5D}" type="presParOf" srcId="{3497A9D0-321D-484D-8F72-336783A1A233}" destId="{00132BD8-C3B6-40C3-AA0E-7924CC235438}" srcOrd="1" destOrd="0" presId="urn:microsoft.com/office/officeart/2005/8/layout/list1"/>
    <dgm:cxn modelId="{97AA576E-4D04-4C7B-8D78-FCA907898CA0}" type="presParOf" srcId="{3497A9D0-321D-484D-8F72-336783A1A233}" destId="{7E8217E9-6F3F-49DB-B8A9-C9239A28A43E}" srcOrd="2" destOrd="0" presId="urn:microsoft.com/office/officeart/2005/8/layout/list1"/>
    <dgm:cxn modelId="{86D7CE81-429C-4966-A2D5-3417C6FB4238}" type="presParOf" srcId="{3497A9D0-321D-484D-8F72-336783A1A233}" destId="{85BAF58A-BC42-4F76-AEB3-C16D729278B7}" srcOrd="3" destOrd="0" presId="urn:microsoft.com/office/officeart/2005/8/layout/list1"/>
    <dgm:cxn modelId="{1D3AF8B7-59B4-4037-82EB-5036A7D532FC}" type="presParOf" srcId="{3497A9D0-321D-484D-8F72-336783A1A233}" destId="{331B4656-5EBF-4B35-BE64-CE7595531686}" srcOrd="4" destOrd="0" presId="urn:microsoft.com/office/officeart/2005/8/layout/list1"/>
    <dgm:cxn modelId="{3B95E9A0-DBD1-4927-BA8C-E6A85B754D44}" type="presParOf" srcId="{331B4656-5EBF-4B35-BE64-CE7595531686}" destId="{F2A9112A-CE92-4315-96AA-9080883A128B}" srcOrd="0" destOrd="0" presId="urn:microsoft.com/office/officeart/2005/8/layout/list1"/>
    <dgm:cxn modelId="{EF08CDD6-1E2D-4098-B9E7-16C2E65A0ACB}" type="presParOf" srcId="{331B4656-5EBF-4B35-BE64-CE7595531686}" destId="{B4E5DCFA-8DBE-4244-ADD2-BE9D84721026}" srcOrd="1" destOrd="0" presId="urn:microsoft.com/office/officeart/2005/8/layout/list1"/>
    <dgm:cxn modelId="{DB5D83D9-059F-45B1-AC3E-D32A64C3F5EF}" type="presParOf" srcId="{3497A9D0-321D-484D-8F72-336783A1A233}" destId="{B5CA2767-F181-4C9C-B6EC-B9D5F3C0E95D}" srcOrd="5" destOrd="0" presId="urn:microsoft.com/office/officeart/2005/8/layout/list1"/>
    <dgm:cxn modelId="{4132C280-16BA-4658-807D-34E12CB21C1E}" type="presParOf" srcId="{3497A9D0-321D-484D-8F72-336783A1A233}" destId="{514557A6-693E-4067-935C-0ED061FC31A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0FF19C-8320-4316-9FE8-38FFB8E90AB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C9E970-3591-41BB-BD4A-4036E5FAD793}">
      <dgm:prSet/>
      <dgm:spPr/>
      <dgm:t>
        <a:bodyPr/>
        <a:lstStyle/>
        <a:p>
          <a:r>
            <a:rPr lang="en-US" b="1"/>
            <a:t>Case:</a:t>
          </a:r>
          <a:endParaRPr lang="en-US"/>
        </a:p>
      </dgm:t>
    </dgm:pt>
    <dgm:pt modelId="{4486C5D7-807D-438F-8C18-0449FD067B55}" type="parTrans" cxnId="{022508C2-CAA2-4A10-B5C8-464F6F07D268}">
      <dgm:prSet/>
      <dgm:spPr/>
      <dgm:t>
        <a:bodyPr/>
        <a:lstStyle/>
        <a:p>
          <a:endParaRPr lang="en-US"/>
        </a:p>
      </dgm:t>
    </dgm:pt>
    <dgm:pt modelId="{DFA322FB-510F-454A-B5E1-7533B7F33E98}" type="sibTrans" cxnId="{022508C2-CAA2-4A10-B5C8-464F6F07D268}">
      <dgm:prSet/>
      <dgm:spPr/>
      <dgm:t>
        <a:bodyPr/>
        <a:lstStyle/>
        <a:p>
          <a:endParaRPr lang="en-US"/>
        </a:p>
      </dgm:t>
    </dgm:pt>
    <dgm:pt modelId="{DDE76781-A3D3-4299-9C2A-9D501B00B290}">
      <dgm:prSet/>
      <dgm:spPr/>
      <dgm:t>
        <a:bodyPr/>
        <a:lstStyle/>
        <a:p>
          <a:r>
            <a:rPr lang="en-US" dirty="0"/>
            <a:t>Ethical dilemma in </a:t>
          </a:r>
          <a:r>
            <a:rPr lang="en-US" b="1" dirty="0"/>
            <a:t>designing autonomous vehicles</a:t>
          </a:r>
          <a:r>
            <a:rPr lang="en-US" dirty="0"/>
            <a:t>. How do you prioritize safety, privacy, and utility?</a:t>
          </a:r>
        </a:p>
      </dgm:t>
    </dgm:pt>
    <dgm:pt modelId="{C2961A04-954E-4EF4-B84B-EC22F578227B}" type="parTrans" cxnId="{865E1297-4866-43CB-9DC8-83223776F951}">
      <dgm:prSet/>
      <dgm:spPr/>
      <dgm:t>
        <a:bodyPr/>
        <a:lstStyle/>
        <a:p>
          <a:endParaRPr lang="en-US"/>
        </a:p>
      </dgm:t>
    </dgm:pt>
    <dgm:pt modelId="{F7E99F1F-AB91-4CD7-A9FB-45CD1BEAE67F}" type="sibTrans" cxnId="{865E1297-4866-43CB-9DC8-83223776F951}">
      <dgm:prSet/>
      <dgm:spPr/>
      <dgm:t>
        <a:bodyPr/>
        <a:lstStyle/>
        <a:p>
          <a:endParaRPr lang="en-US"/>
        </a:p>
      </dgm:t>
    </dgm:pt>
    <dgm:pt modelId="{12B55DCD-F91A-429B-832A-6C07B930B43F}">
      <dgm:prSet/>
      <dgm:spPr/>
      <dgm:t>
        <a:bodyPr/>
        <a:lstStyle/>
        <a:p>
          <a:r>
            <a:rPr lang="en-US" b="1"/>
            <a:t>Questions for Discussion:</a:t>
          </a:r>
          <a:endParaRPr lang="en-US"/>
        </a:p>
      </dgm:t>
    </dgm:pt>
    <dgm:pt modelId="{5C29D3F5-0243-4FFA-B8E1-B289EE7FBB84}" type="parTrans" cxnId="{BB3573C0-FD32-4A64-B39B-8D4A48F5DA2A}">
      <dgm:prSet/>
      <dgm:spPr/>
      <dgm:t>
        <a:bodyPr/>
        <a:lstStyle/>
        <a:p>
          <a:endParaRPr lang="en-US"/>
        </a:p>
      </dgm:t>
    </dgm:pt>
    <dgm:pt modelId="{5C6DBED1-EF62-4075-8D79-325C13D4A212}" type="sibTrans" cxnId="{BB3573C0-FD32-4A64-B39B-8D4A48F5DA2A}">
      <dgm:prSet/>
      <dgm:spPr/>
      <dgm:t>
        <a:bodyPr/>
        <a:lstStyle/>
        <a:p>
          <a:endParaRPr lang="en-US"/>
        </a:p>
      </dgm:t>
    </dgm:pt>
    <dgm:pt modelId="{5012700A-19DE-49FC-B203-33396EEE25C4}">
      <dgm:prSet/>
      <dgm:spPr/>
      <dgm:t>
        <a:bodyPr/>
        <a:lstStyle/>
        <a:p>
          <a:r>
            <a:rPr lang="en-US"/>
            <a:t>How would you frame this problem?</a:t>
          </a:r>
        </a:p>
      </dgm:t>
    </dgm:pt>
    <dgm:pt modelId="{098E77F7-44AF-4C21-9B88-EAF5156302EF}" type="parTrans" cxnId="{9DB72BE1-72E9-4836-94D8-E19373CE4AA1}">
      <dgm:prSet/>
      <dgm:spPr/>
      <dgm:t>
        <a:bodyPr/>
        <a:lstStyle/>
        <a:p>
          <a:endParaRPr lang="en-US"/>
        </a:p>
      </dgm:t>
    </dgm:pt>
    <dgm:pt modelId="{B7F1C661-6460-4890-9A2E-14DDFA9AB054}" type="sibTrans" cxnId="{9DB72BE1-72E9-4836-94D8-E19373CE4AA1}">
      <dgm:prSet/>
      <dgm:spPr/>
      <dgm:t>
        <a:bodyPr/>
        <a:lstStyle/>
        <a:p>
          <a:endParaRPr lang="en-US"/>
        </a:p>
      </dgm:t>
    </dgm:pt>
    <dgm:pt modelId="{6A1DA508-721E-47A9-BECF-0AB9FD18C089}">
      <dgm:prSet/>
      <dgm:spPr/>
      <dgm:t>
        <a:bodyPr/>
        <a:lstStyle/>
        <a:p>
          <a:r>
            <a:rPr lang="en-US"/>
            <a:t>What facts would you gather?</a:t>
          </a:r>
        </a:p>
      </dgm:t>
    </dgm:pt>
    <dgm:pt modelId="{B2830D56-A559-4EE5-8D5B-269B748B0425}" type="parTrans" cxnId="{FA41C376-5365-47EF-A9E2-AB7AB8090726}">
      <dgm:prSet/>
      <dgm:spPr/>
      <dgm:t>
        <a:bodyPr/>
        <a:lstStyle/>
        <a:p>
          <a:endParaRPr lang="en-US"/>
        </a:p>
      </dgm:t>
    </dgm:pt>
    <dgm:pt modelId="{A9FE443C-EC6F-4995-9B99-262F4517F424}" type="sibTrans" cxnId="{FA41C376-5365-47EF-A9E2-AB7AB8090726}">
      <dgm:prSet/>
      <dgm:spPr/>
      <dgm:t>
        <a:bodyPr/>
        <a:lstStyle/>
        <a:p>
          <a:endParaRPr lang="en-US"/>
        </a:p>
      </dgm:t>
    </dgm:pt>
    <dgm:pt modelId="{643384B0-83A3-444F-BA30-B9934A67583D}">
      <dgm:prSet/>
      <dgm:spPr/>
      <dgm:t>
        <a:bodyPr/>
        <a:lstStyle/>
        <a:p>
          <a:r>
            <a:rPr lang="en-US"/>
            <a:t>How does utilitarian thinking apply here?</a:t>
          </a:r>
        </a:p>
      </dgm:t>
    </dgm:pt>
    <dgm:pt modelId="{2EA15EB2-7C3B-4FCD-81FA-68FE8E5109A4}" type="parTrans" cxnId="{91689547-7283-42C1-9710-81E5963661DF}">
      <dgm:prSet/>
      <dgm:spPr/>
      <dgm:t>
        <a:bodyPr/>
        <a:lstStyle/>
        <a:p>
          <a:endParaRPr lang="en-US"/>
        </a:p>
      </dgm:t>
    </dgm:pt>
    <dgm:pt modelId="{D4E8CCF1-1D4E-4082-8441-840FCBC04E7B}" type="sibTrans" cxnId="{91689547-7283-42C1-9710-81E5963661DF}">
      <dgm:prSet/>
      <dgm:spPr/>
      <dgm:t>
        <a:bodyPr/>
        <a:lstStyle/>
        <a:p>
          <a:endParaRPr lang="en-US"/>
        </a:p>
      </dgm:t>
    </dgm:pt>
    <dgm:pt modelId="{19E15B24-D6C8-42B3-8134-52125000E4DF}">
      <dgm:prSet/>
      <dgm:spPr/>
      <dgm:t>
        <a:bodyPr/>
        <a:lstStyle/>
        <a:p>
          <a:r>
            <a:rPr lang="en-US"/>
            <a:t>How can you respect individual rights in this scenario?</a:t>
          </a:r>
        </a:p>
      </dgm:t>
    </dgm:pt>
    <dgm:pt modelId="{2DA58154-52A0-4AD5-86E4-8D5E18B69BF8}" type="parTrans" cxnId="{A9CAB883-9D60-4307-BA6B-77D3C6149FE4}">
      <dgm:prSet/>
      <dgm:spPr/>
      <dgm:t>
        <a:bodyPr/>
        <a:lstStyle/>
        <a:p>
          <a:endParaRPr lang="en-US"/>
        </a:p>
      </dgm:t>
    </dgm:pt>
    <dgm:pt modelId="{4BE559DE-9EE5-40BF-95B1-86D934BD4326}" type="sibTrans" cxnId="{A9CAB883-9D60-4307-BA6B-77D3C6149FE4}">
      <dgm:prSet/>
      <dgm:spPr/>
      <dgm:t>
        <a:bodyPr/>
        <a:lstStyle/>
        <a:p>
          <a:endParaRPr lang="en-US"/>
        </a:p>
      </dgm:t>
    </dgm:pt>
    <dgm:pt modelId="{0DE54F6B-4735-499D-B96B-B872B96497F2}">
      <dgm:prSet/>
      <dgm:spPr/>
      <dgm:t>
        <a:bodyPr/>
        <a:lstStyle/>
        <a:p>
          <a:r>
            <a:rPr lang="en-US"/>
            <a:t>What is your resolution strategy?</a:t>
          </a:r>
        </a:p>
      </dgm:t>
    </dgm:pt>
    <dgm:pt modelId="{F3BF403B-F12F-4D08-8953-D85F9EEEF8E2}" type="parTrans" cxnId="{5912C4A5-35D7-4109-ACF1-FA76430BF338}">
      <dgm:prSet/>
      <dgm:spPr/>
      <dgm:t>
        <a:bodyPr/>
        <a:lstStyle/>
        <a:p>
          <a:endParaRPr lang="en-US"/>
        </a:p>
      </dgm:t>
    </dgm:pt>
    <dgm:pt modelId="{95C5C1C5-9AE3-494B-982E-9298D13AA1E9}" type="sibTrans" cxnId="{5912C4A5-35D7-4109-ACF1-FA76430BF338}">
      <dgm:prSet/>
      <dgm:spPr/>
      <dgm:t>
        <a:bodyPr/>
        <a:lstStyle/>
        <a:p>
          <a:endParaRPr lang="en-US"/>
        </a:p>
      </dgm:t>
    </dgm:pt>
    <dgm:pt modelId="{2E00FB8A-9CA9-40EC-921C-3BFA299C1B65}" type="pres">
      <dgm:prSet presAssocID="{0C0FF19C-8320-4316-9FE8-38FFB8E90ABC}" presName="linear" presStyleCnt="0">
        <dgm:presLayoutVars>
          <dgm:dir/>
          <dgm:animLvl val="lvl"/>
          <dgm:resizeHandles val="exact"/>
        </dgm:presLayoutVars>
      </dgm:prSet>
      <dgm:spPr/>
    </dgm:pt>
    <dgm:pt modelId="{1AEFC982-0721-450E-B7BE-0620E028FA18}" type="pres">
      <dgm:prSet presAssocID="{A1C9E970-3591-41BB-BD4A-4036E5FAD793}" presName="parentLin" presStyleCnt="0"/>
      <dgm:spPr/>
    </dgm:pt>
    <dgm:pt modelId="{B9337CF8-4488-49BE-A0C3-0DED1A2B1E6B}" type="pres">
      <dgm:prSet presAssocID="{A1C9E970-3591-41BB-BD4A-4036E5FAD793}" presName="parentLeftMargin" presStyleLbl="node1" presStyleIdx="0" presStyleCnt="2"/>
      <dgm:spPr/>
    </dgm:pt>
    <dgm:pt modelId="{779DF603-E696-44C4-BDA4-B7C08CFC8C68}" type="pres">
      <dgm:prSet presAssocID="{A1C9E970-3591-41BB-BD4A-4036E5FAD7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4759A4-221C-4D5A-A9F0-8411CCA45BF3}" type="pres">
      <dgm:prSet presAssocID="{A1C9E970-3591-41BB-BD4A-4036E5FAD793}" presName="negativeSpace" presStyleCnt="0"/>
      <dgm:spPr/>
    </dgm:pt>
    <dgm:pt modelId="{FAEDBEEE-CF16-465F-AB2B-53A714378F58}" type="pres">
      <dgm:prSet presAssocID="{A1C9E970-3591-41BB-BD4A-4036E5FAD793}" presName="childText" presStyleLbl="conFgAcc1" presStyleIdx="0" presStyleCnt="2">
        <dgm:presLayoutVars>
          <dgm:bulletEnabled val="1"/>
        </dgm:presLayoutVars>
      </dgm:prSet>
      <dgm:spPr/>
    </dgm:pt>
    <dgm:pt modelId="{129567E2-F0AA-4C10-9EF4-BD03A3A0C44F}" type="pres">
      <dgm:prSet presAssocID="{DFA322FB-510F-454A-B5E1-7533B7F33E98}" presName="spaceBetweenRectangles" presStyleCnt="0"/>
      <dgm:spPr/>
    </dgm:pt>
    <dgm:pt modelId="{1C83F9FB-83E2-40FE-A92A-6B90267CFAA8}" type="pres">
      <dgm:prSet presAssocID="{12B55DCD-F91A-429B-832A-6C07B930B43F}" presName="parentLin" presStyleCnt="0"/>
      <dgm:spPr/>
    </dgm:pt>
    <dgm:pt modelId="{6E163F85-2B1D-4AED-BA56-0759D830B9B0}" type="pres">
      <dgm:prSet presAssocID="{12B55DCD-F91A-429B-832A-6C07B930B43F}" presName="parentLeftMargin" presStyleLbl="node1" presStyleIdx="0" presStyleCnt="2"/>
      <dgm:spPr/>
    </dgm:pt>
    <dgm:pt modelId="{63FD62EC-54FE-4270-8533-5A9E4633B953}" type="pres">
      <dgm:prSet presAssocID="{12B55DCD-F91A-429B-832A-6C07B930B4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904FEF-DC16-4EF6-957A-C922CCB29688}" type="pres">
      <dgm:prSet presAssocID="{12B55DCD-F91A-429B-832A-6C07B930B43F}" presName="negativeSpace" presStyleCnt="0"/>
      <dgm:spPr/>
    </dgm:pt>
    <dgm:pt modelId="{DC96E06D-E663-471E-BF22-31CBCC3858CA}" type="pres">
      <dgm:prSet presAssocID="{12B55DCD-F91A-429B-832A-6C07B930B4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60B0308-8C1A-4C9E-BE93-429D5416BF89}" type="presOf" srcId="{A1C9E970-3591-41BB-BD4A-4036E5FAD793}" destId="{779DF603-E696-44C4-BDA4-B7C08CFC8C68}" srcOrd="1" destOrd="0" presId="urn:microsoft.com/office/officeart/2005/8/layout/list1"/>
    <dgm:cxn modelId="{A33B400F-AD1E-4F17-A127-A0264A4087A8}" type="presOf" srcId="{0DE54F6B-4735-499D-B96B-B872B96497F2}" destId="{DC96E06D-E663-471E-BF22-31CBCC3858CA}" srcOrd="0" destOrd="4" presId="urn:microsoft.com/office/officeart/2005/8/layout/list1"/>
    <dgm:cxn modelId="{314F9717-744E-459F-ABBA-5E711414FC74}" type="presOf" srcId="{DDE76781-A3D3-4299-9C2A-9D501B00B290}" destId="{FAEDBEEE-CF16-465F-AB2B-53A714378F58}" srcOrd="0" destOrd="0" presId="urn:microsoft.com/office/officeart/2005/8/layout/list1"/>
    <dgm:cxn modelId="{A1A5C82A-41E8-4921-A154-6C933FB66378}" type="presOf" srcId="{12B55DCD-F91A-429B-832A-6C07B930B43F}" destId="{6E163F85-2B1D-4AED-BA56-0759D830B9B0}" srcOrd="0" destOrd="0" presId="urn:microsoft.com/office/officeart/2005/8/layout/list1"/>
    <dgm:cxn modelId="{4F01B833-3CF9-4176-88AA-A21CF84E0796}" type="presOf" srcId="{19E15B24-D6C8-42B3-8134-52125000E4DF}" destId="{DC96E06D-E663-471E-BF22-31CBCC3858CA}" srcOrd="0" destOrd="3" presId="urn:microsoft.com/office/officeart/2005/8/layout/list1"/>
    <dgm:cxn modelId="{91689547-7283-42C1-9710-81E5963661DF}" srcId="{12B55DCD-F91A-429B-832A-6C07B930B43F}" destId="{643384B0-83A3-444F-BA30-B9934A67583D}" srcOrd="2" destOrd="0" parTransId="{2EA15EB2-7C3B-4FCD-81FA-68FE8E5109A4}" sibTransId="{D4E8CCF1-1D4E-4082-8441-840FCBC04E7B}"/>
    <dgm:cxn modelId="{E97A956F-27F9-46F1-AFDA-3ADF292018CC}" type="presOf" srcId="{5012700A-19DE-49FC-B203-33396EEE25C4}" destId="{DC96E06D-E663-471E-BF22-31CBCC3858CA}" srcOrd="0" destOrd="0" presId="urn:microsoft.com/office/officeart/2005/8/layout/list1"/>
    <dgm:cxn modelId="{FA41C376-5365-47EF-A9E2-AB7AB8090726}" srcId="{12B55DCD-F91A-429B-832A-6C07B930B43F}" destId="{6A1DA508-721E-47A9-BECF-0AB9FD18C089}" srcOrd="1" destOrd="0" parTransId="{B2830D56-A559-4EE5-8D5B-269B748B0425}" sibTransId="{A9FE443C-EC6F-4995-9B99-262F4517F424}"/>
    <dgm:cxn modelId="{A9CAB883-9D60-4307-BA6B-77D3C6149FE4}" srcId="{12B55DCD-F91A-429B-832A-6C07B930B43F}" destId="{19E15B24-D6C8-42B3-8134-52125000E4DF}" srcOrd="3" destOrd="0" parTransId="{2DA58154-52A0-4AD5-86E4-8D5E18B69BF8}" sibTransId="{4BE559DE-9EE5-40BF-95B1-86D934BD4326}"/>
    <dgm:cxn modelId="{06179089-6134-4499-82E2-C8C0BFAEEB6C}" type="presOf" srcId="{643384B0-83A3-444F-BA30-B9934A67583D}" destId="{DC96E06D-E663-471E-BF22-31CBCC3858CA}" srcOrd="0" destOrd="2" presId="urn:microsoft.com/office/officeart/2005/8/layout/list1"/>
    <dgm:cxn modelId="{865E1297-4866-43CB-9DC8-83223776F951}" srcId="{A1C9E970-3591-41BB-BD4A-4036E5FAD793}" destId="{DDE76781-A3D3-4299-9C2A-9D501B00B290}" srcOrd="0" destOrd="0" parTransId="{C2961A04-954E-4EF4-B84B-EC22F578227B}" sibTransId="{F7E99F1F-AB91-4CD7-A9FB-45CD1BEAE67F}"/>
    <dgm:cxn modelId="{5912C4A5-35D7-4109-ACF1-FA76430BF338}" srcId="{12B55DCD-F91A-429B-832A-6C07B930B43F}" destId="{0DE54F6B-4735-499D-B96B-B872B96497F2}" srcOrd="4" destOrd="0" parTransId="{F3BF403B-F12F-4D08-8953-D85F9EEEF8E2}" sibTransId="{95C5C1C5-9AE3-494B-982E-9298D13AA1E9}"/>
    <dgm:cxn modelId="{867876BC-AF4F-43C6-928A-A0F05ACBD584}" type="presOf" srcId="{12B55DCD-F91A-429B-832A-6C07B930B43F}" destId="{63FD62EC-54FE-4270-8533-5A9E4633B953}" srcOrd="1" destOrd="0" presId="urn:microsoft.com/office/officeart/2005/8/layout/list1"/>
    <dgm:cxn modelId="{BB3573C0-FD32-4A64-B39B-8D4A48F5DA2A}" srcId="{0C0FF19C-8320-4316-9FE8-38FFB8E90ABC}" destId="{12B55DCD-F91A-429B-832A-6C07B930B43F}" srcOrd="1" destOrd="0" parTransId="{5C29D3F5-0243-4FFA-B8E1-B289EE7FBB84}" sibTransId="{5C6DBED1-EF62-4075-8D79-325C13D4A212}"/>
    <dgm:cxn modelId="{022508C2-CAA2-4A10-B5C8-464F6F07D268}" srcId="{0C0FF19C-8320-4316-9FE8-38FFB8E90ABC}" destId="{A1C9E970-3591-41BB-BD4A-4036E5FAD793}" srcOrd="0" destOrd="0" parTransId="{4486C5D7-807D-438F-8C18-0449FD067B55}" sibTransId="{DFA322FB-510F-454A-B5E1-7533B7F33E98}"/>
    <dgm:cxn modelId="{7C8177C2-67EF-4BDC-AD3E-89F750D3BC6E}" type="presOf" srcId="{0C0FF19C-8320-4316-9FE8-38FFB8E90ABC}" destId="{2E00FB8A-9CA9-40EC-921C-3BFA299C1B65}" srcOrd="0" destOrd="0" presId="urn:microsoft.com/office/officeart/2005/8/layout/list1"/>
    <dgm:cxn modelId="{AD25B2C4-001C-4C7B-B2A7-EADBF782900C}" type="presOf" srcId="{A1C9E970-3591-41BB-BD4A-4036E5FAD793}" destId="{B9337CF8-4488-49BE-A0C3-0DED1A2B1E6B}" srcOrd="0" destOrd="0" presId="urn:microsoft.com/office/officeart/2005/8/layout/list1"/>
    <dgm:cxn modelId="{A9278CCE-7D76-4624-A221-E2EC47EEB281}" type="presOf" srcId="{6A1DA508-721E-47A9-BECF-0AB9FD18C089}" destId="{DC96E06D-E663-471E-BF22-31CBCC3858CA}" srcOrd="0" destOrd="1" presId="urn:microsoft.com/office/officeart/2005/8/layout/list1"/>
    <dgm:cxn modelId="{9DB72BE1-72E9-4836-94D8-E19373CE4AA1}" srcId="{12B55DCD-F91A-429B-832A-6C07B930B43F}" destId="{5012700A-19DE-49FC-B203-33396EEE25C4}" srcOrd="0" destOrd="0" parTransId="{098E77F7-44AF-4C21-9B88-EAF5156302EF}" sibTransId="{B7F1C661-6460-4890-9A2E-14DDFA9AB054}"/>
    <dgm:cxn modelId="{519C57B2-F518-4B12-A04C-40D8589EF576}" type="presParOf" srcId="{2E00FB8A-9CA9-40EC-921C-3BFA299C1B65}" destId="{1AEFC982-0721-450E-B7BE-0620E028FA18}" srcOrd="0" destOrd="0" presId="urn:microsoft.com/office/officeart/2005/8/layout/list1"/>
    <dgm:cxn modelId="{07A80981-F97D-4198-B9AE-81D8A2E4D5FC}" type="presParOf" srcId="{1AEFC982-0721-450E-B7BE-0620E028FA18}" destId="{B9337CF8-4488-49BE-A0C3-0DED1A2B1E6B}" srcOrd="0" destOrd="0" presId="urn:microsoft.com/office/officeart/2005/8/layout/list1"/>
    <dgm:cxn modelId="{D2ACEE57-E95A-4D0E-84C7-AE22306A0C2B}" type="presParOf" srcId="{1AEFC982-0721-450E-B7BE-0620E028FA18}" destId="{779DF603-E696-44C4-BDA4-B7C08CFC8C68}" srcOrd="1" destOrd="0" presId="urn:microsoft.com/office/officeart/2005/8/layout/list1"/>
    <dgm:cxn modelId="{CAF667A1-5486-4700-9D0B-CF1F4E852D62}" type="presParOf" srcId="{2E00FB8A-9CA9-40EC-921C-3BFA299C1B65}" destId="{964759A4-221C-4D5A-A9F0-8411CCA45BF3}" srcOrd="1" destOrd="0" presId="urn:microsoft.com/office/officeart/2005/8/layout/list1"/>
    <dgm:cxn modelId="{14AA864B-C42E-428E-9D20-A408578AAF81}" type="presParOf" srcId="{2E00FB8A-9CA9-40EC-921C-3BFA299C1B65}" destId="{FAEDBEEE-CF16-465F-AB2B-53A714378F58}" srcOrd="2" destOrd="0" presId="urn:microsoft.com/office/officeart/2005/8/layout/list1"/>
    <dgm:cxn modelId="{4CFAF16D-1BBA-444E-98C3-407B9832A0DC}" type="presParOf" srcId="{2E00FB8A-9CA9-40EC-921C-3BFA299C1B65}" destId="{129567E2-F0AA-4C10-9EF4-BD03A3A0C44F}" srcOrd="3" destOrd="0" presId="urn:microsoft.com/office/officeart/2005/8/layout/list1"/>
    <dgm:cxn modelId="{92A568D0-B670-483D-9587-FCB1419F0F0C}" type="presParOf" srcId="{2E00FB8A-9CA9-40EC-921C-3BFA299C1B65}" destId="{1C83F9FB-83E2-40FE-A92A-6B90267CFAA8}" srcOrd="4" destOrd="0" presId="urn:microsoft.com/office/officeart/2005/8/layout/list1"/>
    <dgm:cxn modelId="{B1CFB073-E013-4ABF-926A-785813CF20A3}" type="presParOf" srcId="{1C83F9FB-83E2-40FE-A92A-6B90267CFAA8}" destId="{6E163F85-2B1D-4AED-BA56-0759D830B9B0}" srcOrd="0" destOrd="0" presId="urn:microsoft.com/office/officeart/2005/8/layout/list1"/>
    <dgm:cxn modelId="{2656B46F-ACD5-4CAF-A0F2-23FC0874ACF0}" type="presParOf" srcId="{1C83F9FB-83E2-40FE-A92A-6B90267CFAA8}" destId="{63FD62EC-54FE-4270-8533-5A9E4633B953}" srcOrd="1" destOrd="0" presId="urn:microsoft.com/office/officeart/2005/8/layout/list1"/>
    <dgm:cxn modelId="{9F1966C6-2526-4B41-93EA-46B53A763987}" type="presParOf" srcId="{2E00FB8A-9CA9-40EC-921C-3BFA299C1B65}" destId="{3A904FEF-DC16-4EF6-957A-C922CCB29688}" srcOrd="5" destOrd="0" presId="urn:microsoft.com/office/officeart/2005/8/layout/list1"/>
    <dgm:cxn modelId="{F4DC3CB7-23CF-4318-A179-29259A3A32B6}" type="presParOf" srcId="{2E00FB8A-9CA9-40EC-921C-3BFA299C1B65}" destId="{DC96E06D-E663-471E-BF22-31CBCC3858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B64C-D2A5-4C04-8D0C-E902D25D45FF}">
      <dsp:nvSpPr>
        <dsp:cNvPr id="0" name=""/>
        <dsp:cNvSpPr/>
      </dsp:nvSpPr>
      <dsp:spPr>
        <a:xfrm>
          <a:off x="0" y="432412"/>
          <a:ext cx="7153656" cy="172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smart traffic management system </a:t>
          </a:r>
          <a:r>
            <a:rPr lang="en-US" sz="2400" b="1" kern="1200" dirty="0"/>
            <a:t>must balance </a:t>
          </a:r>
          <a:r>
            <a:rPr lang="en-US" sz="2400" kern="1200" dirty="0"/>
            <a:t>the </a:t>
          </a:r>
          <a:r>
            <a:rPr lang="en-US" sz="2400" b="1" kern="1200" dirty="0"/>
            <a:t>need for efficiency with privacy and legal concerns</a:t>
          </a:r>
        </a:p>
      </dsp:txBody>
      <dsp:txXfrm>
        <a:off x="84301" y="516713"/>
        <a:ext cx="6985054" cy="1558318"/>
      </dsp:txXfrm>
    </dsp:sp>
    <dsp:sp modelId="{F02D9441-35BF-48A2-BF40-8F15BC61857D}">
      <dsp:nvSpPr>
        <dsp:cNvPr id="0" name=""/>
        <dsp:cNvSpPr/>
      </dsp:nvSpPr>
      <dsp:spPr>
        <a:xfrm>
          <a:off x="0" y="2228452"/>
          <a:ext cx="7153656" cy="1726920"/>
        </a:xfrm>
        <a:prstGeom prst="roundRect">
          <a:avLst/>
        </a:prstGeom>
        <a:gradFill rotWithShape="0">
          <a:gsLst>
            <a:gs pos="0">
              <a:schemeClr val="accent3">
                <a:hueOff val="3752601"/>
                <a:satOff val="209"/>
                <a:lumOff val="-35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752601"/>
                <a:satOff val="209"/>
                <a:lumOff val="-35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752601"/>
                <a:satOff val="209"/>
                <a:lumOff val="-35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requires an </a:t>
          </a:r>
          <a:r>
            <a:rPr lang="en-US" sz="2400" b="1" kern="1200" dirty="0"/>
            <a:t>understanding</a:t>
          </a:r>
          <a:r>
            <a:rPr lang="en-US" sz="2400" kern="1200" dirty="0"/>
            <a:t> of both </a:t>
          </a:r>
          <a:r>
            <a:rPr lang="en-US" sz="2400" b="1" kern="1200" dirty="0"/>
            <a:t>technical limitations and the broad societal impact, </a:t>
          </a:r>
          <a:r>
            <a:rPr lang="en-US" sz="2400" kern="1200" dirty="0"/>
            <a:t>ensuring that it benefits all stakeholders without unintended negative consequences</a:t>
          </a:r>
        </a:p>
      </dsp:txBody>
      <dsp:txXfrm>
        <a:off x="84301" y="2312753"/>
        <a:ext cx="6985054" cy="1558318"/>
      </dsp:txXfrm>
    </dsp:sp>
    <dsp:sp modelId="{773C2A70-8380-4A27-A6B0-17B1695E133E}">
      <dsp:nvSpPr>
        <dsp:cNvPr id="0" name=""/>
        <dsp:cNvSpPr/>
      </dsp:nvSpPr>
      <dsp:spPr>
        <a:xfrm>
          <a:off x="0" y="4024492"/>
          <a:ext cx="7153656" cy="1726920"/>
        </a:xfrm>
        <a:prstGeom prst="roundRect">
          <a:avLst/>
        </a:prstGeom>
        <a:gradFill rotWithShape="0">
          <a:gsLst>
            <a:gs pos="0">
              <a:schemeClr val="accent3">
                <a:hueOff val="7505201"/>
                <a:satOff val="418"/>
                <a:lumOff val="-70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7505201"/>
                <a:satOff val="418"/>
                <a:lumOff val="-70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7505201"/>
                <a:satOff val="418"/>
                <a:lumOff val="-70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By carefully framing the problem,, computer engineers can clarify the desired outcomes and </a:t>
          </a:r>
          <a:r>
            <a:rPr lang="en-US" sz="2400" b="1" kern="1200" dirty="0"/>
            <a:t>design a solution that addresses both practical and ethical concerns</a:t>
          </a:r>
        </a:p>
      </dsp:txBody>
      <dsp:txXfrm>
        <a:off x="84301" y="4108793"/>
        <a:ext cx="6985054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23B3-E33E-49E7-AC0F-E2487BF8F1FC}">
      <dsp:nvSpPr>
        <dsp:cNvPr id="0" name=""/>
        <dsp:cNvSpPr/>
      </dsp:nvSpPr>
      <dsp:spPr>
        <a:xfrm>
          <a:off x="0" y="478125"/>
          <a:ext cx="7718156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015" tIns="624840" rIns="59901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Accuracy is critical for safety, functionality, and societal impact</a:t>
          </a:r>
          <a:endParaRPr lang="en-US" sz="2200" kern="1200" dirty="0"/>
        </a:p>
      </dsp:txBody>
      <dsp:txXfrm>
        <a:off x="0" y="478125"/>
        <a:ext cx="7718156" cy="1417500"/>
      </dsp:txXfrm>
    </dsp:sp>
    <dsp:sp modelId="{122A1AED-E042-446A-9675-3091531882B5}">
      <dsp:nvSpPr>
        <dsp:cNvPr id="0" name=""/>
        <dsp:cNvSpPr/>
      </dsp:nvSpPr>
      <dsp:spPr>
        <a:xfrm>
          <a:off x="385907" y="35325"/>
          <a:ext cx="5402709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10" tIns="0" rIns="20421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Importance of Facts in Engineering Decisions:</a:t>
          </a:r>
          <a:endParaRPr lang="en-US" sz="2200" kern="1200" dirty="0"/>
        </a:p>
      </dsp:txBody>
      <dsp:txXfrm>
        <a:off x="429138" y="78556"/>
        <a:ext cx="5316247" cy="799138"/>
      </dsp:txXfrm>
    </dsp:sp>
    <dsp:sp modelId="{367510BC-F2A8-48B3-8975-F8269098B844}">
      <dsp:nvSpPr>
        <dsp:cNvPr id="0" name=""/>
        <dsp:cNvSpPr/>
      </dsp:nvSpPr>
      <dsp:spPr>
        <a:xfrm>
          <a:off x="0" y="2500425"/>
          <a:ext cx="7718156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015" tIns="624840" rIns="59901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Research and data collection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Testing and verification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Peer reviews and consulting experts</a:t>
          </a:r>
          <a:endParaRPr lang="en-US" sz="2200" kern="1200" dirty="0"/>
        </a:p>
      </dsp:txBody>
      <dsp:txXfrm>
        <a:off x="0" y="2500425"/>
        <a:ext cx="7718156" cy="1842750"/>
      </dsp:txXfrm>
    </dsp:sp>
    <dsp:sp modelId="{89169F23-5525-4969-8C65-E90552CF6A65}">
      <dsp:nvSpPr>
        <dsp:cNvPr id="0" name=""/>
        <dsp:cNvSpPr/>
      </dsp:nvSpPr>
      <dsp:spPr>
        <a:xfrm>
          <a:off x="385907" y="2057625"/>
          <a:ext cx="5402709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10" tIns="0" rIns="20421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Steps to Determine Facts:</a:t>
          </a:r>
          <a:endParaRPr lang="en-US" sz="2200" kern="1200"/>
        </a:p>
      </dsp:txBody>
      <dsp:txXfrm>
        <a:off x="429138" y="2100856"/>
        <a:ext cx="5316247" cy="799138"/>
      </dsp:txXfrm>
    </dsp:sp>
    <dsp:sp modelId="{08416B48-AB05-4F5F-B9EE-CB64436B5123}">
      <dsp:nvSpPr>
        <dsp:cNvPr id="0" name=""/>
        <dsp:cNvSpPr/>
      </dsp:nvSpPr>
      <dsp:spPr>
        <a:xfrm>
          <a:off x="0" y="4947975"/>
          <a:ext cx="7718156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015" tIns="624840" rIns="59901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Fact-checking data about system failures in a safety-critical application</a:t>
          </a:r>
          <a:endParaRPr lang="en-US" sz="2200" kern="1200" dirty="0"/>
        </a:p>
      </dsp:txBody>
      <dsp:txXfrm>
        <a:off x="0" y="4947975"/>
        <a:ext cx="7718156" cy="1417500"/>
      </dsp:txXfrm>
    </dsp:sp>
    <dsp:sp modelId="{2139BB28-AD48-47B1-B202-0034402E7C3B}">
      <dsp:nvSpPr>
        <dsp:cNvPr id="0" name=""/>
        <dsp:cNvSpPr/>
      </dsp:nvSpPr>
      <dsp:spPr>
        <a:xfrm>
          <a:off x="385907" y="4505175"/>
          <a:ext cx="5402709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10" tIns="0" rIns="20421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Example:</a:t>
          </a:r>
          <a:endParaRPr lang="en-US" sz="2200" kern="1200"/>
        </a:p>
      </dsp:txBody>
      <dsp:txXfrm>
        <a:off x="429138" y="4548406"/>
        <a:ext cx="5316247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BEFA8-F965-4773-9935-1347131DCD40}">
      <dsp:nvSpPr>
        <dsp:cNvPr id="0" name=""/>
        <dsp:cNvSpPr/>
      </dsp:nvSpPr>
      <dsp:spPr>
        <a:xfrm>
          <a:off x="0" y="624"/>
          <a:ext cx="11256272" cy="106836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A </a:t>
          </a:r>
          <a:r>
            <a:rPr lang="en-US" sz="2200" b="1" i="0" kern="1200" baseline="0" dirty="0"/>
            <a:t>moral framework </a:t>
          </a:r>
          <a:r>
            <a:rPr lang="en-US" sz="2200" b="0" i="0" kern="1200" baseline="0" dirty="0"/>
            <a:t>where the best action is the one that </a:t>
          </a:r>
          <a:r>
            <a:rPr lang="en-US" sz="2200" b="1" i="0" kern="1200" baseline="0" dirty="0"/>
            <a:t>maximizes overall happiness or well-being</a:t>
          </a:r>
          <a:r>
            <a:rPr lang="en-US" sz="2200" b="0" i="0" kern="1200" baseline="0" dirty="0"/>
            <a:t>.</a:t>
          </a:r>
          <a:endParaRPr lang="en-US" sz="2200" kern="1200" dirty="0"/>
        </a:p>
      </dsp:txBody>
      <dsp:txXfrm>
        <a:off x="52153" y="52777"/>
        <a:ext cx="11151966" cy="964061"/>
      </dsp:txXfrm>
    </dsp:sp>
    <dsp:sp modelId="{740C6A78-73B9-40EA-AC1E-2E97B69C4C03}">
      <dsp:nvSpPr>
        <dsp:cNvPr id="0" name=""/>
        <dsp:cNvSpPr/>
      </dsp:nvSpPr>
      <dsp:spPr>
        <a:xfrm rot="5400000">
          <a:off x="6911022" y="-1605359"/>
          <a:ext cx="1501437" cy="7211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Making decisions that benefit the majority while minimizing harm</a:t>
          </a:r>
          <a:endParaRPr lang="en-US" sz="2200" kern="1200" dirty="0"/>
        </a:p>
      </dsp:txBody>
      <dsp:txXfrm rot="-5400000">
        <a:off x="4056216" y="1322741"/>
        <a:ext cx="7137756" cy="1354849"/>
      </dsp:txXfrm>
    </dsp:sp>
    <dsp:sp modelId="{A110FC9C-F41D-4DA5-8C88-4879D570ED45}">
      <dsp:nvSpPr>
        <dsp:cNvPr id="0" name=""/>
        <dsp:cNvSpPr/>
      </dsp:nvSpPr>
      <dsp:spPr>
        <a:xfrm>
          <a:off x="0" y="1209270"/>
          <a:ext cx="4056216" cy="1581789"/>
        </a:xfrm>
        <a:prstGeom prst="roundRect">
          <a:avLst/>
        </a:prstGeom>
        <a:gradFill rotWithShape="0">
          <a:gsLst>
            <a:gs pos="0">
              <a:schemeClr val="accent3">
                <a:hueOff val="3752601"/>
                <a:satOff val="209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752601"/>
                <a:satOff val="209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752601"/>
                <a:satOff val="209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Application in Engineering:</a:t>
          </a:r>
          <a:endParaRPr lang="en-US" sz="2200" kern="1200"/>
        </a:p>
      </dsp:txBody>
      <dsp:txXfrm>
        <a:off x="77217" y="1286487"/>
        <a:ext cx="3901782" cy="1427355"/>
      </dsp:txXfrm>
    </dsp:sp>
    <dsp:sp modelId="{D2015884-ED93-42D0-8D14-B7D6C4DC3BEA}">
      <dsp:nvSpPr>
        <dsp:cNvPr id="0" name=""/>
        <dsp:cNvSpPr/>
      </dsp:nvSpPr>
      <dsp:spPr>
        <a:xfrm rot="5400000">
          <a:off x="6539507" y="448048"/>
          <a:ext cx="2244468" cy="7211050"/>
        </a:xfrm>
        <a:prstGeom prst="round2SameRect">
          <a:avLst/>
        </a:prstGeom>
        <a:solidFill>
          <a:schemeClr val="accent3">
            <a:tint val="40000"/>
            <a:alpha val="90000"/>
            <a:hueOff val="7495747"/>
            <a:satOff val="-8325"/>
            <a:lumOff val="-141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7495747"/>
              <a:satOff val="-8325"/>
              <a:lumOff val="-141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Prioritizing accessibility features in a software project to benefit the largest number of users e.g. people with disabilities (visual, hearing, cognitive).  </a:t>
          </a:r>
          <a:endParaRPr lang="en-US" sz="2200" kern="1200" dirty="0"/>
        </a:p>
      </dsp:txBody>
      <dsp:txXfrm rot="-5400000">
        <a:off x="4056216" y="3040905"/>
        <a:ext cx="7101484" cy="2025336"/>
      </dsp:txXfrm>
    </dsp:sp>
    <dsp:sp modelId="{3E3F1488-F78B-4108-B6CC-FFC0638A0436}">
      <dsp:nvSpPr>
        <dsp:cNvPr id="0" name=""/>
        <dsp:cNvSpPr/>
      </dsp:nvSpPr>
      <dsp:spPr>
        <a:xfrm>
          <a:off x="0" y="3522925"/>
          <a:ext cx="4056216" cy="1061297"/>
        </a:xfrm>
        <a:prstGeom prst="roundRect">
          <a:avLst/>
        </a:prstGeom>
        <a:gradFill rotWithShape="0">
          <a:gsLst>
            <a:gs pos="0">
              <a:schemeClr val="accent3">
                <a:hueOff val="7505201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505201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505201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Example:</a:t>
          </a:r>
          <a:endParaRPr lang="en-US" sz="2200" kern="1200"/>
        </a:p>
      </dsp:txBody>
      <dsp:txXfrm>
        <a:off x="51808" y="3574733"/>
        <a:ext cx="3952600" cy="9576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98177-3D84-4144-AFBE-970190DFEBEE}">
      <dsp:nvSpPr>
        <dsp:cNvPr id="0" name=""/>
        <dsp:cNvSpPr/>
      </dsp:nvSpPr>
      <dsp:spPr>
        <a:xfrm>
          <a:off x="0" y="398543"/>
          <a:ext cx="10515600" cy="216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What if maximizing benefits for most, compromises a minority?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Example: Speeding up a project to meet deadlines,  but sacrificing thorough safety checks</a:t>
          </a:r>
        </a:p>
      </dsp:txBody>
      <dsp:txXfrm>
        <a:off x="0" y="398543"/>
        <a:ext cx="10515600" cy="2165625"/>
      </dsp:txXfrm>
    </dsp:sp>
    <dsp:sp modelId="{DFD8C5CA-EF4C-4D75-9CD3-848D6F12129A}">
      <dsp:nvSpPr>
        <dsp:cNvPr id="0" name=""/>
        <dsp:cNvSpPr/>
      </dsp:nvSpPr>
      <dsp:spPr>
        <a:xfrm>
          <a:off x="525780" y="29543"/>
          <a:ext cx="7360920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Trade-offs:</a:t>
          </a:r>
          <a:endParaRPr lang="en-US" sz="2500" kern="1200"/>
        </a:p>
      </dsp:txBody>
      <dsp:txXfrm>
        <a:off x="561806" y="65569"/>
        <a:ext cx="7288868" cy="665948"/>
      </dsp:txXfrm>
    </dsp:sp>
    <dsp:sp modelId="{BDA63EDE-4B40-4984-84E6-C9C9CC9F1B98}">
      <dsp:nvSpPr>
        <dsp:cNvPr id="0" name=""/>
        <dsp:cNvSpPr/>
      </dsp:nvSpPr>
      <dsp:spPr>
        <a:xfrm>
          <a:off x="0" y="3068168"/>
          <a:ext cx="105156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25325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Balancing technical feasibility with ethical responsibility</a:t>
          </a:r>
        </a:p>
      </dsp:txBody>
      <dsp:txXfrm>
        <a:off x="0" y="3068168"/>
        <a:ext cx="10515600" cy="1063125"/>
      </dsp:txXfrm>
    </dsp:sp>
    <dsp:sp modelId="{8CC15BF9-80C0-4B0B-952A-4DF8E3D93E73}">
      <dsp:nvSpPr>
        <dsp:cNvPr id="0" name=""/>
        <dsp:cNvSpPr/>
      </dsp:nvSpPr>
      <dsp:spPr>
        <a:xfrm>
          <a:off x="525780" y="2699168"/>
          <a:ext cx="7360920" cy="738000"/>
        </a:xfrm>
        <a:prstGeom prst="roundRect">
          <a:avLst/>
        </a:prstGeom>
        <a:gradFill rotWithShape="0">
          <a:gsLst>
            <a:gs pos="0">
              <a:schemeClr val="accent5">
                <a:hueOff val="1525325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25325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25325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How Engineers Handle It:</a:t>
          </a:r>
          <a:endParaRPr lang="en-US" sz="2500" kern="1200"/>
        </a:p>
      </dsp:txBody>
      <dsp:txXfrm>
        <a:off x="561806" y="2735194"/>
        <a:ext cx="728886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4D85B-7E68-4251-8CEB-F0EB9AB1C3BD}">
      <dsp:nvSpPr>
        <dsp:cNvPr id="0" name=""/>
        <dsp:cNvSpPr/>
      </dsp:nvSpPr>
      <dsp:spPr>
        <a:xfrm>
          <a:off x="10186964" y="2281716"/>
          <a:ext cx="91440" cy="836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688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68A2E-C9B2-4C61-865D-F0008AA1E38B}">
      <dsp:nvSpPr>
        <dsp:cNvPr id="0" name=""/>
        <dsp:cNvSpPr/>
      </dsp:nvSpPr>
      <dsp:spPr>
        <a:xfrm>
          <a:off x="4957211" y="2281716"/>
          <a:ext cx="1758491" cy="83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310"/>
              </a:lnTo>
              <a:lnTo>
                <a:pt x="1758491" y="570310"/>
              </a:lnTo>
              <a:lnTo>
                <a:pt x="1758491" y="83688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24080-5920-4DAE-BC55-83007C305949}">
      <dsp:nvSpPr>
        <dsp:cNvPr id="0" name=""/>
        <dsp:cNvSpPr/>
      </dsp:nvSpPr>
      <dsp:spPr>
        <a:xfrm>
          <a:off x="3198720" y="2281716"/>
          <a:ext cx="1758491" cy="836881"/>
        </a:xfrm>
        <a:custGeom>
          <a:avLst/>
          <a:gdLst/>
          <a:ahLst/>
          <a:cxnLst/>
          <a:rect l="0" t="0" r="0" b="0"/>
          <a:pathLst>
            <a:path>
              <a:moveTo>
                <a:pt x="1758491" y="0"/>
              </a:moveTo>
              <a:lnTo>
                <a:pt x="1758491" y="570310"/>
              </a:lnTo>
              <a:lnTo>
                <a:pt x="0" y="570310"/>
              </a:lnTo>
              <a:lnTo>
                <a:pt x="0" y="83688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424CB-172F-4FEA-A7E2-5E926DD853A6}">
      <dsp:nvSpPr>
        <dsp:cNvPr id="0" name=""/>
        <dsp:cNvSpPr/>
      </dsp:nvSpPr>
      <dsp:spPr>
        <a:xfrm>
          <a:off x="1463" y="454484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8B76A-69F7-4FAA-A1DB-44881D03C8BC}">
      <dsp:nvSpPr>
        <dsp:cNvPr id="0" name=""/>
        <dsp:cNvSpPr/>
      </dsp:nvSpPr>
      <dsp:spPr>
        <a:xfrm>
          <a:off x="321189" y="758224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Treating individuals as </a:t>
          </a:r>
          <a:r>
            <a:rPr lang="en-US" sz="2200" b="1" i="0" kern="1200" baseline="0" dirty="0"/>
            <a:t>autonomous agents </a:t>
          </a:r>
          <a:r>
            <a:rPr lang="en-US" sz="2200" b="0" i="0" kern="1200" baseline="0" dirty="0"/>
            <a:t>and respecting their rights and dignity</a:t>
          </a:r>
          <a:endParaRPr lang="en-US" sz="2200" kern="1200" dirty="0"/>
        </a:p>
      </dsp:txBody>
      <dsp:txXfrm>
        <a:off x="374707" y="811742"/>
        <a:ext cx="2770494" cy="1720196"/>
      </dsp:txXfrm>
    </dsp:sp>
    <dsp:sp modelId="{A42D2204-0AF3-4E85-A030-3B826E58137E}">
      <dsp:nvSpPr>
        <dsp:cNvPr id="0" name=""/>
        <dsp:cNvSpPr/>
      </dsp:nvSpPr>
      <dsp:spPr>
        <a:xfrm>
          <a:off x="3518446" y="454484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C5BCB-D7ED-40DC-9A85-59E8EEBA28CF}">
      <dsp:nvSpPr>
        <dsp:cNvPr id="0" name=""/>
        <dsp:cNvSpPr/>
      </dsp:nvSpPr>
      <dsp:spPr>
        <a:xfrm>
          <a:off x="3838171" y="758224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 Engineering:</a:t>
          </a:r>
          <a:endParaRPr lang="en-US" sz="2200" kern="1200"/>
        </a:p>
      </dsp:txBody>
      <dsp:txXfrm>
        <a:off x="3891689" y="811742"/>
        <a:ext cx="2770494" cy="1720196"/>
      </dsp:txXfrm>
    </dsp:sp>
    <dsp:sp modelId="{95C1BF24-BD2E-48B3-8E65-0318C5285CAD}">
      <dsp:nvSpPr>
        <dsp:cNvPr id="0" name=""/>
        <dsp:cNvSpPr/>
      </dsp:nvSpPr>
      <dsp:spPr>
        <a:xfrm>
          <a:off x="1759955" y="3118598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DEE001-DDD2-4790-8337-0AC2E189CC38}">
      <dsp:nvSpPr>
        <dsp:cNvPr id="0" name=""/>
        <dsp:cNvSpPr/>
      </dsp:nvSpPr>
      <dsp:spPr>
        <a:xfrm>
          <a:off x="2079680" y="3422338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Respecting user privacy and consent</a:t>
          </a:r>
          <a:endParaRPr lang="en-US" sz="2200" kern="1200" dirty="0"/>
        </a:p>
      </dsp:txBody>
      <dsp:txXfrm>
        <a:off x="2133198" y="3475856"/>
        <a:ext cx="2770494" cy="1720196"/>
      </dsp:txXfrm>
    </dsp:sp>
    <dsp:sp modelId="{9A81C96B-1202-47E4-8BFB-2C367084C43B}">
      <dsp:nvSpPr>
        <dsp:cNvPr id="0" name=""/>
        <dsp:cNvSpPr/>
      </dsp:nvSpPr>
      <dsp:spPr>
        <a:xfrm>
          <a:off x="5276937" y="3118598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A3A9E-09BC-4D7C-86B8-34F0B544FF6F}">
      <dsp:nvSpPr>
        <dsp:cNvPr id="0" name=""/>
        <dsp:cNvSpPr/>
      </dsp:nvSpPr>
      <dsp:spPr>
        <a:xfrm>
          <a:off x="5596662" y="3422338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Ensuring equitable access to technology</a:t>
          </a:r>
          <a:endParaRPr lang="en-US" sz="2200" kern="1200" dirty="0"/>
        </a:p>
      </dsp:txBody>
      <dsp:txXfrm>
        <a:off x="5650180" y="3475856"/>
        <a:ext cx="2770494" cy="1720196"/>
      </dsp:txXfrm>
    </dsp:sp>
    <dsp:sp modelId="{C3AF9656-3940-4A78-9C1D-8698EC91F57D}">
      <dsp:nvSpPr>
        <dsp:cNvPr id="0" name=""/>
        <dsp:cNvSpPr/>
      </dsp:nvSpPr>
      <dsp:spPr>
        <a:xfrm>
          <a:off x="8793919" y="454484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0C29C-11B4-4472-A45F-F6DED8C40ECC}">
      <dsp:nvSpPr>
        <dsp:cNvPr id="0" name=""/>
        <dsp:cNvSpPr/>
      </dsp:nvSpPr>
      <dsp:spPr>
        <a:xfrm>
          <a:off x="9113645" y="758224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Example:</a:t>
          </a:r>
          <a:endParaRPr lang="en-US" sz="2200" kern="1200"/>
        </a:p>
      </dsp:txBody>
      <dsp:txXfrm>
        <a:off x="9167163" y="811742"/>
        <a:ext cx="2770494" cy="1720196"/>
      </dsp:txXfrm>
    </dsp:sp>
    <dsp:sp modelId="{5BE601F1-09DF-4E45-894B-8012B2D002E2}">
      <dsp:nvSpPr>
        <dsp:cNvPr id="0" name=""/>
        <dsp:cNvSpPr/>
      </dsp:nvSpPr>
      <dsp:spPr>
        <a:xfrm>
          <a:off x="8793919" y="3118598"/>
          <a:ext cx="2877530" cy="1827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EA2198-32FC-4AFB-BD04-FFD0E67005F6}">
      <dsp:nvSpPr>
        <dsp:cNvPr id="0" name=""/>
        <dsp:cNvSpPr/>
      </dsp:nvSpPr>
      <dsp:spPr>
        <a:xfrm>
          <a:off x="9113645" y="3422338"/>
          <a:ext cx="2877530" cy="182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Designing software that protects user data rather than exploiting it for profit</a:t>
          </a:r>
          <a:endParaRPr lang="en-US" sz="2200" kern="1200" dirty="0"/>
        </a:p>
      </dsp:txBody>
      <dsp:txXfrm>
        <a:off x="9167163" y="3475856"/>
        <a:ext cx="2770494" cy="1720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0F66-F1CB-4D17-9109-C65DC0828467}">
      <dsp:nvSpPr>
        <dsp:cNvPr id="0" name=""/>
        <dsp:cNvSpPr/>
      </dsp:nvSpPr>
      <dsp:spPr>
        <a:xfrm>
          <a:off x="0" y="217285"/>
          <a:ext cx="6914383" cy="185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/>
            <a:t>Sometimes respecting individual rights may conflict with utilitarian goals</a:t>
          </a:r>
          <a:endParaRPr lang="en-US" sz="3300" kern="1200" dirty="0"/>
        </a:p>
      </dsp:txBody>
      <dsp:txXfrm>
        <a:off x="90470" y="307755"/>
        <a:ext cx="6733443" cy="1672340"/>
      </dsp:txXfrm>
    </dsp:sp>
    <dsp:sp modelId="{AA3D32D3-FD74-4DE5-A0A0-D7A98074D614}">
      <dsp:nvSpPr>
        <dsp:cNvPr id="0" name=""/>
        <dsp:cNvSpPr/>
      </dsp:nvSpPr>
      <dsp:spPr>
        <a:xfrm>
          <a:off x="0" y="2165605"/>
          <a:ext cx="6914383" cy="1102349"/>
        </a:xfrm>
        <a:prstGeom prst="roundRect">
          <a:avLst/>
        </a:prstGeom>
        <a:gradFill rotWithShape="0">
          <a:gsLst>
            <a:gs pos="0">
              <a:schemeClr val="accent5">
                <a:hueOff val="762663"/>
                <a:satOff val="209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62663"/>
                <a:satOff val="209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62663"/>
                <a:satOff val="209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Example:</a:t>
          </a:r>
          <a:endParaRPr lang="en-US" sz="3300" kern="1200"/>
        </a:p>
      </dsp:txBody>
      <dsp:txXfrm>
        <a:off x="53812" y="2219417"/>
        <a:ext cx="6806759" cy="994725"/>
      </dsp:txXfrm>
    </dsp:sp>
    <dsp:sp modelId="{FA8EE375-9C0C-4DD2-BBDD-DB0C1D9AA4B6}">
      <dsp:nvSpPr>
        <dsp:cNvPr id="0" name=""/>
        <dsp:cNvSpPr/>
      </dsp:nvSpPr>
      <dsp:spPr>
        <a:xfrm>
          <a:off x="0" y="3267954"/>
          <a:ext cx="6914383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3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 baseline="0" dirty="0"/>
            <a:t>Sacrificing privacy to enhance national security in software</a:t>
          </a:r>
          <a:endParaRPr lang="en-US" sz="2600" kern="1200" dirty="0"/>
        </a:p>
      </dsp:txBody>
      <dsp:txXfrm>
        <a:off x="0" y="3267954"/>
        <a:ext cx="6914383" cy="819720"/>
      </dsp:txXfrm>
    </dsp:sp>
    <dsp:sp modelId="{5941B468-120F-487E-A011-323A12BF03AC}">
      <dsp:nvSpPr>
        <dsp:cNvPr id="0" name=""/>
        <dsp:cNvSpPr/>
      </dsp:nvSpPr>
      <dsp:spPr>
        <a:xfrm>
          <a:off x="0" y="4087674"/>
          <a:ext cx="6914383" cy="1136635"/>
        </a:xfrm>
        <a:prstGeom prst="roundRect">
          <a:avLst/>
        </a:prstGeom>
        <a:gradFill rotWithShape="0">
          <a:gsLst>
            <a:gs pos="0">
              <a:schemeClr val="accent5">
                <a:hueOff val="1525325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25325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25325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Resolution Strategy:</a:t>
          </a:r>
          <a:endParaRPr lang="en-US" sz="3300" kern="1200"/>
        </a:p>
      </dsp:txBody>
      <dsp:txXfrm>
        <a:off x="55486" y="4143160"/>
        <a:ext cx="6803411" cy="1025663"/>
      </dsp:txXfrm>
    </dsp:sp>
    <dsp:sp modelId="{BA803166-F641-45BE-AD67-347CBB5F748D}">
      <dsp:nvSpPr>
        <dsp:cNvPr id="0" name=""/>
        <dsp:cNvSpPr/>
      </dsp:nvSpPr>
      <dsp:spPr>
        <a:xfrm>
          <a:off x="0" y="5224309"/>
          <a:ext cx="6914383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3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 baseline="0" dirty="0"/>
            <a:t>Finding a middle ground that respects persons while maximizing benefits</a:t>
          </a:r>
          <a:endParaRPr lang="en-US" sz="2600" kern="1200" dirty="0"/>
        </a:p>
      </dsp:txBody>
      <dsp:txXfrm>
        <a:off x="0" y="5224309"/>
        <a:ext cx="6914383" cy="819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217E9-6F3F-49DB-B8A9-C9239A28A43E}">
      <dsp:nvSpPr>
        <dsp:cNvPr id="0" name=""/>
        <dsp:cNvSpPr/>
      </dsp:nvSpPr>
      <dsp:spPr>
        <a:xfrm>
          <a:off x="0" y="439169"/>
          <a:ext cx="10801026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80" tIns="499872" rIns="8382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 dirty="0"/>
            <a:t>Frame the problem accurately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 dirty="0"/>
            <a:t>Gather facts and data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 dirty="0"/>
            <a:t>Analyze possible solutions (consider utilitarian and rights-based approaches)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 dirty="0"/>
            <a:t>Implement the best solution with respect to ethical considerations</a:t>
          </a:r>
          <a:endParaRPr lang="en-US" sz="2400" kern="1200" dirty="0"/>
        </a:p>
      </dsp:txBody>
      <dsp:txXfrm>
        <a:off x="0" y="439169"/>
        <a:ext cx="10801026" cy="2872800"/>
      </dsp:txXfrm>
    </dsp:sp>
    <dsp:sp modelId="{58D7A496-97A3-48A7-A249-B9E8C11F9947}">
      <dsp:nvSpPr>
        <dsp:cNvPr id="0" name=""/>
        <dsp:cNvSpPr/>
      </dsp:nvSpPr>
      <dsp:spPr>
        <a:xfrm>
          <a:off x="540051" y="84929"/>
          <a:ext cx="7560718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77" tIns="0" rIns="2857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Steps in Problem Solving:</a:t>
          </a:r>
          <a:endParaRPr lang="en-US" sz="2400" kern="1200" dirty="0"/>
        </a:p>
      </dsp:txBody>
      <dsp:txXfrm>
        <a:off x="574636" y="119514"/>
        <a:ext cx="7491548" cy="639310"/>
      </dsp:txXfrm>
    </dsp:sp>
    <dsp:sp modelId="{514557A6-693E-4067-935C-0ED061FC31A8}">
      <dsp:nvSpPr>
        <dsp:cNvPr id="0" name=""/>
        <dsp:cNvSpPr/>
      </dsp:nvSpPr>
      <dsp:spPr>
        <a:xfrm>
          <a:off x="0" y="3795809"/>
          <a:ext cx="1080102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25325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80" tIns="499872" rIns="8382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 dirty="0"/>
            <a:t>Resolving a software bug that impacts user data security</a:t>
          </a:r>
          <a:endParaRPr lang="en-US" sz="2400" kern="1200" dirty="0"/>
        </a:p>
      </dsp:txBody>
      <dsp:txXfrm>
        <a:off x="0" y="3795809"/>
        <a:ext cx="10801026" cy="1020600"/>
      </dsp:txXfrm>
    </dsp:sp>
    <dsp:sp modelId="{B4E5DCFA-8DBE-4244-ADD2-BE9D84721026}">
      <dsp:nvSpPr>
        <dsp:cNvPr id="0" name=""/>
        <dsp:cNvSpPr/>
      </dsp:nvSpPr>
      <dsp:spPr>
        <a:xfrm>
          <a:off x="540051" y="3441569"/>
          <a:ext cx="7560718" cy="708480"/>
        </a:xfrm>
        <a:prstGeom prst="roundRect">
          <a:avLst/>
        </a:prstGeom>
        <a:gradFill rotWithShape="0">
          <a:gsLst>
            <a:gs pos="0">
              <a:schemeClr val="accent5">
                <a:hueOff val="1525325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25325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25325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77" tIns="0" rIns="2857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Example:</a:t>
          </a:r>
          <a:endParaRPr lang="en-US" sz="2400" kern="1200"/>
        </a:p>
      </dsp:txBody>
      <dsp:txXfrm>
        <a:off x="574636" y="3476154"/>
        <a:ext cx="7491548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BEEE-CF16-465F-AB2B-53A714378F58}">
      <dsp:nvSpPr>
        <dsp:cNvPr id="0" name=""/>
        <dsp:cNvSpPr/>
      </dsp:nvSpPr>
      <dsp:spPr>
        <a:xfrm>
          <a:off x="0" y="379140"/>
          <a:ext cx="1081652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483" tIns="520700" rIns="83948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Ethical dilemma in </a:t>
          </a:r>
          <a:r>
            <a:rPr lang="en-US" sz="2500" b="1" kern="1200" dirty="0"/>
            <a:t>designing autonomous vehicles</a:t>
          </a:r>
          <a:r>
            <a:rPr lang="en-US" sz="2500" kern="1200" dirty="0"/>
            <a:t>. How do you prioritize safety, privacy, and utility?</a:t>
          </a:r>
        </a:p>
      </dsp:txBody>
      <dsp:txXfrm>
        <a:off x="0" y="379140"/>
        <a:ext cx="10816525" cy="1417500"/>
      </dsp:txXfrm>
    </dsp:sp>
    <dsp:sp modelId="{779DF603-E696-44C4-BDA4-B7C08CFC8C68}">
      <dsp:nvSpPr>
        <dsp:cNvPr id="0" name=""/>
        <dsp:cNvSpPr/>
      </dsp:nvSpPr>
      <dsp:spPr>
        <a:xfrm>
          <a:off x="540826" y="10139"/>
          <a:ext cx="7571567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187" tIns="0" rIns="2861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Case:</a:t>
          </a:r>
          <a:endParaRPr lang="en-US" sz="2500" kern="1200"/>
        </a:p>
      </dsp:txBody>
      <dsp:txXfrm>
        <a:off x="576852" y="46165"/>
        <a:ext cx="7499515" cy="665948"/>
      </dsp:txXfrm>
    </dsp:sp>
    <dsp:sp modelId="{DC96E06D-E663-471E-BF22-31CBCC3858CA}">
      <dsp:nvSpPr>
        <dsp:cNvPr id="0" name=""/>
        <dsp:cNvSpPr/>
      </dsp:nvSpPr>
      <dsp:spPr>
        <a:xfrm>
          <a:off x="0" y="2300640"/>
          <a:ext cx="10816525" cy="275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25325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483" tIns="520700" rIns="83948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How would you frame this problem?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What facts would you gather?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How does utilitarian thinking apply here?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How can you respect individual rights in this scenario?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What is your resolution strategy?</a:t>
          </a:r>
        </a:p>
      </dsp:txBody>
      <dsp:txXfrm>
        <a:off x="0" y="2300640"/>
        <a:ext cx="10816525" cy="2756250"/>
      </dsp:txXfrm>
    </dsp:sp>
    <dsp:sp modelId="{63FD62EC-54FE-4270-8533-5A9E4633B953}">
      <dsp:nvSpPr>
        <dsp:cNvPr id="0" name=""/>
        <dsp:cNvSpPr/>
      </dsp:nvSpPr>
      <dsp:spPr>
        <a:xfrm>
          <a:off x="540826" y="1931640"/>
          <a:ext cx="7571567" cy="738000"/>
        </a:xfrm>
        <a:prstGeom prst="roundRect">
          <a:avLst/>
        </a:prstGeom>
        <a:solidFill>
          <a:schemeClr val="accent5">
            <a:hueOff val="152532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187" tIns="0" rIns="2861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Questions for Discussion:</a:t>
          </a:r>
          <a:endParaRPr lang="en-US" sz="2500" kern="1200"/>
        </a:p>
      </dsp:txBody>
      <dsp:txXfrm>
        <a:off x="576852" y="1967666"/>
        <a:ext cx="74995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unir@nutech.edu.p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avy 3D art">
            <a:extLst>
              <a:ext uri="{FF2B5EF4-FFF2-40B4-BE49-F238E27FC236}">
                <a16:creationId xmlns:a16="http://schemas.microsoft.com/office/drawing/2014/main" id="{4432D488-37E2-37E7-4F0D-C5AA29E6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32" b="69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1B7C70-9613-AB47-AE0B-C7F153649D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0422" y="480516"/>
            <a:ext cx="10905059" cy="2640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n-lt"/>
              </a:rPr>
              <a:t>Responsibility in Engineering: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n-lt"/>
              </a:rPr>
              <a:t>Framing Problems, Determining Facts, Utilitarian Thinking, Respect for Persons, and Problem Resolution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55B51-E8DF-94B7-9E92-CC6BBDC2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17" y="5807527"/>
            <a:ext cx="10902016" cy="814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Dr Shamsa Munir</a:t>
            </a:r>
          </a:p>
          <a:p>
            <a:pPr algn="ctr"/>
            <a:r>
              <a:rPr lang="en-US" sz="1800" dirty="0" err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smunir@nutech.edu.pk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BDA84-31AA-588F-DEBF-DAA176ED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4" y="225404"/>
            <a:ext cx="10515600" cy="10538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4. Respect for Persons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DCE5EB-EE64-A0DF-6C27-DF8A5F9AE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89842"/>
              </p:ext>
            </p:extLst>
          </p:nvPr>
        </p:nvGraphicFramePr>
        <p:xfrm>
          <a:off x="98156" y="1153945"/>
          <a:ext cx="11992640" cy="57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7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71D34-A6F4-7D4C-20B6-704A79A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129584" cy="1843035"/>
          </a:xfrm>
          <a:scene3d>
            <a:camera prst="perspectiveHeroicExtremeLeftFacing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Respect for Persons vs. Utilitarianism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42A5872-887C-FB53-9D7E-3FDE8F58B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459017"/>
              </p:ext>
            </p:extLst>
          </p:nvPr>
        </p:nvGraphicFramePr>
        <p:xfrm>
          <a:off x="4702547" y="298342"/>
          <a:ext cx="6914383" cy="626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17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FC12B-79C6-1028-DCD5-51A98050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34"/>
            <a:ext cx="10515600" cy="11056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5. Resolving Problems in Engineering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67117AA-83DC-D72C-2427-33188B59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528743"/>
              </p:ext>
            </p:extLst>
          </p:nvPr>
        </p:nvGraphicFramePr>
        <p:xfrm>
          <a:off x="714213" y="1613761"/>
          <a:ext cx="10801027" cy="490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04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4BE7-DA45-B262-1AE6-0A4F7B25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61" y="530707"/>
            <a:ext cx="10515600" cy="85194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Study 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2BF17-EF1F-79FE-53C8-0C0317C2A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081635"/>
              </p:ext>
            </p:extLst>
          </p:nvPr>
        </p:nvGraphicFramePr>
        <p:xfrm>
          <a:off x="838199" y="1425845"/>
          <a:ext cx="10816525" cy="5067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7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27EA-EC82-C0A5-108A-31EC6B7C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0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5F1D-1742-33E4-AE7B-DA3EAFD2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4" y="2616114"/>
            <a:ext cx="10515600" cy="2389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No. 1. Explain with the help of example that how computer engineers can “frame a problem”?</a:t>
            </a:r>
          </a:p>
          <a:p>
            <a:pPr marL="0" indent="0">
              <a:buNone/>
            </a:pPr>
            <a:r>
              <a:rPr lang="en-US" dirty="0"/>
              <a:t>Q. No. 2. Explain utilitarian thinking in engineering with the help of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0959-E3B7-E66F-13ED-07D943CC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1. Framing the Problem</a:t>
            </a:r>
          </a:p>
        </p:txBody>
      </p:sp>
      <p:pic>
        <p:nvPicPr>
          <p:cNvPr id="21" name="Picture 20" descr="Top view of cubes connected with black lines">
            <a:extLst>
              <a:ext uri="{FF2B5EF4-FFF2-40B4-BE49-F238E27FC236}">
                <a16:creationId xmlns:a16="http://schemas.microsoft.com/office/drawing/2014/main" id="{BCDC1749-D60E-EC9E-F05E-2F376D6C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5" r="11593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47912874-B7B5-04F7-E84C-AC1FD5DDA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1" y="2333297"/>
            <a:ext cx="5822196" cy="41595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Understanding the scope of an issue or challenge before trying to solve it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Steps: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the stakeholders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 constraints (technical, legal, ethical)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Clarify the desired outcomes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 in Engineering: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Designing a software system for public use: identifying user needs, technical limitations, and societal impact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225DF-B5FE-0B76-023B-9AEF1E13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395" y="182563"/>
            <a:ext cx="5944890" cy="1807305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+mn-lt"/>
              </a:rPr>
              <a:t>Example</a:t>
            </a:r>
            <a:r>
              <a:rPr lang="en-US" sz="3100" dirty="0">
                <a:latin typeface="+mn-lt"/>
              </a:rPr>
              <a:t>: Framing the Problem in </a:t>
            </a:r>
            <a:r>
              <a:rPr lang="en-US" sz="3100" b="1" dirty="0">
                <a:latin typeface="+mn-lt"/>
              </a:rPr>
              <a:t>Smart Traffic Management Systems</a:t>
            </a:r>
          </a:p>
        </p:txBody>
      </p:sp>
      <p:pic>
        <p:nvPicPr>
          <p:cNvPr id="12" name="Picture 11" descr="Boxes and roller conveyor">
            <a:extLst>
              <a:ext uri="{FF2B5EF4-FFF2-40B4-BE49-F238E27FC236}">
                <a16:creationId xmlns:a16="http://schemas.microsoft.com/office/drawing/2014/main" id="{8DA7CC14-1F93-74F6-1E7F-87E9552F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27" r="20281"/>
          <a:stretch/>
        </p:blipFill>
        <p:spPr>
          <a:xfrm>
            <a:off x="2" y="10"/>
            <a:ext cx="5052445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111E-7635-FDA9-7972-4B389BD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447" y="2070028"/>
            <a:ext cx="6524787" cy="450300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Identify the Stakeholders: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Government Agencies:</a:t>
            </a:r>
            <a:r>
              <a:rPr lang="en-US" sz="2200" dirty="0"/>
              <a:t> Traffic control, city planning, law enforcement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Commuters:</a:t>
            </a:r>
            <a:r>
              <a:rPr lang="en-US" sz="2200" dirty="0"/>
              <a:t> Daily users of the roadways who are impacted by traffic conditions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Public Transportation Providers:</a:t>
            </a:r>
            <a:r>
              <a:rPr lang="en-US" sz="2200" dirty="0"/>
              <a:t> Buses, trains, and other services that must be integrated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Businesses and Delivery Services:</a:t>
            </a:r>
            <a:r>
              <a:rPr lang="en-US" sz="2200" dirty="0"/>
              <a:t> Depend on efficient transportation systems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Tech Providers:</a:t>
            </a:r>
            <a:r>
              <a:rPr lang="en-US" sz="2200" dirty="0"/>
              <a:t> Those supplying hardware (sensors, cameras) and software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028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DAEB-78FA-C812-0A74-F206DF53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6" y="573438"/>
            <a:ext cx="7337982" cy="65092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Understand Constraints: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Technical Constraints: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Integration with existing infrastructure (traffic lights, sensors)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Real-time data processing and scalability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Legal Constraints: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Data privacy laws (especially regarding surveillance systems): vehicles, drivers' identifiers etc.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Safety regulations and standards for public systems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Ethical Constraints: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Privacy concerns related to collecting and storing vehicle and driver data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Ensuring equal access across all neighborhoods (avoiding discriminatory impact)</a:t>
            </a:r>
          </a:p>
        </p:txBody>
      </p:sp>
      <p:pic>
        <p:nvPicPr>
          <p:cNvPr id="12" name="Picture 11" descr="Blue blocks and networks technology background">
            <a:extLst>
              <a:ext uri="{FF2B5EF4-FFF2-40B4-BE49-F238E27FC236}">
                <a16:creationId xmlns:a16="http://schemas.microsoft.com/office/drawing/2014/main" id="{FD7118A4-E576-1B7E-4878-F0026A1B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91" r="41002" b="-446"/>
          <a:stretch/>
        </p:blipFill>
        <p:spPr>
          <a:xfrm>
            <a:off x="7544627" y="10"/>
            <a:ext cx="4721817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18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B9FD-389B-7255-9329-F36D2EF0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32" y="1046938"/>
            <a:ext cx="5536944" cy="50283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Clarify the Desired Outcomes: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Primary Objective:</a:t>
            </a:r>
            <a:r>
              <a:rPr lang="en-US" sz="2200" dirty="0"/>
              <a:t> Reduce traffic congestion and optimize traffic flow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Secondary Goals: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</a:pPr>
            <a:r>
              <a:rPr lang="en-US" sz="2200" dirty="0"/>
              <a:t>Improve </a:t>
            </a:r>
            <a:r>
              <a:rPr lang="en-US" sz="2200" b="1" dirty="0"/>
              <a:t>road safety </a:t>
            </a:r>
            <a:r>
              <a:rPr lang="en-US" sz="2200" dirty="0"/>
              <a:t>by detecting and responding to incidents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200" b="1" dirty="0"/>
              <a:t>Lower environmental impact</a:t>
            </a:r>
            <a:r>
              <a:rPr lang="en-US" sz="2200" dirty="0"/>
              <a:t> by reducing idle time and optimizing routes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200" b="1" dirty="0"/>
              <a:t>Provide real-time information to drivers </a:t>
            </a:r>
            <a:r>
              <a:rPr lang="en-US" sz="2200" dirty="0"/>
              <a:t>and public transport systems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Picture 4" descr="Blurred motion traffic">
            <a:extLst>
              <a:ext uri="{FF2B5EF4-FFF2-40B4-BE49-F238E27FC236}">
                <a16:creationId xmlns:a16="http://schemas.microsoft.com/office/drawing/2014/main" id="{B005B997-E630-A5A8-DD96-3239EC89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69" r="2800" b="-1"/>
          <a:stretch/>
        </p:blipFill>
        <p:spPr>
          <a:xfrm>
            <a:off x="6385302" y="10"/>
            <a:ext cx="5813807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363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873A7-73E2-42E2-7679-860610067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66764"/>
              </p:ext>
            </p:extLst>
          </p:nvPr>
        </p:nvGraphicFramePr>
        <p:xfrm>
          <a:off x="4702547" y="278969"/>
          <a:ext cx="7153656" cy="618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9F6D3-1583-3B19-E9B0-9191849A43B7}"/>
              </a:ext>
            </a:extLst>
          </p:cNvPr>
          <p:cNvSpPr txBox="1"/>
          <p:nvPr/>
        </p:nvSpPr>
        <p:spPr>
          <a:xfrm>
            <a:off x="335797" y="2645088"/>
            <a:ext cx="3969040" cy="101566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000" i="1" dirty="0"/>
              <a:t>Framing the problem conclusion</a:t>
            </a:r>
          </a:p>
        </p:txBody>
      </p:sp>
    </p:spTree>
    <p:extLst>
      <p:ext uri="{BB962C8B-B14F-4D97-AF65-F5344CB8AC3E}">
        <p14:creationId xmlns:p14="http://schemas.microsoft.com/office/powerpoint/2010/main" val="297537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76C09-EFE4-A916-016F-9370599C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2. Determining the Facts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F943CA21-EFB5-149A-62CB-C4155FEB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01753"/>
              </p:ext>
            </p:extLst>
          </p:nvPr>
        </p:nvGraphicFramePr>
        <p:xfrm>
          <a:off x="4200041" y="232475"/>
          <a:ext cx="7718156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71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1C84-7EB6-4D6D-34C0-EB9DBB59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43759"/>
            <a:ext cx="10515600" cy="795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3. Utilitarian Thinking in Engineering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BBA8BA01-B396-7F4A-3264-5733637F3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771672"/>
              </p:ext>
            </p:extLst>
          </p:nvPr>
        </p:nvGraphicFramePr>
        <p:xfrm>
          <a:off x="588936" y="1415128"/>
          <a:ext cx="11267267" cy="517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32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4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EC03-FDD7-6092-6982-F765DF14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0243"/>
            <a:ext cx="10515600" cy="683298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+mn-lt"/>
              </a:rPr>
              <a:t>Challenges of Utilitarian Thinking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7433D-B82B-C3CD-A53E-2E3D7B3EB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45563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6272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62</TotalTime>
  <Words>744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Elephant</vt:lpstr>
      <vt:lpstr>Wingdings</vt:lpstr>
      <vt:lpstr>BrushVTI</vt:lpstr>
      <vt:lpstr>Responsibility in Engineering: Framing Problems, Determining Facts, Utilitarian Thinking, Respect for Persons, and Problem Resolution </vt:lpstr>
      <vt:lpstr>1. Framing the Problem</vt:lpstr>
      <vt:lpstr>Example: Framing the Problem in Smart Traffic Management Systems</vt:lpstr>
      <vt:lpstr>PowerPoint Presentation</vt:lpstr>
      <vt:lpstr>PowerPoint Presentation</vt:lpstr>
      <vt:lpstr>PowerPoint Presentation</vt:lpstr>
      <vt:lpstr>2. Determining the Facts</vt:lpstr>
      <vt:lpstr>3. Utilitarian Thinking in Engineering</vt:lpstr>
      <vt:lpstr>Challenges of Utilitarian Thinking</vt:lpstr>
      <vt:lpstr>4. Respect for Persons</vt:lpstr>
      <vt:lpstr>Respect for Persons vs. Utilitarianism</vt:lpstr>
      <vt:lpstr>5. Resolving Problems in Engineering</vt:lpstr>
      <vt:lpstr>Case Study Discussion</vt:lpstr>
      <vt:lpstr>Practice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Nida Munir</dc:creator>
  <cp:lastModifiedBy>Nida Munir</cp:lastModifiedBy>
  <cp:revision>20</cp:revision>
  <dcterms:created xsi:type="dcterms:W3CDTF">2024-09-22T03:46:25Z</dcterms:created>
  <dcterms:modified xsi:type="dcterms:W3CDTF">2024-09-22T04:48:39Z</dcterms:modified>
</cp:coreProperties>
</file>