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D9755-A948-4C88-9056-AD173B5374EA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D5BA39-09DB-439F-8026-9271E64A3334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Cultural Bias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F36A54-8DE2-4055-B36C-A5B19726976F}" type="parTrans" cxnId="{5DF234C4-A62F-4ED4-BEFA-CED0B7DFC05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759A07-83E7-47EF-9439-72DFB4769EEE}" type="sibTrans" cxnId="{5DF234C4-A62F-4ED4-BEFA-CED0B7DFC05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56C0CF-BC6A-4928-B756-CC9CE8CD7DF2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Gender Bias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B6C8F5-4F3A-400F-A3D3-19E8686D72EA}" type="parTrans" cxnId="{5198751A-2D11-43AF-838C-8EF6E3288D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82486E-9EE7-4B42-B2A6-E233EABEE35C}" type="sibTrans" cxnId="{5198751A-2D11-43AF-838C-8EF6E3288DB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92D990-68BF-43B5-BEA4-1CC33A1F763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Disability Bias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87403-5364-489A-8D88-ED98FAE26AF9}" type="parTrans" cxnId="{AFB32208-0236-4047-864B-08188BB7369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605C0-4039-47EC-B0BF-F7037E5D0E7F}" type="sibTrans" cxnId="{AFB32208-0236-4047-864B-08188BB7369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4D3A64-6587-4271-8DF4-0A6F868F697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Socioeconomic Bias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A33534-E0D9-41C1-8648-FBFD1543EDB2}" type="parTrans" cxnId="{E121CD58-1C68-4C56-8BD4-A32627F01A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4971E7-7F28-4822-8E19-B028FF80CF68}" type="sibTrans" cxnId="{E121CD58-1C68-4C56-8BD4-A32627F01A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7FD99B-4E8C-40DC-8ACD-4201BD7F714B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b="1">
              <a:latin typeface="Arial" panose="020B0604020202020204" pitchFamily="34" charset="0"/>
              <a:cs typeface="Arial" panose="020B0604020202020204" pitchFamily="34" charset="0"/>
            </a:rPr>
            <a:t>Age Bias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9BEE21-6E32-4DE4-82D3-7A44EDBA8DB3}" type="parTrans" cxnId="{6F0E635B-40A8-4E0E-B28E-A31E477D6B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329D84-D0CB-4887-87C8-F9973BAF61D6}" type="sibTrans" cxnId="{6F0E635B-40A8-4E0E-B28E-A31E477D6B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FA9D3B-DECE-42D1-BE01-7786A9772803}" type="pres">
      <dgm:prSet presAssocID="{DACD9755-A948-4C88-9056-AD173B5374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F6E957-69B8-4B93-A898-A415DCBD1C37}" type="pres">
      <dgm:prSet presAssocID="{18D5BA39-09DB-439F-8026-9271E64A3334}" presName="parentLin" presStyleCnt="0"/>
      <dgm:spPr/>
    </dgm:pt>
    <dgm:pt modelId="{724FC8FF-916D-4DB1-A750-DEC0639B21F2}" type="pres">
      <dgm:prSet presAssocID="{18D5BA39-09DB-439F-8026-9271E64A33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2D3855E-1D49-4BF3-AD38-0AD4911E4A6D}" type="pres">
      <dgm:prSet presAssocID="{18D5BA39-09DB-439F-8026-9271E64A333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16816-13C0-4270-87F9-B7ADCC19E974}" type="pres">
      <dgm:prSet presAssocID="{18D5BA39-09DB-439F-8026-9271E64A3334}" presName="negativeSpace" presStyleCnt="0"/>
      <dgm:spPr/>
    </dgm:pt>
    <dgm:pt modelId="{E4AC4893-1CB8-4FAA-A7ED-A93BE9CE7078}" type="pres">
      <dgm:prSet presAssocID="{18D5BA39-09DB-439F-8026-9271E64A3334}" presName="childText" presStyleLbl="conFgAcc1" presStyleIdx="0" presStyleCnt="5">
        <dgm:presLayoutVars>
          <dgm:bulletEnabled val="1"/>
        </dgm:presLayoutVars>
      </dgm:prSet>
      <dgm:spPr/>
    </dgm:pt>
    <dgm:pt modelId="{041AEDF0-6B48-4BD1-B17B-FACD848BEB40}" type="pres">
      <dgm:prSet presAssocID="{66759A07-83E7-47EF-9439-72DFB4769EEE}" presName="spaceBetweenRectangles" presStyleCnt="0"/>
      <dgm:spPr/>
    </dgm:pt>
    <dgm:pt modelId="{7F9A8D6A-B4D0-4397-9F40-BDBBA240144B}" type="pres">
      <dgm:prSet presAssocID="{9256C0CF-BC6A-4928-B756-CC9CE8CD7DF2}" presName="parentLin" presStyleCnt="0"/>
      <dgm:spPr/>
    </dgm:pt>
    <dgm:pt modelId="{3D4C9C6C-A7A8-4CFD-AE11-4C4BAD7B4712}" type="pres">
      <dgm:prSet presAssocID="{9256C0CF-BC6A-4928-B756-CC9CE8CD7DF2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5A2F08D-1778-47F2-8B27-6F7E4A607AF3}" type="pres">
      <dgm:prSet presAssocID="{9256C0CF-BC6A-4928-B756-CC9CE8CD7DF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437E-0B13-4206-8A79-822EEC3404DA}" type="pres">
      <dgm:prSet presAssocID="{9256C0CF-BC6A-4928-B756-CC9CE8CD7DF2}" presName="negativeSpace" presStyleCnt="0"/>
      <dgm:spPr/>
    </dgm:pt>
    <dgm:pt modelId="{8B3664FA-3B29-4494-838B-07D73F37D1EE}" type="pres">
      <dgm:prSet presAssocID="{9256C0CF-BC6A-4928-B756-CC9CE8CD7DF2}" presName="childText" presStyleLbl="conFgAcc1" presStyleIdx="1" presStyleCnt="5">
        <dgm:presLayoutVars>
          <dgm:bulletEnabled val="1"/>
        </dgm:presLayoutVars>
      </dgm:prSet>
      <dgm:spPr/>
    </dgm:pt>
    <dgm:pt modelId="{E4A556C0-C49F-42BC-8D92-5AA804D38E62}" type="pres">
      <dgm:prSet presAssocID="{4982486E-9EE7-4B42-B2A6-E233EABEE35C}" presName="spaceBetweenRectangles" presStyleCnt="0"/>
      <dgm:spPr/>
    </dgm:pt>
    <dgm:pt modelId="{573A31CA-161F-48C2-8ED6-20F50065747E}" type="pres">
      <dgm:prSet presAssocID="{0792D990-68BF-43B5-BEA4-1CC33A1F763C}" presName="parentLin" presStyleCnt="0"/>
      <dgm:spPr/>
    </dgm:pt>
    <dgm:pt modelId="{55F3C666-B8AD-4AE5-9C8E-4D5F3F7BDD48}" type="pres">
      <dgm:prSet presAssocID="{0792D990-68BF-43B5-BEA4-1CC33A1F763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1B02988-9CA1-412F-9FC6-EDFF5C032386}" type="pres">
      <dgm:prSet presAssocID="{0792D990-68BF-43B5-BEA4-1CC33A1F763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0BDD9-91C1-43F5-AC35-FA194DECAC33}" type="pres">
      <dgm:prSet presAssocID="{0792D990-68BF-43B5-BEA4-1CC33A1F763C}" presName="negativeSpace" presStyleCnt="0"/>
      <dgm:spPr/>
    </dgm:pt>
    <dgm:pt modelId="{7004C5E0-F7AC-441E-B345-ED899E6E1E09}" type="pres">
      <dgm:prSet presAssocID="{0792D990-68BF-43B5-BEA4-1CC33A1F763C}" presName="childText" presStyleLbl="conFgAcc1" presStyleIdx="2" presStyleCnt="5">
        <dgm:presLayoutVars>
          <dgm:bulletEnabled val="1"/>
        </dgm:presLayoutVars>
      </dgm:prSet>
      <dgm:spPr/>
    </dgm:pt>
    <dgm:pt modelId="{D8BF7181-A844-4DA2-83E1-DBFE242D80DB}" type="pres">
      <dgm:prSet presAssocID="{008605C0-4039-47EC-B0BF-F7037E5D0E7F}" presName="spaceBetweenRectangles" presStyleCnt="0"/>
      <dgm:spPr/>
    </dgm:pt>
    <dgm:pt modelId="{E9382AE1-0888-43EE-80CD-6F24CE2F3271}" type="pres">
      <dgm:prSet presAssocID="{404D3A64-6587-4271-8DF4-0A6F868F697F}" presName="parentLin" presStyleCnt="0"/>
      <dgm:spPr/>
    </dgm:pt>
    <dgm:pt modelId="{B0AE3304-9C14-44D2-9806-640E6BE1271E}" type="pres">
      <dgm:prSet presAssocID="{404D3A64-6587-4271-8DF4-0A6F868F697F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5B6AF887-68AF-4051-80BF-7CF77A98C64C}" type="pres">
      <dgm:prSet presAssocID="{404D3A64-6587-4271-8DF4-0A6F868F697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F9F81-D404-45D3-A448-3DE57BC32695}" type="pres">
      <dgm:prSet presAssocID="{404D3A64-6587-4271-8DF4-0A6F868F697F}" presName="negativeSpace" presStyleCnt="0"/>
      <dgm:spPr/>
    </dgm:pt>
    <dgm:pt modelId="{0C3DE09B-AD69-443E-871D-C0629FDF5120}" type="pres">
      <dgm:prSet presAssocID="{404D3A64-6587-4271-8DF4-0A6F868F697F}" presName="childText" presStyleLbl="conFgAcc1" presStyleIdx="3" presStyleCnt="5">
        <dgm:presLayoutVars>
          <dgm:bulletEnabled val="1"/>
        </dgm:presLayoutVars>
      </dgm:prSet>
      <dgm:spPr/>
    </dgm:pt>
    <dgm:pt modelId="{E735997A-8E0E-415C-A6F7-9901CBF49857}" type="pres">
      <dgm:prSet presAssocID="{8E4971E7-7F28-4822-8E19-B028FF80CF68}" presName="spaceBetweenRectangles" presStyleCnt="0"/>
      <dgm:spPr/>
    </dgm:pt>
    <dgm:pt modelId="{55F4F516-61B7-4B4F-B765-10AC3D2682B0}" type="pres">
      <dgm:prSet presAssocID="{0F7FD99B-4E8C-40DC-8ACD-4201BD7F714B}" presName="parentLin" presStyleCnt="0"/>
      <dgm:spPr/>
    </dgm:pt>
    <dgm:pt modelId="{9C145670-50D5-49EC-BDA5-1C38432C9739}" type="pres">
      <dgm:prSet presAssocID="{0F7FD99B-4E8C-40DC-8ACD-4201BD7F714B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E6BD60FD-FFA8-4B04-AE24-2B663AE053CA}" type="pres">
      <dgm:prSet presAssocID="{0F7FD99B-4E8C-40DC-8ACD-4201BD7F714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93034-9FB5-4BA5-8EBD-EF802D687DD8}" type="pres">
      <dgm:prSet presAssocID="{0F7FD99B-4E8C-40DC-8ACD-4201BD7F714B}" presName="negativeSpace" presStyleCnt="0"/>
      <dgm:spPr/>
    </dgm:pt>
    <dgm:pt modelId="{C1BD0ED4-6D0F-470D-BD4B-3579AB204B04}" type="pres">
      <dgm:prSet presAssocID="{0F7FD99B-4E8C-40DC-8ACD-4201BD7F714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489728F-638D-4C84-8E61-F50A931F3414}" type="presOf" srcId="{0792D990-68BF-43B5-BEA4-1CC33A1F763C}" destId="{55F3C666-B8AD-4AE5-9C8E-4D5F3F7BDD48}" srcOrd="0" destOrd="0" presId="urn:microsoft.com/office/officeart/2005/8/layout/list1"/>
    <dgm:cxn modelId="{478D742F-4AC6-487F-823E-4F89166D4BB8}" type="presOf" srcId="{0F7FD99B-4E8C-40DC-8ACD-4201BD7F714B}" destId="{E6BD60FD-FFA8-4B04-AE24-2B663AE053CA}" srcOrd="1" destOrd="0" presId="urn:microsoft.com/office/officeart/2005/8/layout/list1"/>
    <dgm:cxn modelId="{AFB32208-0236-4047-864B-08188BB73699}" srcId="{DACD9755-A948-4C88-9056-AD173B5374EA}" destId="{0792D990-68BF-43B5-BEA4-1CC33A1F763C}" srcOrd="2" destOrd="0" parTransId="{C3B87403-5364-489A-8D88-ED98FAE26AF9}" sibTransId="{008605C0-4039-47EC-B0BF-F7037E5D0E7F}"/>
    <dgm:cxn modelId="{CD53AD37-DED7-4512-9012-425E5F6F06B1}" type="presOf" srcId="{DACD9755-A948-4C88-9056-AD173B5374EA}" destId="{8BFA9D3B-DECE-42D1-BE01-7786A9772803}" srcOrd="0" destOrd="0" presId="urn:microsoft.com/office/officeart/2005/8/layout/list1"/>
    <dgm:cxn modelId="{6F0E635B-40A8-4E0E-B28E-A31E477D6B8C}" srcId="{DACD9755-A948-4C88-9056-AD173B5374EA}" destId="{0F7FD99B-4E8C-40DC-8ACD-4201BD7F714B}" srcOrd="4" destOrd="0" parTransId="{519BEE21-6E32-4DE4-82D3-7A44EDBA8DB3}" sibTransId="{58329D84-D0CB-4887-87C8-F9973BAF61D6}"/>
    <dgm:cxn modelId="{E121CD58-1C68-4C56-8BD4-A32627F01AFA}" srcId="{DACD9755-A948-4C88-9056-AD173B5374EA}" destId="{404D3A64-6587-4271-8DF4-0A6F868F697F}" srcOrd="3" destOrd="0" parTransId="{EFA33534-E0D9-41C1-8648-FBFD1543EDB2}" sibTransId="{8E4971E7-7F28-4822-8E19-B028FF80CF68}"/>
    <dgm:cxn modelId="{07EB4A49-FC2F-4153-B254-3682E934805F}" type="presOf" srcId="{0792D990-68BF-43B5-BEA4-1CC33A1F763C}" destId="{F1B02988-9CA1-412F-9FC6-EDFF5C032386}" srcOrd="1" destOrd="0" presId="urn:microsoft.com/office/officeart/2005/8/layout/list1"/>
    <dgm:cxn modelId="{5DF234C4-A62F-4ED4-BEFA-CED0B7DFC050}" srcId="{DACD9755-A948-4C88-9056-AD173B5374EA}" destId="{18D5BA39-09DB-439F-8026-9271E64A3334}" srcOrd="0" destOrd="0" parTransId="{35F36A54-8DE2-4055-B36C-A5B19726976F}" sibTransId="{66759A07-83E7-47EF-9439-72DFB4769EEE}"/>
    <dgm:cxn modelId="{2793AE98-CE0B-4AF9-A2D3-E810F849586B}" type="presOf" srcId="{0F7FD99B-4E8C-40DC-8ACD-4201BD7F714B}" destId="{9C145670-50D5-49EC-BDA5-1C38432C9739}" srcOrd="0" destOrd="0" presId="urn:microsoft.com/office/officeart/2005/8/layout/list1"/>
    <dgm:cxn modelId="{A1A81B00-6E9B-42CC-A7F1-18416F11DCE8}" type="presOf" srcId="{18D5BA39-09DB-439F-8026-9271E64A3334}" destId="{724FC8FF-916D-4DB1-A750-DEC0639B21F2}" srcOrd="0" destOrd="0" presId="urn:microsoft.com/office/officeart/2005/8/layout/list1"/>
    <dgm:cxn modelId="{7D9942DF-D801-4625-955D-415405C2400F}" type="presOf" srcId="{404D3A64-6587-4271-8DF4-0A6F868F697F}" destId="{B0AE3304-9C14-44D2-9806-640E6BE1271E}" srcOrd="0" destOrd="0" presId="urn:microsoft.com/office/officeart/2005/8/layout/list1"/>
    <dgm:cxn modelId="{5198751A-2D11-43AF-838C-8EF6E3288DB3}" srcId="{DACD9755-A948-4C88-9056-AD173B5374EA}" destId="{9256C0CF-BC6A-4928-B756-CC9CE8CD7DF2}" srcOrd="1" destOrd="0" parTransId="{A3B6C8F5-4F3A-400F-A3D3-19E8686D72EA}" sibTransId="{4982486E-9EE7-4B42-B2A6-E233EABEE35C}"/>
    <dgm:cxn modelId="{9D4E7950-E3C3-4EF2-B338-910E59FABA95}" type="presOf" srcId="{404D3A64-6587-4271-8DF4-0A6F868F697F}" destId="{5B6AF887-68AF-4051-80BF-7CF77A98C64C}" srcOrd="1" destOrd="0" presId="urn:microsoft.com/office/officeart/2005/8/layout/list1"/>
    <dgm:cxn modelId="{17F80747-8CC9-485B-B0DB-9E3163EE0986}" type="presOf" srcId="{18D5BA39-09DB-439F-8026-9271E64A3334}" destId="{C2D3855E-1D49-4BF3-AD38-0AD4911E4A6D}" srcOrd="1" destOrd="0" presId="urn:microsoft.com/office/officeart/2005/8/layout/list1"/>
    <dgm:cxn modelId="{53569A27-F07D-438D-B553-AA83EFE6BF4A}" type="presOf" srcId="{9256C0CF-BC6A-4928-B756-CC9CE8CD7DF2}" destId="{85A2F08D-1778-47F2-8B27-6F7E4A607AF3}" srcOrd="1" destOrd="0" presId="urn:microsoft.com/office/officeart/2005/8/layout/list1"/>
    <dgm:cxn modelId="{21BD4D2B-5F63-47E0-8FE9-15D91E87E894}" type="presOf" srcId="{9256C0CF-BC6A-4928-B756-CC9CE8CD7DF2}" destId="{3D4C9C6C-A7A8-4CFD-AE11-4C4BAD7B4712}" srcOrd="0" destOrd="0" presId="urn:microsoft.com/office/officeart/2005/8/layout/list1"/>
    <dgm:cxn modelId="{BE134A41-2B4F-4EDF-80E4-2856417A6CB2}" type="presParOf" srcId="{8BFA9D3B-DECE-42D1-BE01-7786A9772803}" destId="{F7F6E957-69B8-4B93-A898-A415DCBD1C37}" srcOrd="0" destOrd="0" presId="urn:microsoft.com/office/officeart/2005/8/layout/list1"/>
    <dgm:cxn modelId="{43706995-6C40-4217-B9DF-B831440B5B7E}" type="presParOf" srcId="{F7F6E957-69B8-4B93-A898-A415DCBD1C37}" destId="{724FC8FF-916D-4DB1-A750-DEC0639B21F2}" srcOrd="0" destOrd="0" presId="urn:microsoft.com/office/officeart/2005/8/layout/list1"/>
    <dgm:cxn modelId="{181668E0-2E10-403A-A0A9-0AB3F3BFEAD6}" type="presParOf" srcId="{F7F6E957-69B8-4B93-A898-A415DCBD1C37}" destId="{C2D3855E-1D49-4BF3-AD38-0AD4911E4A6D}" srcOrd="1" destOrd="0" presId="urn:microsoft.com/office/officeart/2005/8/layout/list1"/>
    <dgm:cxn modelId="{9A877083-CC52-4051-8858-0D0F14588F38}" type="presParOf" srcId="{8BFA9D3B-DECE-42D1-BE01-7786A9772803}" destId="{D9F16816-13C0-4270-87F9-B7ADCC19E974}" srcOrd="1" destOrd="0" presId="urn:microsoft.com/office/officeart/2005/8/layout/list1"/>
    <dgm:cxn modelId="{348DC394-2F77-4249-99F7-762C41D5E079}" type="presParOf" srcId="{8BFA9D3B-DECE-42D1-BE01-7786A9772803}" destId="{E4AC4893-1CB8-4FAA-A7ED-A93BE9CE7078}" srcOrd="2" destOrd="0" presId="urn:microsoft.com/office/officeart/2005/8/layout/list1"/>
    <dgm:cxn modelId="{59DC5DBD-44E9-4045-8FFC-7C55ACC40E4D}" type="presParOf" srcId="{8BFA9D3B-DECE-42D1-BE01-7786A9772803}" destId="{041AEDF0-6B48-4BD1-B17B-FACD848BEB40}" srcOrd="3" destOrd="0" presId="urn:microsoft.com/office/officeart/2005/8/layout/list1"/>
    <dgm:cxn modelId="{7BD76F3A-CBE6-4E20-8006-AB371AA335F5}" type="presParOf" srcId="{8BFA9D3B-DECE-42D1-BE01-7786A9772803}" destId="{7F9A8D6A-B4D0-4397-9F40-BDBBA240144B}" srcOrd="4" destOrd="0" presId="urn:microsoft.com/office/officeart/2005/8/layout/list1"/>
    <dgm:cxn modelId="{03531DF4-47FF-4747-AA50-7EAEDC7F5211}" type="presParOf" srcId="{7F9A8D6A-B4D0-4397-9F40-BDBBA240144B}" destId="{3D4C9C6C-A7A8-4CFD-AE11-4C4BAD7B4712}" srcOrd="0" destOrd="0" presId="urn:microsoft.com/office/officeart/2005/8/layout/list1"/>
    <dgm:cxn modelId="{527CDD1A-12F7-4947-B45D-E24DD5C356A6}" type="presParOf" srcId="{7F9A8D6A-B4D0-4397-9F40-BDBBA240144B}" destId="{85A2F08D-1778-47F2-8B27-6F7E4A607AF3}" srcOrd="1" destOrd="0" presId="urn:microsoft.com/office/officeart/2005/8/layout/list1"/>
    <dgm:cxn modelId="{7AFB7DC3-E3F6-4707-BEC2-9F8047F7EE4B}" type="presParOf" srcId="{8BFA9D3B-DECE-42D1-BE01-7786A9772803}" destId="{F77F437E-0B13-4206-8A79-822EEC3404DA}" srcOrd="5" destOrd="0" presId="urn:microsoft.com/office/officeart/2005/8/layout/list1"/>
    <dgm:cxn modelId="{CF58D206-4CBE-4D8F-8512-3FE0BC7BD125}" type="presParOf" srcId="{8BFA9D3B-DECE-42D1-BE01-7786A9772803}" destId="{8B3664FA-3B29-4494-838B-07D73F37D1EE}" srcOrd="6" destOrd="0" presId="urn:microsoft.com/office/officeart/2005/8/layout/list1"/>
    <dgm:cxn modelId="{F1161687-A27A-414B-A398-4D65AE6720BF}" type="presParOf" srcId="{8BFA9D3B-DECE-42D1-BE01-7786A9772803}" destId="{E4A556C0-C49F-42BC-8D92-5AA804D38E62}" srcOrd="7" destOrd="0" presId="urn:microsoft.com/office/officeart/2005/8/layout/list1"/>
    <dgm:cxn modelId="{74F85622-5EF4-4593-AA42-9F21B0B652FE}" type="presParOf" srcId="{8BFA9D3B-DECE-42D1-BE01-7786A9772803}" destId="{573A31CA-161F-48C2-8ED6-20F50065747E}" srcOrd="8" destOrd="0" presId="urn:microsoft.com/office/officeart/2005/8/layout/list1"/>
    <dgm:cxn modelId="{C305661F-AFCD-40DC-B15E-60CE0EE3BD00}" type="presParOf" srcId="{573A31CA-161F-48C2-8ED6-20F50065747E}" destId="{55F3C666-B8AD-4AE5-9C8E-4D5F3F7BDD48}" srcOrd="0" destOrd="0" presId="urn:microsoft.com/office/officeart/2005/8/layout/list1"/>
    <dgm:cxn modelId="{C79B4A67-9DBE-4DCC-A9C7-FCA30C665B1C}" type="presParOf" srcId="{573A31CA-161F-48C2-8ED6-20F50065747E}" destId="{F1B02988-9CA1-412F-9FC6-EDFF5C032386}" srcOrd="1" destOrd="0" presId="urn:microsoft.com/office/officeart/2005/8/layout/list1"/>
    <dgm:cxn modelId="{9D5970BB-9BF7-4665-9B0A-34F31CB401C2}" type="presParOf" srcId="{8BFA9D3B-DECE-42D1-BE01-7786A9772803}" destId="{E9E0BDD9-91C1-43F5-AC35-FA194DECAC33}" srcOrd="9" destOrd="0" presId="urn:microsoft.com/office/officeart/2005/8/layout/list1"/>
    <dgm:cxn modelId="{3D521AB9-E925-4A54-88F6-0F3BCB9152C8}" type="presParOf" srcId="{8BFA9D3B-DECE-42D1-BE01-7786A9772803}" destId="{7004C5E0-F7AC-441E-B345-ED899E6E1E09}" srcOrd="10" destOrd="0" presId="urn:microsoft.com/office/officeart/2005/8/layout/list1"/>
    <dgm:cxn modelId="{C7F45E38-D523-4A98-815D-11C211D8C120}" type="presParOf" srcId="{8BFA9D3B-DECE-42D1-BE01-7786A9772803}" destId="{D8BF7181-A844-4DA2-83E1-DBFE242D80DB}" srcOrd="11" destOrd="0" presId="urn:microsoft.com/office/officeart/2005/8/layout/list1"/>
    <dgm:cxn modelId="{27F2C416-5E46-4F56-9CFF-073DEAF99FC9}" type="presParOf" srcId="{8BFA9D3B-DECE-42D1-BE01-7786A9772803}" destId="{E9382AE1-0888-43EE-80CD-6F24CE2F3271}" srcOrd="12" destOrd="0" presId="urn:microsoft.com/office/officeart/2005/8/layout/list1"/>
    <dgm:cxn modelId="{83919C69-DE02-48D3-9C06-2BEA82A65128}" type="presParOf" srcId="{E9382AE1-0888-43EE-80CD-6F24CE2F3271}" destId="{B0AE3304-9C14-44D2-9806-640E6BE1271E}" srcOrd="0" destOrd="0" presId="urn:microsoft.com/office/officeart/2005/8/layout/list1"/>
    <dgm:cxn modelId="{0E44F183-3F0B-4F7C-8CD7-2C6636AB7E3D}" type="presParOf" srcId="{E9382AE1-0888-43EE-80CD-6F24CE2F3271}" destId="{5B6AF887-68AF-4051-80BF-7CF77A98C64C}" srcOrd="1" destOrd="0" presId="urn:microsoft.com/office/officeart/2005/8/layout/list1"/>
    <dgm:cxn modelId="{C584CB11-D4DB-4FCD-9A7C-9BF1DCA5A81D}" type="presParOf" srcId="{8BFA9D3B-DECE-42D1-BE01-7786A9772803}" destId="{602F9F81-D404-45D3-A448-3DE57BC32695}" srcOrd="13" destOrd="0" presId="urn:microsoft.com/office/officeart/2005/8/layout/list1"/>
    <dgm:cxn modelId="{5428369C-3099-4D8E-ABFC-F7DA3E63E2BB}" type="presParOf" srcId="{8BFA9D3B-DECE-42D1-BE01-7786A9772803}" destId="{0C3DE09B-AD69-443E-871D-C0629FDF5120}" srcOrd="14" destOrd="0" presId="urn:microsoft.com/office/officeart/2005/8/layout/list1"/>
    <dgm:cxn modelId="{DA660E61-EDBD-420C-A11D-D8F40DCB1F55}" type="presParOf" srcId="{8BFA9D3B-DECE-42D1-BE01-7786A9772803}" destId="{E735997A-8E0E-415C-A6F7-9901CBF49857}" srcOrd="15" destOrd="0" presId="urn:microsoft.com/office/officeart/2005/8/layout/list1"/>
    <dgm:cxn modelId="{C93F78E3-6B5E-48B1-BEC2-E315323F601D}" type="presParOf" srcId="{8BFA9D3B-DECE-42D1-BE01-7786A9772803}" destId="{55F4F516-61B7-4B4F-B765-10AC3D2682B0}" srcOrd="16" destOrd="0" presId="urn:microsoft.com/office/officeart/2005/8/layout/list1"/>
    <dgm:cxn modelId="{B80D2137-71E8-494E-8A62-CD715F47C422}" type="presParOf" srcId="{55F4F516-61B7-4B4F-B765-10AC3D2682B0}" destId="{9C145670-50D5-49EC-BDA5-1C38432C9739}" srcOrd="0" destOrd="0" presId="urn:microsoft.com/office/officeart/2005/8/layout/list1"/>
    <dgm:cxn modelId="{E2A7883D-3989-4F81-BFD3-2BD3340F50CD}" type="presParOf" srcId="{55F4F516-61B7-4B4F-B765-10AC3D2682B0}" destId="{E6BD60FD-FFA8-4B04-AE24-2B663AE053CA}" srcOrd="1" destOrd="0" presId="urn:microsoft.com/office/officeart/2005/8/layout/list1"/>
    <dgm:cxn modelId="{7EEFA3CE-6CDE-43D4-85A5-3FDD8CFD0872}" type="presParOf" srcId="{8BFA9D3B-DECE-42D1-BE01-7786A9772803}" destId="{3E393034-9FB5-4BA5-8EBD-EF802D687DD8}" srcOrd="17" destOrd="0" presId="urn:microsoft.com/office/officeart/2005/8/layout/list1"/>
    <dgm:cxn modelId="{92D95D38-455C-421C-A678-E5E0CBDD8CD3}" type="presParOf" srcId="{8BFA9D3B-DECE-42D1-BE01-7786A9772803}" destId="{C1BD0ED4-6D0F-470D-BD4B-3579AB204B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859384-1B18-4214-88B9-AB8001A4426F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E81D1-7E23-44A9-821E-553533C1CD4B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Many technologies are designed with a specific cultural context in mind, </a:t>
          </a:r>
          <a:r>
            <a:rPr lang="en-US" sz="2200" b="1" dirty="0">
              <a:latin typeface="Arial" panose="020B0604020202020204" pitchFamily="34" charset="0"/>
              <a:cs typeface="Arial" panose="020B0604020202020204" pitchFamily="34" charset="0"/>
            </a:rPr>
            <a:t>often rooted in Western norms, values, and practices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. This can exclude users from different cultural backgrounds, leading to issues like language barriers, misaligned interfaces, or content that doesn't reflect their experiences.</a:t>
          </a:r>
        </a:p>
      </dgm:t>
    </dgm:pt>
    <dgm:pt modelId="{5E491EE5-48DE-485B-9FEA-A6FBDBDFC77E}" type="parTrans" cxnId="{05602211-2F5A-4352-A9F6-D6C1B5602E2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13B3FF-F430-497A-AA09-21ACCC9BFA79}" type="sibTrans" cxnId="{05602211-2F5A-4352-A9F6-D6C1B5602E2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88602-B3EB-437D-80D5-9724E641E0DC}">
      <dgm:prSet custT="1"/>
      <dgm:spPr/>
      <dgm:t>
        <a:bodyPr/>
        <a:lstStyle/>
        <a:p>
          <a:r>
            <a:rPr lang="en-US" sz="2200" b="1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2CF766-48E1-4EA7-97FD-D933771733F6}" type="parTrans" cxnId="{FFD4F6DF-3FBF-4459-8A69-70434A57B17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668D3F-A969-41D8-84AA-7A4FA5DE374E}" type="sibTrans" cxnId="{FFD4F6DF-3FBF-4459-8A69-70434A57B179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E5AB1-1CDA-49BA-894A-041BA1D6FAF2}">
      <dgm:prSet custT="1"/>
      <dgm:spPr/>
      <dgm:t>
        <a:bodyPr/>
        <a:lstStyle/>
        <a:p>
          <a:r>
            <a:rPr lang="en-US" sz="2200" b="1" dirty="0">
              <a:latin typeface="Arial" panose="020B0604020202020204" pitchFamily="34" charset="0"/>
              <a:cs typeface="Arial" panose="020B0604020202020204" pitchFamily="34" charset="0"/>
            </a:rPr>
            <a:t>Voice Assistants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 (e.g., Siri, Alexa) often struggle with understanding non-Western accents or names that are uncommon in the regions where the technology was developed</a:t>
          </a:r>
          <a:r>
            <a:rPr lang="en-US" sz="2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. This can limit the functionality for users from different linguistic backgrounds.</a:t>
          </a:r>
        </a:p>
      </dgm:t>
    </dgm:pt>
    <dgm:pt modelId="{5DEA5483-CC48-406C-B286-364B879C5F27}" type="parTrans" cxnId="{8D0FDCD5-3814-4B1C-BAE2-A32352D2BD5F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401267-95AE-45B4-9698-AA8EBAE16E55}" type="sibTrans" cxnId="{8D0FDCD5-3814-4B1C-BAE2-A32352D2BD5F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CAC93-2F13-4746-86A0-AB4E9E9A1B4A}" type="pres">
      <dgm:prSet presAssocID="{AA859384-1B18-4214-88B9-AB8001A442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ED1AFF-D464-4EF9-8D4A-B13F340AAF82}" type="pres">
      <dgm:prSet presAssocID="{AF5E81D1-7E23-44A9-821E-553533C1CD4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CC90D-2111-455A-AA84-90657CC28987}" type="pres">
      <dgm:prSet presAssocID="{1B13B3FF-F430-497A-AA09-21ACCC9BFA79}" presName="spacer" presStyleCnt="0"/>
      <dgm:spPr/>
    </dgm:pt>
    <dgm:pt modelId="{6CEC0C82-035F-499D-B1E9-2289E778B887}" type="pres">
      <dgm:prSet presAssocID="{EC088602-B3EB-437D-80D5-9724E641E0DC}" presName="parentText" presStyleLbl="node1" presStyleIdx="1" presStyleCnt="3" custScaleY="408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7C0F8-3D2F-42DE-A9C8-39D325EED58B}" type="pres">
      <dgm:prSet presAssocID="{20668D3F-A969-41D8-84AA-7A4FA5DE374E}" presName="spacer" presStyleCnt="0"/>
      <dgm:spPr/>
    </dgm:pt>
    <dgm:pt modelId="{5D29F17F-E33A-44C0-A93D-797BABB8F020}" type="pres">
      <dgm:prSet presAssocID="{70FE5AB1-1CDA-49BA-894A-041BA1D6FAF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DAC5A-F4CE-47EF-B6F6-D5B3F32514D4}" type="presOf" srcId="{AF5E81D1-7E23-44A9-821E-553533C1CD4B}" destId="{55ED1AFF-D464-4EF9-8D4A-B13F340AAF82}" srcOrd="0" destOrd="0" presId="urn:microsoft.com/office/officeart/2005/8/layout/vList2"/>
    <dgm:cxn modelId="{8EBD09A9-A5E1-4451-A95D-378444F2FD1B}" type="presOf" srcId="{70FE5AB1-1CDA-49BA-894A-041BA1D6FAF2}" destId="{5D29F17F-E33A-44C0-A93D-797BABB8F020}" srcOrd="0" destOrd="0" presId="urn:microsoft.com/office/officeart/2005/8/layout/vList2"/>
    <dgm:cxn modelId="{0F4DA620-5549-4D24-A784-3C91FB8EF31B}" type="presOf" srcId="{EC088602-B3EB-437D-80D5-9724E641E0DC}" destId="{6CEC0C82-035F-499D-B1E9-2289E778B887}" srcOrd="0" destOrd="0" presId="urn:microsoft.com/office/officeart/2005/8/layout/vList2"/>
    <dgm:cxn modelId="{EBF45981-BAAA-4E9A-B924-9CA2C9013D88}" type="presOf" srcId="{AA859384-1B18-4214-88B9-AB8001A4426F}" destId="{C2CCAC93-2F13-4746-86A0-AB4E9E9A1B4A}" srcOrd="0" destOrd="0" presId="urn:microsoft.com/office/officeart/2005/8/layout/vList2"/>
    <dgm:cxn modelId="{8D0FDCD5-3814-4B1C-BAE2-A32352D2BD5F}" srcId="{AA859384-1B18-4214-88B9-AB8001A4426F}" destId="{70FE5AB1-1CDA-49BA-894A-041BA1D6FAF2}" srcOrd="2" destOrd="0" parTransId="{5DEA5483-CC48-406C-B286-364B879C5F27}" sibTransId="{5E401267-95AE-45B4-9698-AA8EBAE16E55}"/>
    <dgm:cxn modelId="{FFD4F6DF-3FBF-4459-8A69-70434A57B179}" srcId="{AA859384-1B18-4214-88B9-AB8001A4426F}" destId="{EC088602-B3EB-437D-80D5-9724E641E0DC}" srcOrd="1" destOrd="0" parTransId="{DC2CF766-48E1-4EA7-97FD-D933771733F6}" sibTransId="{20668D3F-A969-41D8-84AA-7A4FA5DE374E}"/>
    <dgm:cxn modelId="{05602211-2F5A-4352-A9F6-D6C1B5602E28}" srcId="{AA859384-1B18-4214-88B9-AB8001A4426F}" destId="{AF5E81D1-7E23-44A9-821E-553533C1CD4B}" srcOrd="0" destOrd="0" parTransId="{5E491EE5-48DE-485B-9FEA-A6FBDBDFC77E}" sibTransId="{1B13B3FF-F430-497A-AA09-21ACCC9BFA79}"/>
    <dgm:cxn modelId="{96CB5689-FF5D-4C98-94EC-3B58354D5132}" type="presParOf" srcId="{C2CCAC93-2F13-4746-86A0-AB4E9E9A1B4A}" destId="{55ED1AFF-D464-4EF9-8D4A-B13F340AAF82}" srcOrd="0" destOrd="0" presId="urn:microsoft.com/office/officeart/2005/8/layout/vList2"/>
    <dgm:cxn modelId="{A820877F-9EDC-43F9-A4C0-2543379E15FA}" type="presParOf" srcId="{C2CCAC93-2F13-4746-86A0-AB4E9E9A1B4A}" destId="{597CC90D-2111-455A-AA84-90657CC28987}" srcOrd="1" destOrd="0" presId="urn:microsoft.com/office/officeart/2005/8/layout/vList2"/>
    <dgm:cxn modelId="{04E3BB89-CF52-4A41-AF8C-492353DB0A4A}" type="presParOf" srcId="{C2CCAC93-2F13-4746-86A0-AB4E9E9A1B4A}" destId="{6CEC0C82-035F-499D-B1E9-2289E778B887}" srcOrd="2" destOrd="0" presId="urn:microsoft.com/office/officeart/2005/8/layout/vList2"/>
    <dgm:cxn modelId="{DDCF53D3-20D8-4D7A-9210-75E866761439}" type="presParOf" srcId="{C2CCAC93-2F13-4746-86A0-AB4E9E9A1B4A}" destId="{FBB7C0F8-3D2F-42DE-A9C8-39D325EED58B}" srcOrd="3" destOrd="0" presId="urn:microsoft.com/office/officeart/2005/8/layout/vList2"/>
    <dgm:cxn modelId="{A67653A9-FE15-41F2-A6E8-504CDC48F0A2}" type="presParOf" srcId="{C2CCAC93-2F13-4746-86A0-AB4E9E9A1B4A}" destId="{5D29F17F-E33A-44C0-A93D-797BABB8F0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DAD276-7A4B-4AE8-B648-FFBCDE1A995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3DEC58-4A27-446C-A4BA-FE34291D01B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Many technologies fail to account for users with disabilities, limiting accessibility. This includes </a:t>
          </a:r>
          <a:r>
            <a:rPr lang="en-US" sz="2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physical, cognitive, visual, auditory, and motor impairments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, where users may </a:t>
          </a:r>
          <a:r>
            <a:rPr lang="en-US" sz="2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face challenges interacting with hardware, software, or online platforms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612E4C1E-C76B-4B3E-954F-6142ED2B7DE2}" type="parTrans" cxnId="{CE65C057-AEC9-44A1-9885-9BB8EB02780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5C12ED-907B-49B4-A0BD-03F2277482E5}" type="sibTrans" cxnId="{CE65C057-AEC9-44A1-9885-9BB8EB02780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8D4170-368B-4FA6-BDB2-55CA8496CED9}">
      <dgm:prSet custT="1"/>
      <dgm:spPr/>
      <dgm:t>
        <a:bodyPr/>
        <a:lstStyle/>
        <a:p>
          <a:r>
            <a:rPr lang="en-US" sz="2200" b="1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2144D7-BB7E-4A54-B4FE-42E2EB1B4D6D}" type="parTrans" cxnId="{3EB8659C-21EA-451E-83E7-DDF6CDA20C5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7CD2CD-36C7-408F-8890-94E939058736}" type="sibTrans" cxnId="{3EB8659C-21EA-451E-83E7-DDF6CDA20C5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AB3EBF-F771-43DF-8062-3B7246276746}">
      <dgm:prSet custT="1"/>
      <dgm:spPr/>
      <dgm:t>
        <a:bodyPr/>
        <a:lstStyle/>
        <a:p>
          <a:r>
            <a:rPr lang="en-US" sz="2200" b="1" dirty="0">
              <a:latin typeface="Arial" panose="020B0604020202020204" pitchFamily="34" charset="0"/>
              <a:cs typeface="Arial" panose="020B0604020202020204" pitchFamily="34" charset="0"/>
            </a:rPr>
            <a:t>Websites with Poor Accessibility: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 Many websites do not offer features </a:t>
          </a:r>
          <a:r>
            <a:rPr lang="en-US" sz="2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like screen reader compatibility, keyboard navigation, or alternative text for images</a:t>
          </a:r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, excluding people with visual or motor impairments.</a:t>
          </a:r>
        </a:p>
      </dgm:t>
    </dgm:pt>
    <dgm:pt modelId="{C934A488-662E-4829-A808-B428E03B14DA}" type="parTrans" cxnId="{720CEBB9-3EDB-4D73-ABF6-C1D1B3035F9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B95BC-0C57-4B80-8E9F-D58E847F3793}" type="sibTrans" cxnId="{720CEBB9-3EDB-4D73-ABF6-C1D1B3035F98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ECEF66-6137-4E06-8315-C21A4F66A06C}" type="pres">
      <dgm:prSet presAssocID="{2ADAD276-7A4B-4AE8-B648-FFBCDE1A99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47989E-9B68-472A-BFEF-5438E730813D}" type="pres">
      <dgm:prSet presAssocID="{DA3DEC58-4A27-446C-A4BA-FE34291D01B7}" presName="thickLine" presStyleLbl="alignNode1" presStyleIdx="0" presStyleCnt="3"/>
      <dgm:spPr/>
    </dgm:pt>
    <dgm:pt modelId="{F916C509-0C20-40F5-8798-217B1BE37055}" type="pres">
      <dgm:prSet presAssocID="{DA3DEC58-4A27-446C-A4BA-FE34291D01B7}" presName="horz1" presStyleCnt="0"/>
      <dgm:spPr/>
    </dgm:pt>
    <dgm:pt modelId="{BC3971E1-8774-4727-9161-3E8370A42D10}" type="pres">
      <dgm:prSet presAssocID="{DA3DEC58-4A27-446C-A4BA-FE34291D01B7}" presName="tx1" presStyleLbl="revTx" presStyleIdx="0" presStyleCnt="3"/>
      <dgm:spPr/>
      <dgm:t>
        <a:bodyPr/>
        <a:lstStyle/>
        <a:p>
          <a:endParaRPr lang="en-US"/>
        </a:p>
      </dgm:t>
    </dgm:pt>
    <dgm:pt modelId="{C95BB690-9CB2-4001-AA76-3CD35BAAD03F}" type="pres">
      <dgm:prSet presAssocID="{DA3DEC58-4A27-446C-A4BA-FE34291D01B7}" presName="vert1" presStyleCnt="0"/>
      <dgm:spPr/>
    </dgm:pt>
    <dgm:pt modelId="{F4CCFA4D-AF76-46AA-B879-890BEFDEEAA7}" type="pres">
      <dgm:prSet presAssocID="{F18D4170-368B-4FA6-BDB2-55CA8496CED9}" presName="thickLine" presStyleLbl="alignNode1" presStyleIdx="1" presStyleCnt="3"/>
      <dgm:spPr/>
    </dgm:pt>
    <dgm:pt modelId="{2B0B79CE-8917-4E7E-8DF1-1CBC658C193A}" type="pres">
      <dgm:prSet presAssocID="{F18D4170-368B-4FA6-BDB2-55CA8496CED9}" presName="horz1" presStyleCnt="0"/>
      <dgm:spPr/>
    </dgm:pt>
    <dgm:pt modelId="{E3F6205E-4D92-4CA5-BEBC-EAFD846B7513}" type="pres">
      <dgm:prSet presAssocID="{F18D4170-368B-4FA6-BDB2-55CA8496CED9}" presName="tx1" presStyleLbl="revTx" presStyleIdx="1" presStyleCnt="3"/>
      <dgm:spPr/>
      <dgm:t>
        <a:bodyPr/>
        <a:lstStyle/>
        <a:p>
          <a:endParaRPr lang="en-US"/>
        </a:p>
      </dgm:t>
    </dgm:pt>
    <dgm:pt modelId="{CAFAA799-6A83-4EDF-BB04-399E7B7E129A}" type="pres">
      <dgm:prSet presAssocID="{F18D4170-368B-4FA6-BDB2-55CA8496CED9}" presName="vert1" presStyleCnt="0"/>
      <dgm:spPr/>
    </dgm:pt>
    <dgm:pt modelId="{D0214894-75C8-48B4-B404-49633C7F84FF}" type="pres">
      <dgm:prSet presAssocID="{69AB3EBF-F771-43DF-8062-3B7246276746}" presName="thickLine" presStyleLbl="alignNode1" presStyleIdx="2" presStyleCnt="3"/>
      <dgm:spPr/>
    </dgm:pt>
    <dgm:pt modelId="{CC52795D-5825-4AE8-8E86-7D55A341845D}" type="pres">
      <dgm:prSet presAssocID="{69AB3EBF-F771-43DF-8062-3B7246276746}" presName="horz1" presStyleCnt="0"/>
      <dgm:spPr/>
    </dgm:pt>
    <dgm:pt modelId="{CBB55A26-C0C3-4927-810C-04B86975C876}" type="pres">
      <dgm:prSet presAssocID="{69AB3EBF-F771-43DF-8062-3B7246276746}" presName="tx1" presStyleLbl="revTx" presStyleIdx="2" presStyleCnt="3"/>
      <dgm:spPr/>
      <dgm:t>
        <a:bodyPr/>
        <a:lstStyle/>
        <a:p>
          <a:endParaRPr lang="en-US"/>
        </a:p>
      </dgm:t>
    </dgm:pt>
    <dgm:pt modelId="{1FBE8F64-8F15-4D18-BD6F-BBC19B806504}" type="pres">
      <dgm:prSet presAssocID="{69AB3EBF-F771-43DF-8062-3B7246276746}" presName="vert1" presStyleCnt="0"/>
      <dgm:spPr/>
    </dgm:pt>
  </dgm:ptLst>
  <dgm:cxnLst>
    <dgm:cxn modelId="{CE65C057-AEC9-44A1-9885-9BB8EB027808}" srcId="{2ADAD276-7A4B-4AE8-B648-FFBCDE1A995C}" destId="{DA3DEC58-4A27-446C-A4BA-FE34291D01B7}" srcOrd="0" destOrd="0" parTransId="{612E4C1E-C76B-4B3E-954F-6142ED2B7DE2}" sibTransId="{9C5C12ED-907B-49B4-A0BD-03F2277482E5}"/>
    <dgm:cxn modelId="{34A587A4-6E62-45BE-BFC4-788634E58C0A}" type="presOf" srcId="{2ADAD276-7A4B-4AE8-B648-FFBCDE1A995C}" destId="{26ECEF66-6137-4E06-8315-C21A4F66A06C}" srcOrd="0" destOrd="0" presId="urn:microsoft.com/office/officeart/2008/layout/LinedList"/>
    <dgm:cxn modelId="{333DA64C-9DC3-4C34-B232-197BAF49BCDD}" type="presOf" srcId="{69AB3EBF-F771-43DF-8062-3B7246276746}" destId="{CBB55A26-C0C3-4927-810C-04B86975C876}" srcOrd="0" destOrd="0" presId="urn:microsoft.com/office/officeart/2008/layout/LinedList"/>
    <dgm:cxn modelId="{720CEBB9-3EDB-4D73-ABF6-C1D1B3035F98}" srcId="{2ADAD276-7A4B-4AE8-B648-FFBCDE1A995C}" destId="{69AB3EBF-F771-43DF-8062-3B7246276746}" srcOrd="2" destOrd="0" parTransId="{C934A488-662E-4829-A808-B428E03B14DA}" sibTransId="{3CAB95BC-0C57-4B80-8E9F-D58E847F3793}"/>
    <dgm:cxn modelId="{5EEFC8D8-E665-45DE-9A42-ABD965F04531}" type="presOf" srcId="{F18D4170-368B-4FA6-BDB2-55CA8496CED9}" destId="{E3F6205E-4D92-4CA5-BEBC-EAFD846B7513}" srcOrd="0" destOrd="0" presId="urn:microsoft.com/office/officeart/2008/layout/LinedList"/>
    <dgm:cxn modelId="{3EB8659C-21EA-451E-83E7-DDF6CDA20C5B}" srcId="{2ADAD276-7A4B-4AE8-B648-FFBCDE1A995C}" destId="{F18D4170-368B-4FA6-BDB2-55CA8496CED9}" srcOrd="1" destOrd="0" parTransId="{AD2144D7-BB7E-4A54-B4FE-42E2EB1B4D6D}" sibTransId="{D07CD2CD-36C7-408F-8890-94E939058736}"/>
    <dgm:cxn modelId="{EA5422FC-ED68-48A3-8DE5-68C0BC1B4F40}" type="presOf" srcId="{DA3DEC58-4A27-446C-A4BA-FE34291D01B7}" destId="{BC3971E1-8774-4727-9161-3E8370A42D10}" srcOrd="0" destOrd="0" presId="urn:microsoft.com/office/officeart/2008/layout/LinedList"/>
    <dgm:cxn modelId="{A3F6459B-02F8-488F-8A09-BF5BD7519CDE}" type="presParOf" srcId="{26ECEF66-6137-4E06-8315-C21A4F66A06C}" destId="{C547989E-9B68-472A-BFEF-5438E730813D}" srcOrd="0" destOrd="0" presId="urn:microsoft.com/office/officeart/2008/layout/LinedList"/>
    <dgm:cxn modelId="{3B5E9214-F8BB-44AF-96CB-660E8639CE16}" type="presParOf" srcId="{26ECEF66-6137-4E06-8315-C21A4F66A06C}" destId="{F916C509-0C20-40F5-8798-217B1BE37055}" srcOrd="1" destOrd="0" presId="urn:microsoft.com/office/officeart/2008/layout/LinedList"/>
    <dgm:cxn modelId="{314892D2-251D-43E8-8DD6-72CBB43623E8}" type="presParOf" srcId="{F916C509-0C20-40F5-8798-217B1BE37055}" destId="{BC3971E1-8774-4727-9161-3E8370A42D10}" srcOrd="0" destOrd="0" presId="urn:microsoft.com/office/officeart/2008/layout/LinedList"/>
    <dgm:cxn modelId="{D5AFCB5B-9E6F-4E34-8C8C-7FD6184B32E9}" type="presParOf" srcId="{F916C509-0C20-40F5-8798-217B1BE37055}" destId="{C95BB690-9CB2-4001-AA76-3CD35BAAD03F}" srcOrd="1" destOrd="0" presId="urn:microsoft.com/office/officeart/2008/layout/LinedList"/>
    <dgm:cxn modelId="{8BA8D53E-F455-43DB-95B2-DB6FB1EFD215}" type="presParOf" srcId="{26ECEF66-6137-4E06-8315-C21A4F66A06C}" destId="{F4CCFA4D-AF76-46AA-B879-890BEFDEEAA7}" srcOrd="2" destOrd="0" presId="urn:microsoft.com/office/officeart/2008/layout/LinedList"/>
    <dgm:cxn modelId="{428002A7-4617-4DB7-8045-8C362B958B9D}" type="presParOf" srcId="{26ECEF66-6137-4E06-8315-C21A4F66A06C}" destId="{2B0B79CE-8917-4E7E-8DF1-1CBC658C193A}" srcOrd="3" destOrd="0" presId="urn:microsoft.com/office/officeart/2008/layout/LinedList"/>
    <dgm:cxn modelId="{E15BE187-B8E1-4DE1-ADB4-F907EF5DC26C}" type="presParOf" srcId="{2B0B79CE-8917-4E7E-8DF1-1CBC658C193A}" destId="{E3F6205E-4D92-4CA5-BEBC-EAFD846B7513}" srcOrd="0" destOrd="0" presId="urn:microsoft.com/office/officeart/2008/layout/LinedList"/>
    <dgm:cxn modelId="{D505F990-D098-49B0-BB30-560F15B1644C}" type="presParOf" srcId="{2B0B79CE-8917-4E7E-8DF1-1CBC658C193A}" destId="{CAFAA799-6A83-4EDF-BB04-399E7B7E129A}" srcOrd="1" destOrd="0" presId="urn:microsoft.com/office/officeart/2008/layout/LinedList"/>
    <dgm:cxn modelId="{0B18C7B7-9534-4189-9E70-AE68FE42D942}" type="presParOf" srcId="{26ECEF66-6137-4E06-8315-C21A4F66A06C}" destId="{D0214894-75C8-48B4-B404-49633C7F84FF}" srcOrd="4" destOrd="0" presId="urn:microsoft.com/office/officeart/2008/layout/LinedList"/>
    <dgm:cxn modelId="{9E0CFC86-D6E4-4C23-BA54-FD818019C88D}" type="presParOf" srcId="{26ECEF66-6137-4E06-8315-C21A4F66A06C}" destId="{CC52795D-5825-4AE8-8E86-7D55A341845D}" srcOrd="5" destOrd="0" presId="urn:microsoft.com/office/officeart/2008/layout/LinedList"/>
    <dgm:cxn modelId="{F40009D7-8F4E-473F-B4C1-D5E1F8AB4EB2}" type="presParOf" srcId="{CC52795D-5825-4AE8-8E86-7D55A341845D}" destId="{CBB55A26-C0C3-4927-810C-04B86975C876}" srcOrd="0" destOrd="0" presId="urn:microsoft.com/office/officeart/2008/layout/LinedList"/>
    <dgm:cxn modelId="{EE0AA538-5F7E-4010-809A-A89637BC21C7}" type="presParOf" srcId="{CC52795D-5825-4AE8-8E86-7D55A341845D}" destId="{1FBE8F64-8F15-4D18-BD6F-BBC19B80650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CBD418-6D71-454A-962E-0121D2486927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9A50D5-542E-4413-A4F2-0C9510E3F674}">
      <dgm:prSet custT="1"/>
      <dgm:spPr/>
      <dgm:t>
        <a:bodyPr/>
        <a:lstStyle/>
        <a:p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Biases in technology design can exclude certain user groups, leading to unequal access and missed opportunities for social inclusion. </a:t>
          </a:r>
        </a:p>
      </dgm:t>
    </dgm:pt>
    <dgm:pt modelId="{0A09EF3E-8F02-45ED-AE32-944424A7CCDF}" type="parTrans" cxnId="{20AA2751-1197-4C5B-87AA-2239DA28CAF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F2E662-CD3F-43CE-B90D-E6A086C0F69D}" type="sibTrans" cxnId="{20AA2751-1197-4C5B-87AA-2239DA28CAFB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F2025A-CE49-4AF1-997A-BCCD84DF6AE0}">
      <dgm:prSet custT="1"/>
      <dgm:spPr/>
      <dgm:t>
        <a:bodyPr/>
        <a:lstStyle/>
        <a:p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By applying </a:t>
          </a:r>
          <a:r>
            <a:rPr lang="en-US" sz="2200" b="1">
              <a:latin typeface="Arial" panose="020B0604020202020204" pitchFamily="34" charset="0"/>
              <a:cs typeface="Arial" panose="020B0604020202020204" pitchFamily="34" charset="0"/>
            </a:rPr>
            <a:t>sustainable design</a:t>
          </a:r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 principles and fostering </a:t>
          </a:r>
          <a:r>
            <a:rPr lang="en-US" sz="2200" b="1">
              <a:latin typeface="Arial" panose="020B0604020202020204" pitchFamily="34" charset="0"/>
              <a:cs typeface="Arial" panose="020B0604020202020204" pitchFamily="34" charset="0"/>
            </a:rPr>
            <a:t>participatory design</a:t>
          </a:r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 processes, these biases can be addressed.</a:t>
          </a:r>
        </a:p>
      </dgm:t>
    </dgm:pt>
    <dgm:pt modelId="{A33B445A-CD10-4503-8C74-A6E9D57106C0}" type="parTrans" cxnId="{FD429B2F-D1C1-4D6E-84BC-D1A9D4392D22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B6921C-452F-4E65-93DD-95329DD78AB9}" type="sibTrans" cxnId="{FD429B2F-D1C1-4D6E-84BC-D1A9D4392D22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ADB6D5-0D21-4713-A7EB-D1863E102E26}">
      <dgm:prSet custT="1"/>
      <dgm:spPr/>
      <dgm:t>
        <a:bodyPr/>
        <a:lstStyle/>
        <a:p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Engaging diverse user groups, conducting inclusive research, and testing across different demographics are crucial steps toward ensuring technology serves everyone equitably. </a:t>
          </a:r>
        </a:p>
      </dgm:t>
    </dgm:pt>
    <dgm:pt modelId="{336DEE59-6AEA-459D-AD92-81B5FD25338B}" type="parTrans" cxnId="{033FF62E-7690-4B11-8C28-6132DCCFA014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B76676-1A7A-4E9E-A422-7D42AB306137}" type="sibTrans" cxnId="{033FF62E-7690-4B11-8C28-6132DCCFA014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BED686-AB6F-48B0-85F3-77C0DAFA79F6}">
      <dgm:prSet custT="1"/>
      <dgm:spPr/>
      <dgm:t>
        <a:bodyPr/>
        <a:lstStyle/>
        <a:p>
          <a:r>
            <a:rPr lang="en-US" sz="2200">
              <a:latin typeface="Arial" panose="020B0604020202020204" pitchFamily="34" charset="0"/>
              <a:cs typeface="Arial" panose="020B0604020202020204" pitchFamily="34" charset="0"/>
            </a:rPr>
            <a:t>Sustainable and participatory design not only make products more inclusive but also contribute to building technologies that can be adapted and scaled to different communities, promoting long-term societal well-being.</a:t>
          </a:r>
        </a:p>
      </dgm:t>
    </dgm:pt>
    <dgm:pt modelId="{706A4BE0-E84B-4911-84EA-7DB710727543}" type="parTrans" cxnId="{286BD275-A82A-48D6-B7C2-E61EF598B276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C7F02B-B7B7-4A6D-A3F1-301C27424A7C}" type="sibTrans" cxnId="{286BD275-A82A-48D6-B7C2-E61EF598B276}">
      <dgm:prSet/>
      <dgm:spPr/>
      <dgm:t>
        <a:bodyPr/>
        <a:lstStyle/>
        <a:p>
          <a:endParaRPr lang="en-US" sz="2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9EEA0B-1789-4473-A409-6CB57FC0722D}" type="pres">
      <dgm:prSet presAssocID="{7DCBD418-6D71-454A-962E-0121D248692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1CDCDA-F44E-4D5D-B5BA-C478ED5587E1}" type="pres">
      <dgm:prSet presAssocID="{CB9A50D5-542E-4413-A4F2-0C9510E3F674}" presName="thickLine" presStyleLbl="alignNode1" presStyleIdx="0" presStyleCnt="4"/>
      <dgm:spPr/>
    </dgm:pt>
    <dgm:pt modelId="{A4EFD57C-EDD8-4847-AB08-61DF562E57AE}" type="pres">
      <dgm:prSet presAssocID="{CB9A50D5-542E-4413-A4F2-0C9510E3F674}" presName="horz1" presStyleCnt="0"/>
      <dgm:spPr/>
    </dgm:pt>
    <dgm:pt modelId="{B8307042-9D92-4EA1-8FD0-4641BD88C1C6}" type="pres">
      <dgm:prSet presAssocID="{CB9A50D5-542E-4413-A4F2-0C9510E3F674}" presName="tx1" presStyleLbl="revTx" presStyleIdx="0" presStyleCnt="4"/>
      <dgm:spPr/>
      <dgm:t>
        <a:bodyPr/>
        <a:lstStyle/>
        <a:p>
          <a:endParaRPr lang="en-US"/>
        </a:p>
      </dgm:t>
    </dgm:pt>
    <dgm:pt modelId="{EE26B27D-2102-4209-9EF6-FEEEC6D47133}" type="pres">
      <dgm:prSet presAssocID="{CB9A50D5-542E-4413-A4F2-0C9510E3F674}" presName="vert1" presStyleCnt="0"/>
      <dgm:spPr/>
    </dgm:pt>
    <dgm:pt modelId="{ACDE687E-8640-48DC-B894-65AC0FE68C66}" type="pres">
      <dgm:prSet presAssocID="{C9F2025A-CE49-4AF1-997A-BCCD84DF6AE0}" presName="thickLine" presStyleLbl="alignNode1" presStyleIdx="1" presStyleCnt="4"/>
      <dgm:spPr/>
    </dgm:pt>
    <dgm:pt modelId="{11D8F744-D26B-4E76-B132-B6EDFA38A1FA}" type="pres">
      <dgm:prSet presAssocID="{C9F2025A-CE49-4AF1-997A-BCCD84DF6AE0}" presName="horz1" presStyleCnt="0"/>
      <dgm:spPr/>
    </dgm:pt>
    <dgm:pt modelId="{0EF10DB1-DB02-4793-ABC9-1E2DE992959A}" type="pres">
      <dgm:prSet presAssocID="{C9F2025A-CE49-4AF1-997A-BCCD84DF6AE0}" presName="tx1" presStyleLbl="revTx" presStyleIdx="1" presStyleCnt="4"/>
      <dgm:spPr/>
      <dgm:t>
        <a:bodyPr/>
        <a:lstStyle/>
        <a:p>
          <a:endParaRPr lang="en-US"/>
        </a:p>
      </dgm:t>
    </dgm:pt>
    <dgm:pt modelId="{7AB39279-6189-4E3B-BFA9-FCB39610EC0E}" type="pres">
      <dgm:prSet presAssocID="{C9F2025A-CE49-4AF1-997A-BCCD84DF6AE0}" presName="vert1" presStyleCnt="0"/>
      <dgm:spPr/>
    </dgm:pt>
    <dgm:pt modelId="{B4F428A8-0A70-444A-8687-88C3C772C211}" type="pres">
      <dgm:prSet presAssocID="{D1ADB6D5-0D21-4713-A7EB-D1863E102E26}" presName="thickLine" presStyleLbl="alignNode1" presStyleIdx="2" presStyleCnt="4"/>
      <dgm:spPr/>
    </dgm:pt>
    <dgm:pt modelId="{F8394996-6C1D-4909-B7AD-5D8AE80BEE7E}" type="pres">
      <dgm:prSet presAssocID="{D1ADB6D5-0D21-4713-A7EB-D1863E102E26}" presName="horz1" presStyleCnt="0"/>
      <dgm:spPr/>
    </dgm:pt>
    <dgm:pt modelId="{745C37F5-1D0B-48BD-8A34-3D0301C0B914}" type="pres">
      <dgm:prSet presAssocID="{D1ADB6D5-0D21-4713-A7EB-D1863E102E26}" presName="tx1" presStyleLbl="revTx" presStyleIdx="2" presStyleCnt="4"/>
      <dgm:spPr/>
      <dgm:t>
        <a:bodyPr/>
        <a:lstStyle/>
        <a:p>
          <a:endParaRPr lang="en-US"/>
        </a:p>
      </dgm:t>
    </dgm:pt>
    <dgm:pt modelId="{BD17763A-708B-4C8E-B2B8-4E2D727B8696}" type="pres">
      <dgm:prSet presAssocID="{D1ADB6D5-0D21-4713-A7EB-D1863E102E26}" presName="vert1" presStyleCnt="0"/>
      <dgm:spPr/>
    </dgm:pt>
    <dgm:pt modelId="{4A153934-AD4A-440F-9D89-45962DA3ABC6}" type="pres">
      <dgm:prSet presAssocID="{BEBED686-AB6F-48B0-85F3-77C0DAFA79F6}" presName="thickLine" presStyleLbl="alignNode1" presStyleIdx="3" presStyleCnt="4"/>
      <dgm:spPr/>
    </dgm:pt>
    <dgm:pt modelId="{EBFD819D-F22F-4B8F-A92E-ABBFE1EFD4E8}" type="pres">
      <dgm:prSet presAssocID="{BEBED686-AB6F-48B0-85F3-77C0DAFA79F6}" presName="horz1" presStyleCnt="0"/>
      <dgm:spPr/>
    </dgm:pt>
    <dgm:pt modelId="{B2B7E880-A31B-4606-83B8-658C36961001}" type="pres">
      <dgm:prSet presAssocID="{BEBED686-AB6F-48B0-85F3-77C0DAFA79F6}" presName="tx1" presStyleLbl="revTx" presStyleIdx="3" presStyleCnt="4"/>
      <dgm:spPr/>
      <dgm:t>
        <a:bodyPr/>
        <a:lstStyle/>
        <a:p>
          <a:endParaRPr lang="en-US"/>
        </a:p>
      </dgm:t>
    </dgm:pt>
    <dgm:pt modelId="{DBFC1575-7814-4190-9B17-4502A6177C68}" type="pres">
      <dgm:prSet presAssocID="{BEBED686-AB6F-48B0-85F3-77C0DAFA79F6}" presName="vert1" presStyleCnt="0"/>
      <dgm:spPr/>
    </dgm:pt>
  </dgm:ptLst>
  <dgm:cxnLst>
    <dgm:cxn modelId="{5B706619-83A9-4215-8DA5-8C04A1381916}" type="presOf" srcId="{C9F2025A-CE49-4AF1-997A-BCCD84DF6AE0}" destId="{0EF10DB1-DB02-4793-ABC9-1E2DE992959A}" srcOrd="0" destOrd="0" presId="urn:microsoft.com/office/officeart/2008/layout/LinedList"/>
    <dgm:cxn modelId="{286BD275-A82A-48D6-B7C2-E61EF598B276}" srcId="{7DCBD418-6D71-454A-962E-0121D2486927}" destId="{BEBED686-AB6F-48B0-85F3-77C0DAFA79F6}" srcOrd="3" destOrd="0" parTransId="{706A4BE0-E84B-4911-84EA-7DB710727543}" sibTransId="{B9C7F02B-B7B7-4A6D-A3F1-301C27424A7C}"/>
    <dgm:cxn modelId="{AAB41F00-0A8E-44B7-9295-DD080B500965}" type="presOf" srcId="{D1ADB6D5-0D21-4713-A7EB-D1863E102E26}" destId="{745C37F5-1D0B-48BD-8A34-3D0301C0B914}" srcOrd="0" destOrd="0" presId="urn:microsoft.com/office/officeart/2008/layout/LinedList"/>
    <dgm:cxn modelId="{98AEC85B-D5B3-4F3E-AB88-86B1C6BF545A}" type="presOf" srcId="{BEBED686-AB6F-48B0-85F3-77C0DAFA79F6}" destId="{B2B7E880-A31B-4606-83B8-658C36961001}" srcOrd="0" destOrd="0" presId="urn:microsoft.com/office/officeart/2008/layout/LinedList"/>
    <dgm:cxn modelId="{D8B97633-411B-4A36-80CF-231C3FF5820C}" type="presOf" srcId="{7DCBD418-6D71-454A-962E-0121D2486927}" destId="{039EEA0B-1789-4473-A409-6CB57FC0722D}" srcOrd="0" destOrd="0" presId="urn:microsoft.com/office/officeart/2008/layout/LinedList"/>
    <dgm:cxn modelId="{96452F6E-406D-402B-AA07-60F29C2C3E51}" type="presOf" srcId="{CB9A50D5-542E-4413-A4F2-0C9510E3F674}" destId="{B8307042-9D92-4EA1-8FD0-4641BD88C1C6}" srcOrd="0" destOrd="0" presId="urn:microsoft.com/office/officeart/2008/layout/LinedList"/>
    <dgm:cxn modelId="{033FF62E-7690-4B11-8C28-6132DCCFA014}" srcId="{7DCBD418-6D71-454A-962E-0121D2486927}" destId="{D1ADB6D5-0D21-4713-A7EB-D1863E102E26}" srcOrd="2" destOrd="0" parTransId="{336DEE59-6AEA-459D-AD92-81B5FD25338B}" sibTransId="{DCB76676-1A7A-4E9E-A422-7D42AB306137}"/>
    <dgm:cxn modelId="{20AA2751-1197-4C5B-87AA-2239DA28CAFB}" srcId="{7DCBD418-6D71-454A-962E-0121D2486927}" destId="{CB9A50D5-542E-4413-A4F2-0C9510E3F674}" srcOrd="0" destOrd="0" parTransId="{0A09EF3E-8F02-45ED-AE32-944424A7CCDF}" sibTransId="{22F2E662-CD3F-43CE-B90D-E6A086C0F69D}"/>
    <dgm:cxn modelId="{FD429B2F-D1C1-4D6E-84BC-D1A9D4392D22}" srcId="{7DCBD418-6D71-454A-962E-0121D2486927}" destId="{C9F2025A-CE49-4AF1-997A-BCCD84DF6AE0}" srcOrd="1" destOrd="0" parTransId="{A33B445A-CD10-4503-8C74-A6E9D57106C0}" sibTransId="{B3B6921C-452F-4E65-93DD-95329DD78AB9}"/>
    <dgm:cxn modelId="{FF67F4BC-3B25-4509-A4D2-A8585FCA9F39}" type="presParOf" srcId="{039EEA0B-1789-4473-A409-6CB57FC0722D}" destId="{BB1CDCDA-F44E-4D5D-B5BA-C478ED5587E1}" srcOrd="0" destOrd="0" presId="urn:microsoft.com/office/officeart/2008/layout/LinedList"/>
    <dgm:cxn modelId="{B2961BE4-180B-4299-A5D9-52B5895993BA}" type="presParOf" srcId="{039EEA0B-1789-4473-A409-6CB57FC0722D}" destId="{A4EFD57C-EDD8-4847-AB08-61DF562E57AE}" srcOrd="1" destOrd="0" presId="urn:microsoft.com/office/officeart/2008/layout/LinedList"/>
    <dgm:cxn modelId="{341BE6FD-93BE-4DA8-8EF1-D1D5F24A7BCF}" type="presParOf" srcId="{A4EFD57C-EDD8-4847-AB08-61DF562E57AE}" destId="{B8307042-9D92-4EA1-8FD0-4641BD88C1C6}" srcOrd="0" destOrd="0" presId="urn:microsoft.com/office/officeart/2008/layout/LinedList"/>
    <dgm:cxn modelId="{1E65EEA9-B832-4F43-8297-E0BD7D08ADBD}" type="presParOf" srcId="{A4EFD57C-EDD8-4847-AB08-61DF562E57AE}" destId="{EE26B27D-2102-4209-9EF6-FEEEC6D47133}" srcOrd="1" destOrd="0" presId="urn:microsoft.com/office/officeart/2008/layout/LinedList"/>
    <dgm:cxn modelId="{CABF390A-FBD4-4F2A-AC09-B69765AA8C05}" type="presParOf" srcId="{039EEA0B-1789-4473-A409-6CB57FC0722D}" destId="{ACDE687E-8640-48DC-B894-65AC0FE68C66}" srcOrd="2" destOrd="0" presId="urn:microsoft.com/office/officeart/2008/layout/LinedList"/>
    <dgm:cxn modelId="{32445E06-520E-4A89-9449-F94ECAAC00CC}" type="presParOf" srcId="{039EEA0B-1789-4473-A409-6CB57FC0722D}" destId="{11D8F744-D26B-4E76-B132-B6EDFA38A1FA}" srcOrd="3" destOrd="0" presId="urn:microsoft.com/office/officeart/2008/layout/LinedList"/>
    <dgm:cxn modelId="{8A7B9FD2-A73D-4E70-8B2B-EBC7C030DA79}" type="presParOf" srcId="{11D8F744-D26B-4E76-B132-B6EDFA38A1FA}" destId="{0EF10DB1-DB02-4793-ABC9-1E2DE992959A}" srcOrd="0" destOrd="0" presId="urn:microsoft.com/office/officeart/2008/layout/LinedList"/>
    <dgm:cxn modelId="{7042BB39-FD0C-49FF-A49D-81D2C881B7A4}" type="presParOf" srcId="{11D8F744-D26B-4E76-B132-B6EDFA38A1FA}" destId="{7AB39279-6189-4E3B-BFA9-FCB39610EC0E}" srcOrd="1" destOrd="0" presId="urn:microsoft.com/office/officeart/2008/layout/LinedList"/>
    <dgm:cxn modelId="{F4B25B05-4820-4FD5-9A7E-610E1771E0EF}" type="presParOf" srcId="{039EEA0B-1789-4473-A409-6CB57FC0722D}" destId="{B4F428A8-0A70-444A-8687-88C3C772C211}" srcOrd="4" destOrd="0" presId="urn:microsoft.com/office/officeart/2008/layout/LinedList"/>
    <dgm:cxn modelId="{CD77FBBC-FB05-4343-87AF-3CA61D0CA855}" type="presParOf" srcId="{039EEA0B-1789-4473-A409-6CB57FC0722D}" destId="{F8394996-6C1D-4909-B7AD-5D8AE80BEE7E}" srcOrd="5" destOrd="0" presId="urn:microsoft.com/office/officeart/2008/layout/LinedList"/>
    <dgm:cxn modelId="{5BAE0786-F6E7-498B-8285-E3350C948781}" type="presParOf" srcId="{F8394996-6C1D-4909-B7AD-5D8AE80BEE7E}" destId="{745C37F5-1D0B-48BD-8A34-3D0301C0B914}" srcOrd="0" destOrd="0" presId="urn:microsoft.com/office/officeart/2008/layout/LinedList"/>
    <dgm:cxn modelId="{7224F9F4-FB49-43E8-906E-88A4A5839D48}" type="presParOf" srcId="{F8394996-6C1D-4909-B7AD-5D8AE80BEE7E}" destId="{BD17763A-708B-4C8E-B2B8-4E2D727B8696}" srcOrd="1" destOrd="0" presId="urn:microsoft.com/office/officeart/2008/layout/LinedList"/>
    <dgm:cxn modelId="{7E66DE39-D1ED-4FE2-91C6-7055384EFDA0}" type="presParOf" srcId="{039EEA0B-1789-4473-A409-6CB57FC0722D}" destId="{4A153934-AD4A-440F-9D89-45962DA3ABC6}" srcOrd="6" destOrd="0" presId="urn:microsoft.com/office/officeart/2008/layout/LinedList"/>
    <dgm:cxn modelId="{FCD664F4-F198-4B99-BE69-99DABF6F0A55}" type="presParOf" srcId="{039EEA0B-1789-4473-A409-6CB57FC0722D}" destId="{EBFD819D-F22F-4B8F-A92E-ABBFE1EFD4E8}" srcOrd="7" destOrd="0" presId="urn:microsoft.com/office/officeart/2008/layout/LinedList"/>
    <dgm:cxn modelId="{23790729-DE64-4A1E-94F5-015C3566A597}" type="presParOf" srcId="{EBFD819D-F22F-4B8F-A92E-ABBFE1EFD4E8}" destId="{B2B7E880-A31B-4606-83B8-658C36961001}" srcOrd="0" destOrd="0" presId="urn:microsoft.com/office/officeart/2008/layout/LinedList"/>
    <dgm:cxn modelId="{2FE7BCA2-31C2-465A-AA30-8A681FB9BDDE}" type="presParOf" srcId="{EBFD819D-F22F-4B8F-A92E-ABBFE1EFD4E8}" destId="{DBFC1575-7814-4190-9B17-4502A6177C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C4893-1CB8-4FAA-A7ED-A93BE9CE7078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3855E-1D49-4BF3-AD38-0AD4911E4A6D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Cultural Bias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926" y="104745"/>
        <a:ext cx="4597613" cy="639310"/>
      </dsp:txXfrm>
    </dsp:sp>
    <dsp:sp modelId="{8B3664FA-3B29-4494-838B-07D73F37D1EE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2F08D-1778-47F2-8B27-6F7E4A607AF3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Gender Bias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926" y="1193385"/>
        <a:ext cx="4597613" cy="639310"/>
      </dsp:txXfrm>
    </dsp:sp>
    <dsp:sp modelId="{7004C5E0-F7AC-441E-B345-ED899E6E1E09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02988-9CA1-412F-9FC6-EDFF5C032386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Disability Bias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926" y="2282025"/>
        <a:ext cx="4597613" cy="639310"/>
      </dsp:txXfrm>
    </dsp:sp>
    <dsp:sp modelId="{0C3DE09B-AD69-443E-871D-C0629FDF5120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F887-68AF-4051-80BF-7CF77A98C64C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Socioeconomic Bias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926" y="3370665"/>
        <a:ext cx="4597613" cy="639310"/>
      </dsp:txXfrm>
    </dsp:sp>
    <dsp:sp modelId="{C1BD0ED4-6D0F-470D-BD4B-3579AB204B04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60FD-FFA8-4B04-AE24-2B663AE053CA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5. </a:t>
          </a:r>
          <a:r>
            <a:rPr lang="en-US" sz="2400" b="1" kern="1200">
              <a:latin typeface="Arial" panose="020B0604020202020204" pitchFamily="34" charset="0"/>
              <a:cs typeface="Arial" panose="020B0604020202020204" pitchFamily="34" charset="0"/>
            </a:rPr>
            <a:t>Age Bias</a:t>
          </a:r>
          <a:endParaRPr lang="en-US" sz="2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D1AFF-D464-4EF9-8D4A-B13F340AAF82}">
      <dsp:nvSpPr>
        <dsp:cNvPr id="0" name=""/>
        <dsp:cNvSpPr/>
      </dsp:nvSpPr>
      <dsp:spPr>
        <a:xfrm>
          <a:off x="0" y="578"/>
          <a:ext cx="6199637" cy="23761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Many technologies are designed with a specific cultural context in mind, </a:t>
          </a: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often rooted in Western norms, values, and practices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. This can exclude users from different cultural backgrounds, leading to issues like language barriers, misaligned interfaces, or content that doesn't reflect their experiences.</a:t>
          </a:r>
        </a:p>
      </dsp:txBody>
      <dsp:txXfrm>
        <a:off x="115992" y="116570"/>
        <a:ext cx="5967653" cy="2144125"/>
      </dsp:txXfrm>
    </dsp:sp>
    <dsp:sp modelId="{6CEC0C82-035F-499D-B1E9-2289E778B887}">
      <dsp:nvSpPr>
        <dsp:cNvPr id="0" name=""/>
        <dsp:cNvSpPr/>
      </dsp:nvSpPr>
      <dsp:spPr>
        <a:xfrm>
          <a:off x="0" y="2382424"/>
          <a:ext cx="6199637" cy="969523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28" y="2429752"/>
        <a:ext cx="6104981" cy="874867"/>
      </dsp:txXfrm>
    </dsp:sp>
    <dsp:sp modelId="{5D29F17F-E33A-44C0-A93D-797BABB8F020}">
      <dsp:nvSpPr>
        <dsp:cNvPr id="0" name=""/>
        <dsp:cNvSpPr/>
      </dsp:nvSpPr>
      <dsp:spPr>
        <a:xfrm>
          <a:off x="0" y="3357685"/>
          <a:ext cx="6199637" cy="237610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Voice Assistants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 (e.g., Siri, Alexa) often struggle with understanding non-Western accents or names that are uncommon in the regions where the technology was developed</a:t>
          </a:r>
          <a:r>
            <a:rPr lang="en-US" sz="2200" b="1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. This can limit the functionality for users from different linguistic backgrounds.</a:t>
          </a:r>
        </a:p>
      </dsp:txBody>
      <dsp:txXfrm>
        <a:off x="115992" y="3473677"/>
        <a:ext cx="5967653" cy="2144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7989E-9B68-472A-BFEF-5438E730813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971E1-8774-4727-9161-3E8370A42D10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Many technologies fail to account for users with disabilities, limiting accessibility. This includes </a:t>
          </a:r>
          <a:r>
            <a:rPr lang="en-US" sz="2200" b="1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physical, cognitive, visual, auditory, and motor impairments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, where users may </a:t>
          </a:r>
          <a:r>
            <a:rPr lang="en-US" sz="2200" b="1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face challenges interacting with hardware, software, or online platforms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2124"/>
        <a:ext cx="10515600" cy="1449029"/>
      </dsp:txXfrm>
    </dsp:sp>
    <dsp:sp modelId="{F4CCFA4D-AF76-46AA-B879-890BEFDEEAA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6205E-4D92-4CA5-BEBC-EAFD846B751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>
              <a:latin typeface="Arial" panose="020B0604020202020204" pitchFamily="34" charset="0"/>
              <a:cs typeface="Arial" panose="020B0604020202020204" pitchFamily="34" charset="0"/>
            </a:rPr>
            <a:t>Example:</a:t>
          </a:r>
          <a:endParaRPr lang="en-US" sz="2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51154"/>
        <a:ext cx="10515600" cy="1449029"/>
      </dsp:txXfrm>
    </dsp:sp>
    <dsp:sp modelId="{D0214894-75C8-48B4-B404-49633C7F84F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55A26-C0C3-4927-810C-04B86975C876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Websites with Poor Accessibility: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 Many websites do not offer features </a:t>
          </a:r>
          <a:r>
            <a:rPr lang="en-US" sz="2200" b="1" kern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like screen reader compatibility, keyboard navigation, or alternative text for images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, excluding people with visual or motor impairments.</a:t>
          </a:r>
        </a:p>
      </dsp:txBody>
      <dsp:txXfrm>
        <a:off x="0" y="2900183"/>
        <a:ext cx="10515600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CDCDA-F44E-4D5D-B5BA-C478ED5587E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307042-9D92-4EA1-8FD0-4641BD88C1C6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Biases in technology design can exclude certain user groups, leading to unequal access and missed opportunities for social inclusion. </a:t>
          </a:r>
        </a:p>
      </dsp:txBody>
      <dsp:txXfrm>
        <a:off x="0" y="0"/>
        <a:ext cx="10515600" cy="1087834"/>
      </dsp:txXfrm>
    </dsp:sp>
    <dsp:sp modelId="{ACDE687E-8640-48DC-B894-65AC0FE68C6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F10DB1-DB02-4793-ABC9-1E2DE992959A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By applying </a:t>
          </a:r>
          <a:r>
            <a:rPr lang="en-US" sz="2200" b="1" kern="1200">
              <a:latin typeface="Arial" panose="020B0604020202020204" pitchFamily="34" charset="0"/>
              <a:cs typeface="Arial" panose="020B0604020202020204" pitchFamily="34" charset="0"/>
            </a:rPr>
            <a:t>sustainable design</a:t>
          </a: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 principles and fostering </a:t>
          </a:r>
          <a:r>
            <a:rPr lang="en-US" sz="2200" b="1" kern="1200">
              <a:latin typeface="Arial" panose="020B0604020202020204" pitchFamily="34" charset="0"/>
              <a:cs typeface="Arial" panose="020B0604020202020204" pitchFamily="34" charset="0"/>
            </a:rPr>
            <a:t>participatory design</a:t>
          </a: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 processes, these biases can be addressed.</a:t>
          </a:r>
        </a:p>
      </dsp:txBody>
      <dsp:txXfrm>
        <a:off x="0" y="1087834"/>
        <a:ext cx="10515600" cy="1087834"/>
      </dsp:txXfrm>
    </dsp:sp>
    <dsp:sp modelId="{B4F428A8-0A70-444A-8687-88C3C772C21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5C37F5-1D0B-48BD-8A34-3D0301C0B91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Engaging diverse user groups, conducting inclusive research, and testing across different demographics are crucial steps toward ensuring technology serves everyone equitably. </a:t>
          </a:r>
        </a:p>
      </dsp:txBody>
      <dsp:txXfrm>
        <a:off x="0" y="2175669"/>
        <a:ext cx="10515600" cy="1087834"/>
      </dsp:txXfrm>
    </dsp:sp>
    <dsp:sp modelId="{4A153934-AD4A-440F-9D89-45962DA3ABC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B7E880-A31B-4606-83B8-658C3696100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Arial" panose="020B0604020202020204" pitchFamily="34" charset="0"/>
              <a:cs typeface="Arial" panose="020B0604020202020204" pitchFamily="34" charset="0"/>
            </a:rPr>
            <a:t>Sustainable and participatory design not only make products more inclusive but also contribute to building technologies that can be adapted and scaled to different communities, promoting long-term societal well-being.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0D59-2745-D0E4-4C92-C945BB39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C211-87C4-EE54-B563-91C22F75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6979A-FB30-504F-3CD4-5C884A8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2D0C-919D-B7D6-72AA-251B45A7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B40E-B3EC-4EAD-5A8B-9BEE2C34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0924-2811-6930-5B59-1952B59F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188EE-CA76-87E3-83FA-99C816BC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97F7-168C-3547-F1BB-98D91E20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5CF-4201-10EA-8BEC-82770A2D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4C07F-FB77-5C3C-1FAC-E52C0F0E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0F307-A3FA-E5ED-E598-1428DECBF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3820-2A9B-F09A-CB26-15F954141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2FF8-2D94-43E1-9AB8-558F287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DE85-B23F-9888-B2B9-4621BE87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678C-1584-C691-7778-0D5B46D5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207A-998F-5A2D-C29D-7ABBAA8D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F1A-A407-0119-12D9-805B999B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AEE2-6D86-CAE8-7275-DF316B96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5B7C-30B1-5215-BBE8-7C41A129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CF65-79D3-DAE9-32F5-6866B95B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2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D052-14DC-AF50-5BBB-46E97DBF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8892-C9EB-0EEF-B029-2ED115F6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DB27-47B2-56A8-0197-A76FE98A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5591-48A5-A9E0-916E-2AF2548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994A-1D44-CC89-9430-46E7C62B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A6E3-4741-7985-D8B4-2B72C28B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0F32-03BD-ABAD-CAF0-289A630E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E5390-C80C-4566-1FF6-29D0F42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D34B-8665-A3F5-A5BF-7E40A52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1EBE1-8EFA-99D3-5D75-D65ED5A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97A2A-276E-0193-0E7E-3629414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7B49-ED6A-586A-F9A1-F7794B89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3A79-9705-2032-D9FF-46F850C1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EF25-797B-ECD8-FF32-258FA213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216D1-C108-1447-263F-B4CF035F2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70E67-2F43-6AA0-F11A-5C70D4E8F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020D7-F696-0E47-A752-34EEE7D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A5CAA-E4A7-3263-DC14-75CFA935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5E62F-D3EB-AD8A-D243-5E2F168E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91BC-CAAB-238F-57D0-01CDE76F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067AE-2954-FC9D-1924-37DA9194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B5CBB-5A34-AC5F-F07C-27D6B07C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0854-B228-816C-6325-D7DEF503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8840F-8B74-B014-D8BA-8E74E25F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E8B34-02F8-A680-BF45-D40B14E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42D24-B0C5-D3F5-4501-16D74034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6D92-DAA7-A83B-B141-B0DAEC21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ABFA-4EEF-04AC-7A12-4196C613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5B05-A721-744F-CE43-FF27A4AB7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3B749-0DCB-1803-BD59-EBCB24E9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79618-2A82-9EA8-104C-00034AD6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651D-9EC5-6BC0-CECB-ABC34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5437-FE9F-CF67-27EF-05B343CC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29157-DEEF-969B-77F1-4242A7B85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4CB30-90CD-16C3-E216-504DDCBA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7F31-6AB8-ADA8-2BA5-FCAD9437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44D5-55DB-11F8-A348-23D14BC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1462-D769-DE29-424C-54EFBEF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5737E-2E90-64EC-3FE9-C85C2BF7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BE8D-4459-89FC-FF8E-FCA572640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F37D-2855-B5B3-828F-B18C74132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509B6-EAD4-4F08-99F4-E5DB84BB8C7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785B-C155-FE1C-556A-466D6E5F4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90B5-0B9D-2A38-E5D3-CE3A92F4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F49C2-65E5-4CD4-9743-080F7E1EC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and red cube illustration">
            <a:extLst>
              <a:ext uri="{FF2B5EF4-FFF2-40B4-BE49-F238E27FC236}">
                <a16:creationId xmlns:a16="http://schemas.microsoft.com/office/drawing/2014/main" id="{C6B64587-8704-0EDE-73CE-FC77F268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9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C87C4-7983-FBEF-0EBF-506CB000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9" y="2838052"/>
            <a:ext cx="4849044" cy="283927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Biases in Current Technology Designs and Solutions for Inclusivity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7DDC-6FFE-E5F5-5BC4-62420E66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53" y="6115292"/>
            <a:ext cx="4849044" cy="51730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Dr Shamsa Munir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5280F-A23B-4129-6AA4-A809DB06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54" r="1799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46F3-CE2A-91AE-1A94-789FFA5E6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11" y="474758"/>
            <a:ext cx="5133592" cy="597509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Universal Design Principles: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Adopt accessibility standards such as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Content Accessibility Guidelines (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WCAG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make digital platforms more inclusive. This includes providing features l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ike voice navigation, screen reader support, adjustable font sizes, and alternative input methods (e.g., voice, gestures)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Co-design with Users with Disabilities: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Engaging users with disabilities in the design process can reveal barriers that might not be obvious to non-disabled developers.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02934-550A-09B5-8914-6A129DF7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" y="185979"/>
            <a:ext cx="5334197" cy="1183884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Socioeconomic Bias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9860-6643-6FB9-7A6E-41CAA014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251751"/>
            <a:ext cx="5334197" cy="4988329"/>
          </a:xfrm>
        </p:spPr>
        <p:txBody>
          <a:bodyPr anchor="ctr"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Technologies are often designed with the assumption that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have access to high-speed internet, expensive devices, or specific software,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which can exclude people from lower socioeconomic backgrounds or those in developing countries.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E-Learning Platforms: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Many online learning tools assume that students have uninterrupted access to high-speed internet and modern devices, excluding students in rural or low-income areas where connectivity or access to technology is limited.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Old computer monitors">
            <a:extLst>
              <a:ext uri="{FF2B5EF4-FFF2-40B4-BE49-F238E27FC236}">
                <a16:creationId xmlns:a16="http://schemas.microsoft.com/office/drawing/2014/main" id="{4532BCDB-745C-7600-0FE0-C7A594C1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21" r="27726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64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95F5-9170-9775-3E97-1D2D427A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6" y="678114"/>
            <a:ext cx="5036748" cy="617988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Design for Low-Resource Settings: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Technology should account for low-bandwidth scenarios, offer offline modes, or be optimized for older or lower-cost devices. For example,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applications that work offline or require minimal data usage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ensure wider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Partnership with Local Communities: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Co-develop solutions that meet the unique needs of low-income or resource-constrained communities. This could involve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lightweight applications that do not rely on constant internet access.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3786E-AFE7-F991-2349-012A02C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2" r="19939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F9D17-1B31-7EF4-79A8-E21CFB92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Age Bias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52AF-2211-DA88-8114-27D1A3FF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45" y="1519588"/>
            <a:ext cx="5558489" cy="466725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Many technologies, particularly digital interfaces and devices,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designed with younger users in mind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neglecting the needs of older adults who may have different physical or cognitive abilities and may be less familiar with rapidly evolving technologies.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Smartphones: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Most smartphones are designed with small fonts, complex interfaces, and touch screens that may be difficult for elderly users to navigate, especially those with limited vision or reduced motor skills.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7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D285-A6D9-57D9-86F3-C662A815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497306"/>
            <a:ext cx="5334197" cy="5742774"/>
          </a:xfrm>
        </p:spPr>
        <p:txBody>
          <a:bodyPr anchor="ctr">
            <a:norm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Age-Friendly Design: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Ensure that technologies are user-friendly for people of all ages by including larger fonts, simpler interfaces, and voice-activated commands.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Devices could also </a:t>
            </a: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customization options for older users,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such as simplified modes and intuitive help guides.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User Testing with Older Adults: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Involving older users in testing can help identify specific issues they face and provide insights into how to make technology more age-inclusive.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04E08-974B-DC6B-61C7-7E132E6E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2" r="2196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01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806A5BFD-CA30-C68C-1F3F-AC211DF970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838" r="9091" b="2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C03A5-B676-02ED-61CE-DB6A12C6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627E1-768E-EF48-51A7-986AFFAE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624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1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ABF4F-6799-4835-49E1-4380E1BA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900" b="1" i="0" kern="12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3900" b="0" i="0" kern="12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biases in current technology designs that may exclude certain user groups? How can they be addressed? </a:t>
            </a:r>
            <a:r>
              <a:rPr lang="en-US" sz="3900" b="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900" b="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9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A711A-DE59-C355-FDAC-1C9065CC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AFD7-9EFA-2AC0-C09A-5FC0F733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designs can sometimes exhibit biases </a:t>
            </a:r>
            <a:r>
              <a:rPr lang="en-US" sz="2200" dirty="0">
                <a:solidFill>
                  <a:schemeClr val="accent5">
                    <a:lumMod val="75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unintentionally exclude certain user groups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biases arise from </a:t>
            </a:r>
            <a:r>
              <a:rPr lang="en-US" sz="2200" dirty="0">
                <a:solidFill>
                  <a:schemeClr val="accent4">
                    <a:lumMod val="50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>
                <a:solidFill>
                  <a:srgbClr val="FF0000">
                    <a:alpha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perspectives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200" dirty="0">
                <a:solidFill>
                  <a:schemeClr val="accent6">
                    <a:lumMod val="50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lack of representation 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design and development process.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200" dirty="0">
                <a:solidFill>
                  <a:schemeClr val="accent6">
                    <a:lumMod val="50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and participatory design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recognizing these biases is crucial </a:t>
            </a:r>
            <a:r>
              <a:rPr lang="en-US" sz="2200" dirty="0">
                <a:solidFill>
                  <a:schemeClr val="accent2">
                    <a:lumMod val="75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creating inclusive technologies 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serve diverse communities. 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are common types of biases in technology design and strategies to address them, along with examples.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6544-CD94-0107-254C-CF4DD084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67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types of biases in technology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D9F408-5158-E1B8-EB90-1912345F2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205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7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blue and white wavy lines&#10;&#10;Description automatically generated">
            <a:extLst>
              <a:ext uri="{FF2B5EF4-FFF2-40B4-BE49-F238E27FC236}">
                <a16:creationId xmlns:a16="http://schemas.microsoft.com/office/drawing/2014/main" id="{17BBEC72-86EC-E02B-CE8E-7F96A567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89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661A3-D168-3DB3-0859-7C1A5A9F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42" y="82523"/>
            <a:ext cx="5721484" cy="9536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1. Cultural Bias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5ADC5-9F1A-48A9-C2BF-C411644C4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52141"/>
              </p:ext>
            </p:extLst>
          </p:nvPr>
        </p:nvGraphicFramePr>
        <p:xfrm>
          <a:off x="5043142" y="952017"/>
          <a:ext cx="6199637" cy="573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78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EB91-F5F7-EDF0-DFB7-B6D2E20E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19" y="263472"/>
            <a:ext cx="5065561" cy="606188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Localizing Technology: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Design should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localized content, interfaces,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options that consider diverse languages, dialects, and cultural practices. This requires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involving local communities in the design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process to ensure that the technology reflects their needs.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Participatory Design: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Engaging users from different cultural backgrounds during the testing and development phases can help identify and correct cultural mismatches in technology.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olorful squares and lines&#10;&#10;Description automatically generated">
            <a:extLst>
              <a:ext uri="{FF2B5EF4-FFF2-40B4-BE49-F238E27FC236}">
                <a16:creationId xmlns:a16="http://schemas.microsoft.com/office/drawing/2014/main" id="{B3F3C3F8-C8DC-41CD-E97B-BF8AAC1A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87" r="16453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ED41F-6765-3783-1D3D-CA0A0B98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Bias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8C91-FA99-FECD-6283-AFA2C6F01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74" y="344249"/>
            <a:ext cx="4967749" cy="6161994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bias in technology design can </a:t>
            </a:r>
            <a:r>
              <a:rPr lang="en-US" sz="2200" dirty="0">
                <a:solidFill>
                  <a:schemeClr val="accent2">
                    <a:lumMod val="75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 through stereotyping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>
                <a:solidFill>
                  <a:schemeClr val="accent5">
                    <a:lumMod val="75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unequal representation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200" dirty="0">
                <a:solidFill>
                  <a:schemeClr val="accent3">
                    <a:lumMod val="75000"/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failure to consider the needs and experiences of different genders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may often be designed with a default male user in mind, neglecting the preferences or requirements of women and gender minorities.</a:t>
            </a:r>
          </a:p>
          <a:p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22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Apps:</a:t>
            </a:r>
            <a:r>
              <a:rPr lang="en-US" sz="2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Many fitness trackers or health applications are designed without accounting for women's specific health concerns. This results in limited tracking options for women compared to men.</a:t>
            </a:r>
          </a:p>
          <a:p>
            <a:endParaRPr lang="en-US" sz="22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3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E46F-A714-486B-84FC-622464AA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49732"/>
            <a:ext cx="9941319" cy="329244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Inclusive Design: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Incorporate gender-sensitive data and research into the design process. For example, health tracking apps could provide specific features tailored to different gendered health needs.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Diverse Development Teams: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 diversity within the development teams to include gender perspectives and expertise, leading to more gender-balanced design considerations.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8E56AB-F7A6-DC07-23F3-4E6E49728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82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463912D-EED9-A135-2838-914089B6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Disability Bias</a:t>
            </a: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1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1013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Identifying Biases in Current Technology Designs and Solutions for Inclusivity</vt:lpstr>
      <vt:lpstr>Identify any biases in current technology designs that may exclude certain user groups? How can they be addressed?  </vt:lpstr>
      <vt:lpstr>Answer</vt:lpstr>
      <vt:lpstr>Common types of biases in technology design</vt:lpstr>
      <vt:lpstr>1. Cultural Bias</vt:lpstr>
      <vt:lpstr>PowerPoint Presentation</vt:lpstr>
      <vt:lpstr>2. Gender Bias</vt:lpstr>
      <vt:lpstr>PowerPoint Presentation</vt:lpstr>
      <vt:lpstr>3. Disability Bias</vt:lpstr>
      <vt:lpstr>PowerPoint Presentation</vt:lpstr>
      <vt:lpstr>4. Socioeconomic Bias</vt:lpstr>
      <vt:lpstr>PowerPoint Presentation</vt:lpstr>
      <vt:lpstr>5. Age Bias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Biases in Current Technology Designs and Solutions for Inclusivity</dc:title>
  <dc:creator>Nida Munir</dc:creator>
  <cp:lastModifiedBy>Nutech</cp:lastModifiedBy>
  <cp:revision>11</cp:revision>
  <dcterms:created xsi:type="dcterms:W3CDTF">2024-11-17T04:35:25Z</dcterms:created>
  <dcterms:modified xsi:type="dcterms:W3CDTF">2024-11-18T03:47:38Z</dcterms:modified>
</cp:coreProperties>
</file>