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59" r:id="rId4"/>
    <p:sldId id="260" r:id="rId5"/>
    <p:sldId id="270" r:id="rId6"/>
    <p:sldId id="271" r:id="rId7"/>
    <p:sldId id="262" r:id="rId8"/>
    <p:sldId id="265" r:id="rId9"/>
    <p:sldId id="272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7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3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0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8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4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5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2EF4-159E-49ED-A533-442690EFEFEE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670C-B119-431E-AB17-3D842718D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01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sdmfes.ac.m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="" xmlns:a16="http://schemas.microsoft.com/office/drawing/2014/main" id="{83CC1EE5-CB42-4A92-A731-6093621634C0}"/>
              </a:ext>
            </a:extLst>
          </p:cNvPr>
          <p:cNvSpPr/>
          <p:nvPr/>
        </p:nvSpPr>
        <p:spPr>
          <a:xfrm>
            <a:off x="1893579" y="3541737"/>
            <a:ext cx="62788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altLang="zh-CN" sz="2800" dirty="0">
                <a:solidFill>
                  <a:srgbClr val="C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fr-FR" altLang="zh-CN" sz="2800" dirty="0" smtClean="0">
                <a:solidFill>
                  <a:srgbClr val="C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ngine </a:t>
            </a:r>
            <a:r>
              <a:rPr lang="fr-FR" altLang="zh-CN" sz="2800" dirty="0">
                <a:solidFill>
                  <a:srgbClr val="C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de poitrine</a:t>
            </a:r>
            <a:endParaRPr lang="zh-CN" altLang="en-US" sz="2800" dirty="0">
              <a:solidFill>
                <a:srgbClr val="C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pic>
        <p:nvPicPr>
          <p:cNvPr id="3" name="Picture 14" descr="http://www.fsdmfes.ac.ma/img/00.png">
            <a:hlinkClick r:id="rId2"/>
            <a:extLst>
              <a:ext uri="{FF2B5EF4-FFF2-40B4-BE49-F238E27FC236}">
                <a16:creationId xmlns="" xmlns:a16="http://schemas.microsoft.com/office/drawing/2014/main" id="{88DD678A-F3E2-435C-A8B8-075B6C9D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6" y="185907"/>
            <a:ext cx="8496815" cy="886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ED3DD9E-42C5-4FE7-8892-DC0BC45AF204}"/>
              </a:ext>
            </a:extLst>
          </p:cNvPr>
          <p:cNvSpPr/>
          <p:nvPr/>
        </p:nvSpPr>
        <p:spPr>
          <a:xfrm>
            <a:off x="2364222" y="1137694"/>
            <a:ext cx="5406959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Big Data Analytics &amp; Smart Systems</a:t>
            </a:r>
          </a:p>
          <a:p>
            <a:pPr algn="ctr">
              <a:spcAft>
                <a:spcPts val="800"/>
              </a:spcAft>
            </a:pPr>
            <a:r>
              <a:rPr lang="fr-FR" sz="2400" b="1" dirty="0" smtClean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Etude de cas en data </a:t>
            </a:r>
            <a:r>
              <a:rPr lang="fr-FR" sz="2400" b="1" dirty="0" err="1" smtClean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fr-FR" sz="2400" b="1" dirty="0" smtClean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et</a:t>
            </a:r>
          </a:p>
          <a:p>
            <a:pPr algn="ctr">
              <a:spcAft>
                <a:spcPts val="800"/>
              </a:spcAft>
            </a:pPr>
            <a:r>
              <a:rPr lang="fr-FR" sz="2400" b="1" dirty="0" smtClean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endParaRPr lang="fr-FR" sz="2400" b="1" dirty="0">
              <a:solidFill>
                <a:srgbClr val="7030A0"/>
              </a:solidFill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3" descr="Aucun texte alternatif disponible.">
            <a:extLst>
              <a:ext uri="{FF2B5EF4-FFF2-40B4-BE49-F238E27FC236}">
                <a16:creationId xmlns="" xmlns:a16="http://schemas.microsoft.com/office/drawing/2014/main" id="{B73FE70D-0C2A-41F4-9EBB-7A7A4B2A16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34" y="2495972"/>
            <a:ext cx="1854047" cy="1045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8">
            <a:extLst>
              <a:ext uri="{FF2B5EF4-FFF2-40B4-BE49-F238E27FC236}">
                <a16:creationId xmlns="" xmlns:a16="http://schemas.microsoft.com/office/drawing/2014/main" id="{5702860C-0B0D-4348-9CD9-14B1700BBC5D}"/>
              </a:ext>
            </a:extLst>
          </p:cNvPr>
          <p:cNvSpPr txBox="1"/>
          <p:nvPr/>
        </p:nvSpPr>
        <p:spPr>
          <a:xfrm>
            <a:off x="3995936" y="4625978"/>
            <a:ext cx="4753425" cy="2046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4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cs typeface="Arial" panose="020B0604020202020204" pitchFamily="34" charset="0"/>
              </a:rPr>
              <a:t>Realized</a:t>
            </a:r>
            <a:r>
              <a:rPr lang="fr-FR" sz="20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cs typeface="Arial" panose="020B0604020202020204" pitchFamily="34" charset="0"/>
              </a:rPr>
              <a:t>BY</a:t>
            </a:r>
            <a:r>
              <a:rPr lang="fr-FR" sz="20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200" b="1" cap="all" dirty="0">
              <a:gradFill>
                <a:gsLst>
                  <a:gs pos="0">
                    <a:srgbClr val="6D87CF"/>
                  </a:gs>
                  <a:gs pos="49000">
                    <a:srgbClr val="4369C3"/>
                  </a:gs>
                  <a:gs pos="50000">
                    <a:srgbClr val="2658B2"/>
                  </a:gs>
                  <a:gs pos="92000">
                    <a:srgbClr val="264F99"/>
                  </a:gs>
                  <a:gs pos="100000">
                    <a:srgbClr val="254E96"/>
                  </a:gs>
                </a:gsLst>
                <a:lin ang="5400000" scaled="0"/>
              </a:gradFill>
              <a:effectLst>
                <a:reflection blurRad="12700" stA="50000" endPos="50000" dist="4953" dir="5400000" sy="-100000"/>
              </a:effectLst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cap="all" dirty="0" smtClean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Hamza  </a:t>
            </a:r>
            <a:r>
              <a:rPr lang="fr-FR" sz="2400" b="1" cap="all" dirty="0" err="1" smtClean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kardate</a:t>
            </a:r>
            <a:endParaRPr lang="fr-FR" sz="2400" b="1" cap="all" dirty="0">
              <a:solidFill>
                <a:srgbClr val="000000"/>
              </a:solidFill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cap="all" dirty="0">
                <a:solidFill>
                  <a:srgbClr val="1F3864"/>
                </a:solidFill>
                <a:effectLst>
                  <a:reflection blurRad="12700" stA="50000" endPos="50000" dist="4953" dir="5400000" sy="-100000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ZoneTexte 60">
            <a:extLst>
              <a:ext uri="{FF2B5EF4-FFF2-40B4-BE49-F238E27FC236}">
                <a16:creationId xmlns="" xmlns:a16="http://schemas.microsoft.com/office/drawing/2014/main" id="{B49ADBC0-B29C-448E-A294-9A975DBE3F23}"/>
              </a:ext>
            </a:extLst>
          </p:cNvPr>
          <p:cNvSpPr txBox="1"/>
          <p:nvPr/>
        </p:nvSpPr>
        <p:spPr>
          <a:xfrm>
            <a:off x="175596" y="4497693"/>
            <a:ext cx="3377681" cy="17757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Supervised</a:t>
            </a:r>
            <a:r>
              <a:rPr lang="fr-FR" sz="3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endParaRPr lang="en-US" sz="3200" b="1" dirty="0"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 Mohamed </a:t>
            </a:r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Elfar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cs typeface="Arial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7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rci pour votre attention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48873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62068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1 -Angine </a:t>
            </a:r>
            <a:r>
              <a:rPr lang="fr-FR" sz="2400" dirty="0">
                <a:solidFill>
                  <a:srgbClr val="FF0000"/>
                </a:solidFill>
              </a:rPr>
              <a:t>de </a:t>
            </a:r>
            <a:r>
              <a:rPr lang="fr-FR" sz="2400" dirty="0" smtClean="0">
                <a:solidFill>
                  <a:srgbClr val="FF0000"/>
                </a:solidFill>
              </a:rPr>
              <a:t>poitrine :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OBJECTIF100ANS.COM - 100-ANS.com | Avancée médicale dans le traitement de l&amp;#39; angine de poitr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16" y="1432519"/>
            <a:ext cx="4144876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1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&amp;#39;s new with TensorFlow 2.0? - jzuern.git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6" y="2492896"/>
            <a:ext cx="3106866" cy="30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2253" y="908720"/>
            <a:ext cx="2922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2</a:t>
            </a:r>
            <a:r>
              <a:rPr lang="fr-FR" sz="2800" dirty="0" smtClean="0">
                <a:solidFill>
                  <a:srgbClr val="FF0000"/>
                </a:solidFill>
              </a:rPr>
              <a:t>-TensorFlow  lite?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00223"/>
            <a:ext cx="5435352" cy="400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8367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3</a:t>
            </a:r>
            <a:r>
              <a:rPr lang="fr-FR" sz="2400" dirty="0" smtClean="0">
                <a:solidFill>
                  <a:srgbClr val="FF0000"/>
                </a:solidFill>
              </a:rPr>
              <a:t>-Dataset </a:t>
            </a:r>
            <a:r>
              <a:rPr lang="fr-FR" sz="2400" dirty="0" smtClean="0">
                <a:solidFill>
                  <a:srgbClr val="FF0000"/>
                </a:solidFill>
              </a:rPr>
              <a:t>: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87624" y="4509120"/>
            <a:ext cx="731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https://drive.google.com/drive/folders/1sYT8slzpr1k5usdPitvhKvx3f_3sL1Yh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9" y="1628800"/>
            <a:ext cx="7693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7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19" y="1567830"/>
            <a:ext cx="7572375" cy="200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2752" y="764704"/>
            <a:ext cx="3028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4- </a:t>
            </a:r>
            <a:r>
              <a:rPr lang="fr-FR" sz="2400" dirty="0" err="1" smtClean="0">
                <a:solidFill>
                  <a:srgbClr val="FF0000"/>
                </a:solidFill>
              </a:rPr>
              <a:t>Régle</a:t>
            </a:r>
            <a:r>
              <a:rPr lang="fr-FR" sz="2400" dirty="0" smtClean="0">
                <a:solidFill>
                  <a:srgbClr val="FF0000"/>
                </a:solidFill>
              </a:rPr>
              <a:t> d'association :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0"/>
            <a:ext cx="9353550" cy="224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548680"/>
            <a:ext cx="4046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5</a:t>
            </a:r>
            <a:r>
              <a:rPr lang="fr-FR" sz="2800" dirty="0" smtClean="0">
                <a:solidFill>
                  <a:srgbClr val="FF0000"/>
                </a:solidFill>
              </a:rPr>
              <a:t>- module </a:t>
            </a:r>
            <a:r>
              <a:rPr lang="fr-FR" sz="2800" dirty="0">
                <a:solidFill>
                  <a:srgbClr val="FF0000"/>
                </a:solidFill>
              </a:rPr>
              <a:t>lite </a:t>
            </a:r>
            <a:r>
              <a:rPr lang="fr-FR" sz="2800" dirty="0" err="1" smtClean="0">
                <a:solidFill>
                  <a:srgbClr val="FF0000"/>
                </a:solidFill>
              </a:rPr>
              <a:t>tensorflow</a:t>
            </a:r>
            <a:r>
              <a:rPr lang="fr-FR" sz="2800" dirty="0" smtClean="0">
                <a:solidFill>
                  <a:srgbClr val="FF0000"/>
                </a:solidFill>
              </a:rPr>
              <a:t> :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836712"/>
            <a:ext cx="344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>
                <a:solidFill>
                  <a:srgbClr val="FF0000"/>
                </a:solidFill>
              </a:rPr>
              <a:t>5-Android </a:t>
            </a:r>
            <a:r>
              <a:rPr lang="fr-FR" sz="2400" smtClean="0">
                <a:solidFill>
                  <a:srgbClr val="FF0000"/>
                </a:solidFill>
              </a:rPr>
              <a:t>studio ou </a:t>
            </a:r>
            <a:r>
              <a:rPr lang="fr-FR" sz="2400" dirty="0" err="1" smtClean="0">
                <a:solidFill>
                  <a:srgbClr val="FF0000"/>
                </a:solidFill>
              </a:rPr>
              <a:t>kivy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?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3" name="Picture 6" descr="Android - iOS : le patron de l&amp;#39;Arcep appelle à agir contre le duopole des  OS mobi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104021"/>
            <a:ext cx="1704003" cy="25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Kivy Free Icon of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43" y="24705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courbée vers la droite 5"/>
          <p:cNvSpPr/>
          <p:nvPr/>
        </p:nvSpPr>
        <p:spPr>
          <a:xfrm rot="15704136">
            <a:off x="3728883" y="2679507"/>
            <a:ext cx="1674930" cy="5030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 courbée vers la droite 6"/>
          <p:cNvSpPr/>
          <p:nvPr/>
        </p:nvSpPr>
        <p:spPr>
          <a:xfrm rot="5591796">
            <a:off x="4155884" y="-111901"/>
            <a:ext cx="1295910" cy="42162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23913"/>
            <a:ext cx="30480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1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0990" y="723140"/>
            <a:ext cx="5863528" cy="5401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I</a:t>
            </a:r>
            <a:r>
              <a:rPr lang="fr-FR" sz="11500" dirty="0" smtClean="0">
                <a:solidFill>
                  <a:srgbClr val="FF0000"/>
                </a:solidFill>
              </a:rPr>
              <a:t>nterface </a:t>
            </a:r>
          </a:p>
          <a:p>
            <a:r>
              <a:rPr lang="fr-FR" sz="11500" dirty="0" smtClean="0">
                <a:solidFill>
                  <a:srgbClr val="FF0000"/>
                </a:solidFill>
              </a:rPr>
              <a:t>Android </a:t>
            </a:r>
          </a:p>
          <a:p>
            <a:r>
              <a:rPr lang="fr-FR" sz="11500" dirty="0" smtClean="0">
                <a:solidFill>
                  <a:srgbClr val="FF0000"/>
                </a:solidFill>
              </a:rPr>
              <a:t>Studio :</a:t>
            </a:r>
            <a:endParaRPr lang="fr-FR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28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140</TotalTime>
  <Words>63</Words>
  <Application>Microsoft Office PowerPoint</Application>
  <PresentationFormat>Affichage à l'écran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15</cp:revision>
  <dcterms:created xsi:type="dcterms:W3CDTF">2021-12-05T21:39:34Z</dcterms:created>
  <dcterms:modified xsi:type="dcterms:W3CDTF">2022-01-03T08:45:49Z</dcterms:modified>
</cp:coreProperties>
</file>