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3"/>
  </p:notesMasterIdLst>
  <p:handoutMasterIdLst>
    <p:handoutMasterId r:id="rId14"/>
  </p:handoutMasterIdLst>
  <p:sldIdLst>
    <p:sldId id="256" r:id="rId2"/>
    <p:sldId id="305" r:id="rId3"/>
    <p:sldId id="270" r:id="rId4"/>
    <p:sldId id="308" r:id="rId5"/>
    <p:sldId id="309" r:id="rId6"/>
    <p:sldId id="310" r:id="rId7"/>
    <p:sldId id="311" r:id="rId8"/>
    <p:sldId id="303" r:id="rId9"/>
    <p:sldId id="313" r:id="rId10"/>
    <p:sldId id="312" r:id="rId11"/>
    <p:sldId id="293" r:id="rId12"/>
  </p:sldIdLst>
  <p:sldSz cx="9144000" cy="6858000" type="screen4x3"/>
  <p:notesSz cx="7019925" cy="93059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C909"/>
    <a:srgbClr val="E10019"/>
    <a:srgbClr val="E91D24"/>
    <a:srgbClr val="E2001A"/>
    <a:srgbClr val="EA001C"/>
    <a:srgbClr val="EA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C1845-5C40-4244-84A2-967203AB6F45}" v="262" dt="2024-06-12T11:51:58.88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80336" autoAdjust="0"/>
  </p:normalViewPr>
  <p:slideViewPr>
    <p:cSldViewPr>
      <p:cViewPr varScale="1">
        <p:scale>
          <a:sx n="81" d="100"/>
          <a:sy n="81" d="100"/>
        </p:scale>
        <p:origin x="2610" y="30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3" d="100"/>
          <a:sy n="83" d="100"/>
        </p:scale>
        <p:origin x="3894" y="108"/>
      </p:cViewPr>
      <p:guideLst>
        <p:guide orient="horz" pos="2931"/>
        <p:guide pos="221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ierschwale" userId="28b4b1d8b394b5f5" providerId="LiveId" clId="{83BC1845-5C40-4244-84A2-967203AB6F45}"/>
    <pc:docChg chg="undo redo custSel addSld delSld modSld sldOrd addMainMaster delMainMaster modMainMaster">
      <pc:chgData name="Daniel Bierschwale" userId="28b4b1d8b394b5f5" providerId="LiveId" clId="{83BC1845-5C40-4244-84A2-967203AB6F45}" dt="2024-06-12T11:53:33.226" v="1286"/>
      <pc:docMkLst>
        <pc:docMk/>
      </pc:docMkLst>
      <pc:sldChg chg="modSp mod">
        <pc:chgData name="Daniel Bierschwale" userId="28b4b1d8b394b5f5" providerId="LiveId" clId="{83BC1845-5C40-4244-84A2-967203AB6F45}" dt="2024-06-12T11:52:07.561" v="1244" actId="20577"/>
        <pc:sldMkLst>
          <pc:docMk/>
          <pc:sldMk cId="4777008" sldId="256"/>
        </pc:sldMkLst>
        <pc:spChg chg="mod">
          <ac:chgData name="Daniel Bierschwale" userId="28b4b1d8b394b5f5" providerId="LiveId" clId="{83BC1845-5C40-4244-84A2-967203AB6F45}" dt="2024-06-12T11:52:07.561" v="1244" actId="20577"/>
          <ac:spMkLst>
            <pc:docMk/>
            <pc:sldMk cId="4777008" sldId="256"/>
            <ac:spMk id="7" creationId="{00000000-0000-0000-0000-000000000000}"/>
          </ac:spMkLst>
        </pc:spChg>
      </pc:sldChg>
      <pc:sldChg chg="modSp mod">
        <pc:chgData name="Daniel Bierschwale" userId="28b4b1d8b394b5f5" providerId="LiveId" clId="{83BC1845-5C40-4244-84A2-967203AB6F45}" dt="2024-06-10T08:55:55.368" v="839" actId="20577"/>
        <pc:sldMkLst>
          <pc:docMk/>
          <pc:sldMk cId="152340964" sldId="270"/>
        </pc:sldMkLst>
        <pc:spChg chg="mod">
          <ac:chgData name="Daniel Bierschwale" userId="28b4b1d8b394b5f5" providerId="LiveId" clId="{83BC1845-5C40-4244-84A2-967203AB6F45}" dt="2024-06-10T08:55:19.392" v="695" actId="20577"/>
          <ac:spMkLst>
            <pc:docMk/>
            <pc:sldMk cId="152340964" sldId="270"/>
            <ac:spMk id="2" creationId="{00000000-0000-0000-0000-000000000000}"/>
          </ac:spMkLst>
        </pc:spChg>
        <pc:spChg chg="mod">
          <ac:chgData name="Daniel Bierschwale" userId="28b4b1d8b394b5f5" providerId="LiveId" clId="{83BC1845-5C40-4244-84A2-967203AB6F45}" dt="2024-06-10T08:55:55.368" v="839" actId="20577"/>
          <ac:spMkLst>
            <pc:docMk/>
            <pc:sldMk cId="152340964" sldId="270"/>
            <ac:spMk id="4" creationId="{00000000-0000-0000-0000-000000000000}"/>
          </ac:spMkLst>
        </pc:spChg>
      </pc:sldChg>
      <pc:sldChg chg="del modNotesTx">
        <pc:chgData name="Daniel Bierschwale" userId="28b4b1d8b394b5f5" providerId="LiveId" clId="{83BC1845-5C40-4244-84A2-967203AB6F45}" dt="2024-06-10T08:55:58.498" v="840" actId="47"/>
        <pc:sldMkLst>
          <pc:docMk/>
          <pc:sldMk cId="1785501286" sldId="289"/>
        </pc:sldMkLst>
      </pc:sldChg>
      <pc:sldChg chg="del">
        <pc:chgData name="Daniel Bierschwale" userId="28b4b1d8b394b5f5" providerId="LiveId" clId="{83BC1845-5C40-4244-84A2-967203AB6F45}" dt="2024-06-10T08:54:41.885" v="667" actId="47"/>
        <pc:sldMkLst>
          <pc:docMk/>
          <pc:sldMk cId="3521583145" sldId="290"/>
        </pc:sldMkLst>
      </pc:sldChg>
      <pc:sldChg chg="modSp del mod">
        <pc:chgData name="Daniel Bierschwale" userId="28b4b1d8b394b5f5" providerId="LiveId" clId="{83BC1845-5C40-4244-84A2-967203AB6F45}" dt="2024-06-10T08:56:43.742" v="954" actId="47"/>
        <pc:sldMkLst>
          <pc:docMk/>
          <pc:sldMk cId="655714399" sldId="291"/>
        </pc:sldMkLst>
        <pc:spChg chg="mod">
          <ac:chgData name="Daniel Bierschwale" userId="28b4b1d8b394b5f5" providerId="LiveId" clId="{83BC1845-5C40-4244-84A2-967203AB6F45}" dt="2024-06-10T08:56:40.635" v="953"/>
          <ac:spMkLst>
            <pc:docMk/>
            <pc:sldMk cId="655714399" sldId="291"/>
            <ac:spMk id="4" creationId="{00000000-0000-0000-0000-000000000000}"/>
          </ac:spMkLst>
        </pc:spChg>
      </pc:sldChg>
      <pc:sldChg chg="modSp new del mod ord">
        <pc:chgData name="Daniel Bierschwale" userId="28b4b1d8b394b5f5" providerId="LiveId" clId="{83BC1845-5C40-4244-84A2-967203AB6F45}" dt="2024-06-10T09:00:05.817" v="1017" actId="47"/>
        <pc:sldMkLst>
          <pc:docMk/>
          <pc:sldMk cId="1556789120" sldId="292"/>
        </pc:sldMkLst>
        <pc:spChg chg="mod">
          <ac:chgData name="Daniel Bierschwale" userId="28b4b1d8b394b5f5" providerId="LiveId" clId="{83BC1845-5C40-4244-84A2-967203AB6F45}" dt="2024-06-10T08:54:36.827" v="666" actId="20577"/>
          <ac:spMkLst>
            <pc:docMk/>
            <pc:sldMk cId="1556789120" sldId="292"/>
            <ac:spMk id="3" creationId="{C2034AD7-9BDB-C300-269A-BA819EB703C5}"/>
          </ac:spMkLst>
        </pc:spChg>
      </pc:sldChg>
      <pc:sldChg chg="del">
        <pc:chgData name="Daniel Bierschwale" userId="28b4b1d8b394b5f5" providerId="LiveId" clId="{83BC1845-5C40-4244-84A2-967203AB6F45}" dt="2024-06-05T13:28:57.930" v="261" actId="47"/>
        <pc:sldMkLst>
          <pc:docMk/>
          <pc:sldMk cId="2805701761" sldId="292"/>
        </pc:sldMkLst>
      </pc:sldChg>
      <pc:sldChg chg="modSp new mod ord">
        <pc:chgData name="Daniel Bierschwale" userId="28b4b1d8b394b5f5" providerId="LiveId" clId="{83BC1845-5C40-4244-84A2-967203AB6F45}" dt="2024-06-10T09:00:22.175" v="1073" actId="20577"/>
        <pc:sldMkLst>
          <pc:docMk/>
          <pc:sldMk cId="34070957" sldId="293"/>
        </pc:sldMkLst>
        <pc:spChg chg="mod">
          <ac:chgData name="Daniel Bierschwale" userId="28b4b1d8b394b5f5" providerId="LiveId" clId="{83BC1845-5C40-4244-84A2-967203AB6F45}" dt="2024-06-10T09:00:22.175" v="1073" actId="20577"/>
          <ac:spMkLst>
            <pc:docMk/>
            <pc:sldMk cId="34070957" sldId="293"/>
            <ac:spMk id="4" creationId="{8E7B82D2-E71C-D60B-D8A7-A3D4D6F04B22}"/>
          </ac:spMkLst>
        </pc:spChg>
      </pc:sldChg>
      <pc:sldChg chg="new del">
        <pc:chgData name="Daniel Bierschwale" userId="28b4b1d8b394b5f5" providerId="LiveId" clId="{83BC1845-5C40-4244-84A2-967203AB6F45}" dt="2024-06-05T13:30:36.719" v="298" actId="47"/>
        <pc:sldMkLst>
          <pc:docMk/>
          <pc:sldMk cId="521833464" sldId="293"/>
        </pc:sldMkLst>
      </pc:sldChg>
      <pc:sldChg chg="new del">
        <pc:chgData name="Daniel Bierschwale" userId="28b4b1d8b394b5f5" providerId="LiveId" clId="{83BC1845-5C40-4244-84A2-967203AB6F45}" dt="2024-06-05T13:30:11.644" v="296" actId="47"/>
        <pc:sldMkLst>
          <pc:docMk/>
          <pc:sldMk cId="1289323315" sldId="293"/>
        </pc:sldMkLst>
      </pc:sldChg>
      <pc:sldChg chg="new del">
        <pc:chgData name="Daniel Bierschwale" userId="28b4b1d8b394b5f5" providerId="LiveId" clId="{83BC1845-5C40-4244-84A2-967203AB6F45}" dt="2024-06-05T13:35:54.046" v="337" actId="47"/>
        <pc:sldMkLst>
          <pc:docMk/>
          <pc:sldMk cId="245324275" sldId="294"/>
        </pc:sldMkLst>
      </pc:sldChg>
      <pc:sldChg chg="new del">
        <pc:chgData name="Daniel Bierschwale" userId="28b4b1d8b394b5f5" providerId="LiveId" clId="{83BC1845-5C40-4244-84A2-967203AB6F45}" dt="2024-06-05T13:30:10.391" v="295" actId="47"/>
        <pc:sldMkLst>
          <pc:docMk/>
          <pc:sldMk cId="1041686763" sldId="294"/>
        </pc:sldMkLst>
      </pc:sldChg>
      <pc:sldChg chg="delSp modSp new del mod">
        <pc:chgData name="Daniel Bierschwale" userId="28b4b1d8b394b5f5" providerId="LiveId" clId="{83BC1845-5C40-4244-84A2-967203AB6F45}" dt="2024-06-05T13:43:02.361" v="502" actId="47"/>
        <pc:sldMkLst>
          <pc:docMk/>
          <pc:sldMk cId="2070745291" sldId="295"/>
        </pc:sldMkLst>
        <pc:spChg chg="del mod">
          <ac:chgData name="Daniel Bierschwale" userId="28b4b1d8b394b5f5" providerId="LiveId" clId="{83BC1845-5C40-4244-84A2-967203AB6F45}" dt="2024-06-05T13:40:25.307" v="480" actId="478"/>
          <ac:spMkLst>
            <pc:docMk/>
            <pc:sldMk cId="2070745291" sldId="295"/>
            <ac:spMk id="2" creationId="{0B2EC8A2-C1C4-DC47-2DB6-10F6620E14FE}"/>
          </ac:spMkLst>
        </pc:spChg>
      </pc:sldChg>
      <pc:sldChg chg="delSp new del mod">
        <pc:chgData name="Daniel Bierschwale" userId="28b4b1d8b394b5f5" providerId="LiveId" clId="{83BC1845-5C40-4244-84A2-967203AB6F45}" dt="2024-06-05T13:43:03.439" v="503" actId="47"/>
        <pc:sldMkLst>
          <pc:docMk/>
          <pc:sldMk cId="661324975" sldId="296"/>
        </pc:sldMkLst>
        <pc:spChg chg="del">
          <ac:chgData name="Daniel Bierschwale" userId="28b4b1d8b394b5f5" providerId="LiveId" clId="{83BC1845-5C40-4244-84A2-967203AB6F45}" dt="2024-06-05T13:40:27.534" v="481" actId="478"/>
          <ac:spMkLst>
            <pc:docMk/>
            <pc:sldMk cId="661324975" sldId="296"/>
            <ac:spMk id="2" creationId="{2A9722CF-B883-2057-5C4E-0A0F134812A3}"/>
          </ac:spMkLst>
        </pc:spChg>
      </pc:sldChg>
      <pc:sldChg chg="modSp new del mod">
        <pc:chgData name="Daniel Bierschwale" userId="28b4b1d8b394b5f5" providerId="LiveId" clId="{83BC1845-5C40-4244-84A2-967203AB6F45}" dt="2024-06-05T13:34:34.201" v="329" actId="2696"/>
        <pc:sldMkLst>
          <pc:docMk/>
          <pc:sldMk cId="1763478452" sldId="297"/>
        </pc:sldMkLst>
        <pc:spChg chg="mod">
          <ac:chgData name="Daniel Bierschwale" userId="28b4b1d8b394b5f5" providerId="LiveId" clId="{83BC1845-5C40-4244-84A2-967203AB6F45}" dt="2024-06-05T13:33:55.482" v="322" actId="20577"/>
          <ac:spMkLst>
            <pc:docMk/>
            <pc:sldMk cId="1763478452" sldId="297"/>
            <ac:spMk id="3" creationId="{56A1B511-F7FB-99F1-ECD4-BF882BDB93DF}"/>
          </ac:spMkLst>
        </pc:spChg>
      </pc:sldChg>
      <pc:sldChg chg="delSp modSp new del mod">
        <pc:chgData name="Daniel Bierschwale" userId="28b4b1d8b394b5f5" providerId="LiveId" clId="{83BC1845-5C40-4244-84A2-967203AB6F45}" dt="2024-06-05T13:42:14.915" v="493" actId="47"/>
        <pc:sldMkLst>
          <pc:docMk/>
          <pc:sldMk cId="1946914304" sldId="297"/>
        </pc:sldMkLst>
        <pc:spChg chg="del mod">
          <ac:chgData name="Daniel Bierschwale" userId="28b4b1d8b394b5f5" providerId="LiveId" clId="{83BC1845-5C40-4244-84A2-967203AB6F45}" dt="2024-06-05T13:40:33.106" v="483" actId="478"/>
          <ac:spMkLst>
            <pc:docMk/>
            <pc:sldMk cId="1946914304" sldId="297"/>
            <ac:spMk id="2" creationId="{CB8DAE5E-C316-D870-0A90-F00639C4E737}"/>
          </ac:spMkLst>
        </pc:spChg>
        <pc:spChg chg="mod">
          <ac:chgData name="Daniel Bierschwale" userId="28b4b1d8b394b5f5" providerId="LiveId" clId="{83BC1845-5C40-4244-84A2-967203AB6F45}" dt="2024-06-05T13:40:37.146" v="484" actId="5793"/>
          <ac:spMkLst>
            <pc:docMk/>
            <pc:sldMk cId="1946914304" sldId="297"/>
            <ac:spMk id="3" creationId="{37C3876A-9335-F28A-44C0-84533C7E7FD3}"/>
          </ac:spMkLst>
        </pc:spChg>
      </pc:sldChg>
      <pc:sldChg chg="new del">
        <pc:chgData name="Daniel Bierschwale" userId="28b4b1d8b394b5f5" providerId="LiveId" clId="{83BC1845-5C40-4244-84A2-967203AB6F45}" dt="2024-06-05T13:34:49.175" v="331" actId="2696"/>
        <pc:sldMkLst>
          <pc:docMk/>
          <pc:sldMk cId="3079074786" sldId="297"/>
        </pc:sldMkLst>
      </pc:sldChg>
      <pc:sldChg chg="delSp new del mod">
        <pc:chgData name="Daniel Bierschwale" userId="28b4b1d8b394b5f5" providerId="LiveId" clId="{83BC1845-5C40-4244-84A2-967203AB6F45}" dt="2024-06-05T13:43:01.059" v="501" actId="47"/>
        <pc:sldMkLst>
          <pc:docMk/>
          <pc:sldMk cId="4274756942" sldId="298"/>
        </pc:sldMkLst>
        <pc:spChg chg="del">
          <ac:chgData name="Daniel Bierschwale" userId="28b4b1d8b394b5f5" providerId="LiveId" clId="{83BC1845-5C40-4244-84A2-967203AB6F45}" dt="2024-06-05T13:40:02.601" v="478" actId="478"/>
          <ac:spMkLst>
            <pc:docMk/>
            <pc:sldMk cId="4274756942" sldId="298"/>
            <ac:spMk id="2" creationId="{C1745E26-64CF-65D9-6BF6-DB96864C7E1F}"/>
          </ac:spMkLst>
        </pc:spChg>
      </pc:sldChg>
      <pc:sldChg chg="delSp modSp add del mod ord">
        <pc:chgData name="Daniel Bierschwale" userId="28b4b1d8b394b5f5" providerId="LiveId" clId="{83BC1845-5C40-4244-84A2-967203AB6F45}" dt="2024-06-05T13:45:17.368" v="527" actId="478"/>
        <pc:sldMkLst>
          <pc:docMk/>
          <pc:sldMk cId="1137071024" sldId="299"/>
        </pc:sldMkLst>
        <pc:spChg chg="mod">
          <ac:chgData name="Daniel Bierschwale" userId="28b4b1d8b394b5f5" providerId="LiveId" clId="{83BC1845-5C40-4244-84A2-967203AB6F45}" dt="2024-06-05T13:41:59.944" v="490" actId="6549"/>
          <ac:spMkLst>
            <pc:docMk/>
            <pc:sldMk cId="1137071024" sldId="299"/>
            <ac:spMk id="2" creationId="{00000000-0000-0000-0000-000000000000}"/>
          </ac:spMkLst>
        </pc:spChg>
        <pc:spChg chg="del">
          <ac:chgData name="Daniel Bierschwale" userId="28b4b1d8b394b5f5" providerId="LiveId" clId="{83BC1845-5C40-4244-84A2-967203AB6F45}" dt="2024-06-05T13:45:17.368" v="527" actId="478"/>
          <ac:spMkLst>
            <pc:docMk/>
            <pc:sldMk cId="1137071024" sldId="299"/>
            <ac:spMk id="3" creationId="{00000000-0000-0000-0000-000000000000}"/>
          </ac:spMkLst>
        </pc:spChg>
        <pc:spChg chg="mod">
          <ac:chgData name="Daniel Bierschwale" userId="28b4b1d8b394b5f5" providerId="LiveId" clId="{83BC1845-5C40-4244-84A2-967203AB6F45}" dt="2024-06-05T13:42:12.242" v="492"/>
          <ac:spMkLst>
            <pc:docMk/>
            <pc:sldMk cId="1137071024" sldId="299"/>
            <ac:spMk id="4" creationId="{00000000-0000-0000-0000-000000000000}"/>
          </ac:spMkLst>
        </pc:spChg>
      </pc:sldChg>
      <pc:sldChg chg="addSp delSp modSp add del mod">
        <pc:chgData name="Daniel Bierschwale" userId="28b4b1d8b394b5f5" providerId="LiveId" clId="{83BC1845-5C40-4244-84A2-967203AB6F45}" dt="2024-06-10T09:01:07.512" v="1117" actId="20577"/>
        <pc:sldMkLst>
          <pc:docMk/>
          <pc:sldMk cId="1064377376" sldId="300"/>
        </pc:sldMkLst>
        <pc:spChg chg="mod">
          <ac:chgData name="Daniel Bierschwale" userId="28b4b1d8b394b5f5" providerId="LiveId" clId="{83BC1845-5C40-4244-84A2-967203AB6F45}" dt="2024-06-05T13:42:29.574" v="495"/>
          <ac:spMkLst>
            <pc:docMk/>
            <pc:sldMk cId="1064377376" sldId="300"/>
            <ac:spMk id="2" creationId="{00000000-0000-0000-0000-000000000000}"/>
          </ac:spMkLst>
        </pc:spChg>
        <pc:spChg chg="del">
          <ac:chgData name="Daniel Bierschwale" userId="28b4b1d8b394b5f5" providerId="LiveId" clId="{83BC1845-5C40-4244-84A2-967203AB6F45}" dt="2024-06-05T13:42:32.606" v="496" actId="478"/>
          <ac:spMkLst>
            <pc:docMk/>
            <pc:sldMk cId="1064377376" sldId="300"/>
            <ac:spMk id="3" creationId="{00000000-0000-0000-0000-000000000000}"/>
          </ac:spMkLst>
        </pc:spChg>
        <pc:spChg chg="del">
          <ac:chgData name="Daniel Bierschwale" userId="28b4b1d8b394b5f5" providerId="LiveId" clId="{83BC1845-5C40-4244-84A2-967203AB6F45}" dt="2024-06-05T13:42:43.510" v="497" actId="478"/>
          <ac:spMkLst>
            <pc:docMk/>
            <pc:sldMk cId="1064377376" sldId="300"/>
            <ac:spMk id="4" creationId="{00000000-0000-0000-0000-000000000000}"/>
          </ac:spMkLst>
        </pc:spChg>
        <pc:spChg chg="add del mod">
          <ac:chgData name="Daniel Bierschwale" userId="28b4b1d8b394b5f5" providerId="LiveId" clId="{83BC1845-5C40-4244-84A2-967203AB6F45}" dt="2024-06-05T13:42:45.431" v="498" actId="478"/>
          <ac:spMkLst>
            <pc:docMk/>
            <pc:sldMk cId="1064377376" sldId="300"/>
            <ac:spMk id="6" creationId="{CF40CAE7-06CE-0892-B8DC-4DE31837481F}"/>
          </ac:spMkLst>
        </pc:spChg>
        <pc:spChg chg="add mod">
          <ac:chgData name="Daniel Bierschwale" userId="28b4b1d8b394b5f5" providerId="LiveId" clId="{83BC1845-5C40-4244-84A2-967203AB6F45}" dt="2024-06-05T13:42:57.079" v="500"/>
          <ac:spMkLst>
            <pc:docMk/>
            <pc:sldMk cId="1064377376" sldId="300"/>
            <ac:spMk id="8" creationId="{563C89FC-CC97-BF59-6722-CF58ACE8B194}"/>
          </ac:spMkLst>
        </pc:spChg>
        <pc:graphicFrameChg chg="add mod modGraphic">
          <ac:chgData name="Daniel Bierschwale" userId="28b4b1d8b394b5f5" providerId="LiveId" clId="{83BC1845-5C40-4244-84A2-967203AB6F45}" dt="2024-06-10T09:01:07.512" v="1117" actId="20577"/>
          <ac:graphicFrameMkLst>
            <pc:docMk/>
            <pc:sldMk cId="1064377376" sldId="300"/>
            <ac:graphicFrameMk id="7" creationId="{27A8AF09-CF3C-F9EA-EAD4-ECDF00D606A8}"/>
          </ac:graphicFrameMkLst>
        </pc:graphicFrameChg>
      </pc:sldChg>
      <pc:sldChg chg="addSp delSp modSp add del mod">
        <pc:chgData name="Daniel Bierschwale" userId="28b4b1d8b394b5f5" providerId="LiveId" clId="{83BC1845-5C40-4244-84A2-967203AB6F45}" dt="2024-06-10T09:01:02.798" v="1114" actId="20577"/>
        <pc:sldMkLst>
          <pc:docMk/>
          <pc:sldMk cId="2381789011" sldId="301"/>
        </pc:sldMkLst>
        <pc:spChg chg="mod">
          <ac:chgData name="Daniel Bierschwale" userId="28b4b1d8b394b5f5" providerId="LiveId" clId="{83BC1845-5C40-4244-84A2-967203AB6F45}" dt="2024-06-05T13:43:16.635" v="509" actId="20577"/>
          <ac:spMkLst>
            <pc:docMk/>
            <pc:sldMk cId="2381789011" sldId="301"/>
            <ac:spMk id="8" creationId="{563C89FC-CC97-BF59-6722-CF58ACE8B194}"/>
          </ac:spMkLst>
        </pc:spChg>
        <pc:graphicFrameChg chg="add mod modGraphic">
          <ac:chgData name="Daniel Bierschwale" userId="28b4b1d8b394b5f5" providerId="LiveId" clId="{83BC1845-5C40-4244-84A2-967203AB6F45}" dt="2024-06-10T09:01:02.798" v="1114" actId="20577"/>
          <ac:graphicFrameMkLst>
            <pc:docMk/>
            <pc:sldMk cId="2381789011" sldId="301"/>
            <ac:graphicFrameMk id="3" creationId="{DDF13EF9-9610-DB1D-AF84-A7B807175108}"/>
          </ac:graphicFrameMkLst>
        </pc:graphicFrameChg>
        <pc:graphicFrameChg chg="del">
          <ac:chgData name="Daniel Bierschwale" userId="28b4b1d8b394b5f5" providerId="LiveId" clId="{83BC1845-5C40-4244-84A2-967203AB6F45}" dt="2024-06-05T13:43:14.322" v="505" actId="478"/>
          <ac:graphicFrameMkLst>
            <pc:docMk/>
            <pc:sldMk cId="2381789011" sldId="301"/>
            <ac:graphicFrameMk id="7" creationId="{27A8AF09-CF3C-F9EA-EAD4-ECDF00D606A8}"/>
          </ac:graphicFrameMkLst>
        </pc:graphicFrameChg>
      </pc:sldChg>
      <pc:sldChg chg="addSp modSp add del mod">
        <pc:chgData name="Daniel Bierschwale" userId="28b4b1d8b394b5f5" providerId="LiveId" clId="{83BC1845-5C40-4244-84A2-967203AB6F45}" dt="2024-06-10T09:01:00.567" v="1113" actId="20577"/>
        <pc:sldMkLst>
          <pc:docMk/>
          <pc:sldMk cId="701482406" sldId="302"/>
        </pc:sldMkLst>
        <pc:spChg chg="mod">
          <ac:chgData name="Daniel Bierschwale" userId="28b4b1d8b394b5f5" providerId="LiveId" clId="{83BC1845-5C40-4244-84A2-967203AB6F45}" dt="2024-06-05T13:43:19.923" v="512" actId="20577"/>
          <ac:spMkLst>
            <pc:docMk/>
            <pc:sldMk cId="701482406" sldId="302"/>
            <ac:spMk id="8" creationId="{563C89FC-CC97-BF59-6722-CF58ACE8B194}"/>
          </ac:spMkLst>
        </pc:spChg>
        <pc:graphicFrameChg chg="add mod modGraphic">
          <ac:chgData name="Daniel Bierschwale" userId="28b4b1d8b394b5f5" providerId="LiveId" clId="{83BC1845-5C40-4244-84A2-967203AB6F45}" dt="2024-06-10T09:01:00.567" v="1113" actId="20577"/>
          <ac:graphicFrameMkLst>
            <pc:docMk/>
            <pc:sldMk cId="701482406" sldId="302"/>
            <ac:graphicFrameMk id="3" creationId="{53CA0CFC-2C90-63C0-7C29-AE6488D7FBCD}"/>
          </ac:graphicFrameMkLst>
        </pc:graphicFrameChg>
      </pc:sldChg>
      <pc:sldChg chg="modSp add mod">
        <pc:chgData name="Daniel Bierschwale" userId="28b4b1d8b394b5f5" providerId="LiveId" clId="{83BC1845-5C40-4244-84A2-967203AB6F45}" dt="2024-06-10T09:00:31.179" v="1112" actId="20577"/>
        <pc:sldMkLst>
          <pc:docMk/>
          <pc:sldMk cId="1629097329" sldId="303"/>
        </pc:sldMkLst>
        <pc:spChg chg="mod">
          <ac:chgData name="Daniel Bierschwale" userId="28b4b1d8b394b5f5" providerId="LiveId" clId="{83BC1845-5C40-4244-84A2-967203AB6F45}" dt="2024-06-10T09:00:31.179" v="1112" actId="20577"/>
          <ac:spMkLst>
            <pc:docMk/>
            <pc:sldMk cId="1629097329" sldId="303"/>
            <ac:spMk id="3" creationId="{C2034AD7-9BDB-C300-269A-BA819EB703C5}"/>
          </ac:spMkLst>
        </pc:spChg>
      </pc:sldChg>
      <pc:sldChg chg="modSp add del mod">
        <pc:chgData name="Daniel Bierschwale" userId="28b4b1d8b394b5f5" providerId="LiveId" clId="{83BC1845-5C40-4244-84A2-967203AB6F45}" dt="2024-06-10T08:59:54.136" v="1015" actId="47"/>
        <pc:sldMkLst>
          <pc:docMk/>
          <pc:sldMk cId="3322079950" sldId="304"/>
        </pc:sldMkLst>
        <pc:spChg chg="mod">
          <ac:chgData name="Daniel Bierschwale" userId="28b4b1d8b394b5f5" providerId="LiveId" clId="{83BC1845-5C40-4244-84A2-967203AB6F45}" dt="2024-06-10T08:56:21.897" v="895" actId="20577"/>
          <ac:spMkLst>
            <pc:docMk/>
            <pc:sldMk cId="3322079950" sldId="304"/>
            <ac:spMk id="2" creationId="{00000000-0000-0000-0000-000000000000}"/>
          </ac:spMkLst>
        </pc:spChg>
        <pc:spChg chg="mod">
          <ac:chgData name="Daniel Bierschwale" userId="28b4b1d8b394b5f5" providerId="LiveId" clId="{83BC1845-5C40-4244-84A2-967203AB6F45}" dt="2024-06-10T08:56:25.535" v="915" actId="20577"/>
          <ac:spMkLst>
            <pc:docMk/>
            <pc:sldMk cId="3322079950" sldId="304"/>
            <ac:spMk id="4" creationId="{00000000-0000-0000-0000-000000000000}"/>
          </ac:spMkLst>
        </pc:spChg>
      </pc:sldChg>
      <pc:sldChg chg="modSp add mod">
        <pc:chgData name="Daniel Bierschwale" userId="28b4b1d8b394b5f5" providerId="LiveId" clId="{83BC1845-5C40-4244-84A2-967203AB6F45}" dt="2024-06-10T08:56:50.797" v="956" actId="20577"/>
        <pc:sldMkLst>
          <pc:docMk/>
          <pc:sldMk cId="1736014777" sldId="305"/>
        </pc:sldMkLst>
        <pc:spChg chg="mod">
          <ac:chgData name="Daniel Bierschwale" userId="28b4b1d8b394b5f5" providerId="LiveId" clId="{83BC1845-5C40-4244-84A2-967203AB6F45}" dt="2024-06-10T08:56:50.797" v="956" actId="20577"/>
          <ac:spMkLst>
            <pc:docMk/>
            <pc:sldMk cId="1736014777" sldId="305"/>
            <ac:spMk id="2" creationId="{00000000-0000-0000-0000-000000000000}"/>
          </ac:spMkLst>
        </pc:spChg>
        <pc:spChg chg="mod">
          <ac:chgData name="Daniel Bierschwale" userId="28b4b1d8b394b5f5" providerId="LiveId" clId="{83BC1845-5C40-4244-84A2-967203AB6F45}" dt="2024-06-10T08:56:37.412" v="952" actId="20577"/>
          <ac:spMkLst>
            <pc:docMk/>
            <pc:sldMk cId="1736014777" sldId="305"/>
            <ac:spMk id="4" creationId="{00000000-0000-0000-0000-000000000000}"/>
          </ac:spMkLst>
        </pc:spChg>
      </pc:sldChg>
      <pc:sldChg chg="new">
        <pc:chgData name="Daniel Bierschwale" userId="28b4b1d8b394b5f5" providerId="LiveId" clId="{83BC1845-5C40-4244-84A2-967203AB6F45}" dt="2024-06-10T08:59:57.476" v="1016" actId="680"/>
        <pc:sldMkLst>
          <pc:docMk/>
          <pc:sldMk cId="47169539" sldId="306"/>
        </pc:sldMkLst>
      </pc:sldChg>
      <pc:sldChg chg="modSp add mod">
        <pc:chgData name="Daniel Bierschwale" userId="28b4b1d8b394b5f5" providerId="LiveId" clId="{83BC1845-5C40-4244-84A2-967203AB6F45}" dt="2024-06-10T09:01:32.468" v="1133" actId="20577"/>
        <pc:sldMkLst>
          <pc:docMk/>
          <pc:sldMk cId="65835797" sldId="307"/>
        </pc:sldMkLst>
        <pc:spChg chg="mod">
          <ac:chgData name="Daniel Bierschwale" userId="28b4b1d8b394b5f5" providerId="LiveId" clId="{83BC1845-5C40-4244-84A2-967203AB6F45}" dt="2024-06-10T09:01:28.122" v="1123" actId="20577"/>
          <ac:spMkLst>
            <pc:docMk/>
            <pc:sldMk cId="65835797" sldId="307"/>
            <ac:spMk id="2" creationId="{00000000-0000-0000-0000-000000000000}"/>
          </ac:spMkLst>
        </pc:spChg>
        <pc:spChg chg="mod">
          <ac:chgData name="Daniel Bierschwale" userId="28b4b1d8b394b5f5" providerId="LiveId" clId="{83BC1845-5C40-4244-84A2-967203AB6F45}" dt="2024-06-10T09:01:32.468" v="1133" actId="20577"/>
          <ac:spMkLst>
            <pc:docMk/>
            <pc:sldMk cId="65835797" sldId="307"/>
            <ac:spMk id="4" creationId="{00000000-0000-0000-0000-000000000000}"/>
          </ac:spMkLst>
        </pc:spChg>
      </pc:sldChg>
      <pc:sldMasterChg chg="modSp mod addSldLayout delSldLayout modSldLayout sldLayoutOrd">
        <pc:chgData name="Daniel Bierschwale" userId="28b4b1d8b394b5f5" providerId="LiveId" clId="{83BC1845-5C40-4244-84A2-967203AB6F45}" dt="2024-06-12T11:53:33.226" v="1286"/>
        <pc:sldMasterMkLst>
          <pc:docMk/>
          <pc:sldMasterMk cId="2681909368" sldId="2147483652"/>
        </pc:sldMasterMkLst>
        <pc:spChg chg="mod">
          <ac:chgData name="Daniel Bierschwale" userId="28b4b1d8b394b5f5" providerId="LiveId" clId="{83BC1845-5C40-4244-84A2-967203AB6F45}" dt="2024-06-12T11:53:33.226" v="1286"/>
          <ac:spMkLst>
            <pc:docMk/>
            <pc:sldMasterMk cId="2681909368" sldId="2147483652"/>
            <ac:spMk id="12" creationId="{00000000-0000-0000-0000-000000000000}"/>
          </ac:spMkLst>
        </pc:spChg>
        <pc:sldLayoutChg chg="modSp mod">
          <pc:chgData name="Daniel Bierschwale" userId="28b4b1d8b394b5f5" providerId="LiveId" clId="{83BC1845-5C40-4244-84A2-967203AB6F45}" dt="2024-06-12T11:52:38.243" v="1285" actId="20577"/>
          <pc:sldLayoutMkLst>
            <pc:docMk/>
            <pc:sldMasterMk cId="2681909368" sldId="2147483652"/>
            <pc:sldLayoutMk cId="1612170415" sldId="2147483653"/>
          </pc:sldLayoutMkLst>
          <pc:spChg chg="mod">
            <ac:chgData name="Daniel Bierschwale" userId="28b4b1d8b394b5f5" providerId="LiveId" clId="{83BC1845-5C40-4244-84A2-967203AB6F45}" dt="2024-06-12T11:52:38.243" v="1285" actId="20577"/>
            <ac:spMkLst>
              <pc:docMk/>
              <pc:sldMasterMk cId="2681909368" sldId="2147483652"/>
              <pc:sldLayoutMk cId="1612170415" sldId="2147483653"/>
              <ac:spMk id="14" creationId="{00000000-0000-0000-0000-000000000000}"/>
            </ac:spMkLst>
          </pc:spChg>
          <pc:spChg chg="mod">
            <ac:chgData name="Daniel Bierschwale" userId="28b4b1d8b394b5f5" providerId="LiveId" clId="{83BC1845-5C40-4244-84A2-967203AB6F45}" dt="2024-06-12T11:51:58.882" v="1243" actId="20577"/>
            <ac:spMkLst>
              <pc:docMk/>
              <pc:sldMasterMk cId="2681909368" sldId="2147483652"/>
              <pc:sldLayoutMk cId="1612170415" sldId="2147483653"/>
              <ac:spMk id="19" creationId="{00000000-0000-0000-0000-000000000000}"/>
            </ac:spMkLst>
          </pc:spChg>
        </pc:sldLayoutChg>
        <pc:sldLayoutChg chg="addSp delSp modSp new mod">
          <pc:chgData name="Daniel Bierschwale" userId="28b4b1d8b394b5f5" providerId="LiveId" clId="{83BC1845-5C40-4244-84A2-967203AB6F45}" dt="2024-06-05T13:31:23.130" v="307" actId="6014"/>
          <pc:sldLayoutMkLst>
            <pc:docMk/>
            <pc:sldMasterMk cId="2681909368" sldId="2147483652"/>
            <pc:sldLayoutMk cId="3244177999" sldId="2147483655"/>
          </pc:sldLayoutMkLst>
          <pc:spChg chg="del">
            <ac:chgData name="Daniel Bierschwale" userId="28b4b1d8b394b5f5" providerId="LiveId" clId="{83BC1845-5C40-4244-84A2-967203AB6F45}" dt="2024-06-05T13:13:16.528" v="3" actId="478"/>
            <ac:spMkLst>
              <pc:docMk/>
              <pc:sldMasterMk cId="2681909368" sldId="2147483652"/>
              <pc:sldLayoutMk cId="3244177999" sldId="2147483655"/>
              <ac:spMk id="2" creationId="{294E2712-A636-C1F5-7342-84DDA6DBB23F}"/>
            </ac:spMkLst>
          </pc:spChg>
          <pc:spChg chg="add mod">
            <ac:chgData name="Daniel Bierschwale" userId="28b4b1d8b394b5f5" providerId="LiveId" clId="{83BC1845-5C40-4244-84A2-967203AB6F45}" dt="2024-06-05T13:13:25.653" v="14" actId="20577"/>
            <ac:spMkLst>
              <pc:docMk/>
              <pc:sldMasterMk cId="2681909368" sldId="2147483652"/>
              <pc:sldLayoutMk cId="3244177999" sldId="2147483655"/>
              <ac:spMk id="3" creationId="{B054786F-E29F-A1EF-2450-A0364C6AAC22}"/>
            </ac:spMkLst>
          </pc:spChg>
          <pc:spChg chg="add mod">
            <ac:chgData name="Daniel Bierschwale" userId="28b4b1d8b394b5f5" providerId="LiveId" clId="{83BC1845-5C40-4244-84A2-967203AB6F45}" dt="2024-06-05T13:13:17.202" v="4"/>
            <ac:spMkLst>
              <pc:docMk/>
              <pc:sldMasterMk cId="2681909368" sldId="2147483652"/>
              <pc:sldLayoutMk cId="3244177999" sldId="2147483655"/>
              <ac:spMk id="4" creationId="{24D15A20-C8EB-A919-4006-07A06602F03C}"/>
            </ac:spMkLst>
          </pc:spChg>
          <pc:spChg chg="add mod">
            <ac:chgData name="Daniel Bierschwale" userId="28b4b1d8b394b5f5" providerId="LiveId" clId="{83BC1845-5C40-4244-84A2-967203AB6F45}" dt="2024-06-05T13:13:17.202" v="4"/>
            <ac:spMkLst>
              <pc:docMk/>
              <pc:sldMasterMk cId="2681909368" sldId="2147483652"/>
              <pc:sldLayoutMk cId="3244177999" sldId="2147483655"/>
              <ac:spMk id="5" creationId="{FAEF85BA-CC9C-8303-29FC-F57E049605C6}"/>
            </ac:spMkLst>
          </pc:spChg>
        </pc:sldLayoutChg>
        <pc:sldLayoutChg chg="addSp delSp modSp new del mod">
          <pc:chgData name="Daniel Bierschwale" userId="28b4b1d8b394b5f5" providerId="LiveId" clId="{83BC1845-5C40-4244-84A2-967203AB6F45}" dt="2024-06-05T13:44:50.721" v="526" actId="2696"/>
          <pc:sldLayoutMkLst>
            <pc:docMk/>
            <pc:sldMasterMk cId="2681909368" sldId="2147483652"/>
            <pc:sldLayoutMk cId="2440379095" sldId="2147483656"/>
          </pc:sldLayoutMkLst>
          <pc:spChg chg="add mod">
            <ac:chgData name="Daniel Bierschwale" userId="28b4b1d8b394b5f5" providerId="LiveId" clId="{83BC1845-5C40-4244-84A2-967203AB6F45}" dt="2024-06-05T13:38:50.138" v="426" actId="20577"/>
            <ac:spMkLst>
              <pc:docMk/>
              <pc:sldMasterMk cId="2681909368" sldId="2147483652"/>
              <pc:sldLayoutMk cId="2440379095" sldId="2147483656"/>
              <ac:spMk id="2" creationId="{51C0D3FF-7180-104F-80EF-4A69E4D4CDE3}"/>
            </ac:spMkLst>
          </pc:spChg>
          <pc:spChg chg="del">
            <ac:chgData name="Daniel Bierschwale" userId="28b4b1d8b394b5f5" providerId="LiveId" clId="{83BC1845-5C40-4244-84A2-967203AB6F45}" dt="2024-06-05T13:13:41.449" v="18" actId="478"/>
            <ac:spMkLst>
              <pc:docMk/>
              <pc:sldMasterMk cId="2681909368" sldId="2147483652"/>
              <pc:sldLayoutMk cId="2440379095" sldId="2147483656"/>
              <ac:spMk id="2" creationId="{8BB9CB35-30C3-2E78-D39F-38B17DA28FD6}"/>
            </ac:spMkLst>
          </pc:spChg>
          <pc:spChg chg="add del mod">
            <ac:chgData name="Daniel Bierschwale" userId="28b4b1d8b394b5f5" providerId="LiveId" clId="{83BC1845-5C40-4244-84A2-967203AB6F45}" dt="2024-06-05T13:38:45" v="398" actId="478"/>
            <ac:spMkLst>
              <pc:docMk/>
              <pc:sldMasterMk cId="2681909368" sldId="2147483652"/>
              <pc:sldLayoutMk cId="2440379095" sldId="2147483656"/>
              <ac:spMk id="3" creationId="{C211B3DC-2456-3E3E-B983-3F5706062D3C}"/>
            </ac:spMkLst>
          </pc:spChg>
          <pc:spChg chg="add del mod">
            <ac:chgData name="Daniel Bierschwale" userId="28b4b1d8b394b5f5" providerId="LiveId" clId="{83BC1845-5C40-4244-84A2-967203AB6F45}" dt="2024-06-05T13:14:21.569" v="48" actId="478"/>
            <ac:spMkLst>
              <pc:docMk/>
              <pc:sldMasterMk cId="2681909368" sldId="2147483652"/>
              <pc:sldLayoutMk cId="2440379095" sldId="2147483656"/>
              <ac:spMk id="4" creationId="{2987864E-6D5D-766B-C234-C75A5D77E6D7}"/>
            </ac:spMkLst>
          </pc:spChg>
          <pc:spChg chg="add del mod">
            <ac:chgData name="Daniel Bierschwale" userId="28b4b1d8b394b5f5" providerId="LiveId" clId="{83BC1845-5C40-4244-84A2-967203AB6F45}" dt="2024-06-05T13:38:59.473" v="431"/>
            <ac:spMkLst>
              <pc:docMk/>
              <pc:sldMasterMk cId="2681909368" sldId="2147483652"/>
              <pc:sldLayoutMk cId="2440379095" sldId="2147483656"/>
              <ac:spMk id="4" creationId="{D08A73F3-71D4-B3D0-E62D-F182FF6573FC}"/>
            </ac:spMkLst>
          </pc:spChg>
          <pc:spChg chg="add del mod">
            <ac:chgData name="Daniel Bierschwale" userId="28b4b1d8b394b5f5" providerId="LiveId" clId="{83BC1845-5C40-4244-84A2-967203AB6F45}" dt="2024-06-05T13:38:59.470" v="429" actId="478"/>
            <ac:spMkLst>
              <pc:docMk/>
              <pc:sldMasterMk cId="2681909368" sldId="2147483652"/>
              <pc:sldLayoutMk cId="2440379095" sldId="2147483656"/>
              <ac:spMk id="5" creationId="{BDE01057-627E-29D4-35EB-D55E8B8467DE}"/>
            </ac:spMkLst>
          </pc:spChg>
          <pc:spChg chg="add mod">
            <ac:chgData name="Daniel Bierschwale" userId="28b4b1d8b394b5f5" providerId="LiveId" clId="{83BC1845-5C40-4244-84A2-967203AB6F45}" dt="2024-06-05T13:39:28.757" v="477" actId="20577"/>
            <ac:spMkLst>
              <pc:docMk/>
              <pc:sldMasterMk cId="2681909368" sldId="2147483652"/>
              <pc:sldLayoutMk cId="2440379095" sldId="2147483656"/>
              <ac:spMk id="6" creationId="{DC50110C-518A-CEA5-0F59-1E3264FA8ECB}"/>
            </ac:spMkLst>
          </pc:spChg>
        </pc:sldLayoutChg>
        <pc:sldLayoutChg chg="addSp delSp modSp new del mod">
          <pc:chgData name="Daniel Bierschwale" userId="28b4b1d8b394b5f5" providerId="LiveId" clId="{83BC1845-5C40-4244-84A2-967203AB6F45}" dt="2024-06-05T13:44:50.007" v="525" actId="2696"/>
          <pc:sldLayoutMkLst>
            <pc:docMk/>
            <pc:sldMasterMk cId="2681909368" sldId="2147483652"/>
            <pc:sldLayoutMk cId="3490295015" sldId="2147483657"/>
          </pc:sldLayoutMkLst>
          <pc:spChg chg="add del mod">
            <ac:chgData name="Daniel Bierschwale" userId="28b4b1d8b394b5f5" providerId="LiveId" clId="{83BC1845-5C40-4244-84A2-967203AB6F45}" dt="2024-06-05T13:38:37.723" v="394" actId="478"/>
            <ac:spMkLst>
              <pc:docMk/>
              <pc:sldMasterMk cId="2681909368" sldId="2147483652"/>
              <pc:sldLayoutMk cId="3490295015" sldId="2147483657"/>
              <ac:spMk id="2" creationId="{6416A5ED-59BD-D89E-CAD9-FBDDB68612F0}"/>
            </ac:spMkLst>
          </pc:spChg>
          <pc:spChg chg="del">
            <ac:chgData name="Daniel Bierschwale" userId="28b4b1d8b394b5f5" providerId="LiveId" clId="{83BC1845-5C40-4244-84A2-967203AB6F45}" dt="2024-06-05T13:15:32.528" v="56" actId="478"/>
            <ac:spMkLst>
              <pc:docMk/>
              <pc:sldMasterMk cId="2681909368" sldId="2147483652"/>
              <pc:sldLayoutMk cId="3490295015" sldId="2147483657"/>
              <ac:spMk id="2" creationId="{DCB460C4-9829-37C8-5ED5-0B8C142A6254}"/>
            </ac:spMkLst>
          </pc:spChg>
          <pc:spChg chg="add del mod">
            <ac:chgData name="Daniel Bierschwale" userId="28b4b1d8b394b5f5" providerId="LiveId" clId="{83BC1845-5C40-4244-84A2-967203AB6F45}" dt="2024-06-05T13:37:03.969" v="354" actId="478"/>
            <ac:spMkLst>
              <pc:docMk/>
              <pc:sldMasterMk cId="2681909368" sldId="2147483652"/>
              <pc:sldLayoutMk cId="3490295015" sldId="2147483657"/>
              <ac:spMk id="3" creationId="{D6C6202B-55BC-1CD9-0F2F-E18659A15327}"/>
            </ac:spMkLst>
          </pc:spChg>
          <pc:spChg chg="add del mod">
            <ac:chgData name="Daniel Bierschwale" userId="28b4b1d8b394b5f5" providerId="LiveId" clId="{83BC1845-5C40-4244-84A2-967203AB6F45}" dt="2024-06-05T13:15:43.514" v="61" actId="478"/>
            <ac:spMkLst>
              <pc:docMk/>
              <pc:sldMasterMk cId="2681909368" sldId="2147483652"/>
              <pc:sldLayoutMk cId="3490295015" sldId="2147483657"/>
              <ac:spMk id="4" creationId="{386F0012-2ECD-DA60-883E-7CE1C9CB2A66}"/>
            </ac:spMkLst>
          </pc:spChg>
          <pc:spChg chg="add mod">
            <ac:chgData name="Daniel Bierschwale" userId="28b4b1d8b394b5f5" providerId="LiveId" clId="{83BC1845-5C40-4244-84A2-967203AB6F45}" dt="2024-06-05T13:25:44.413" v="211"/>
            <ac:spMkLst>
              <pc:docMk/>
              <pc:sldMasterMk cId="2681909368" sldId="2147483652"/>
              <pc:sldLayoutMk cId="3490295015" sldId="2147483657"/>
              <ac:spMk id="4" creationId="{7391A8C5-C7BB-7630-318F-853B3E4F4053}"/>
            </ac:spMkLst>
          </pc:spChg>
          <pc:spChg chg="add mod">
            <ac:chgData name="Daniel Bierschwale" userId="28b4b1d8b394b5f5" providerId="LiveId" clId="{83BC1845-5C40-4244-84A2-967203AB6F45}" dt="2024-06-05T13:37:15.527" v="360" actId="1038"/>
            <ac:spMkLst>
              <pc:docMk/>
              <pc:sldMasterMk cId="2681909368" sldId="2147483652"/>
              <pc:sldLayoutMk cId="3490295015" sldId="2147483657"/>
              <ac:spMk id="6" creationId="{0502A807-E994-2E1A-90B0-F18E5E01A29C}"/>
            </ac:spMkLst>
          </pc:spChg>
          <pc:spChg chg="add mod">
            <ac:chgData name="Daniel Bierschwale" userId="28b4b1d8b394b5f5" providerId="LiveId" clId="{83BC1845-5C40-4244-84A2-967203AB6F45}" dt="2024-06-05T13:38:39.466" v="397" actId="20577"/>
            <ac:spMkLst>
              <pc:docMk/>
              <pc:sldMasterMk cId="2681909368" sldId="2147483652"/>
              <pc:sldLayoutMk cId="3490295015" sldId="2147483657"/>
              <ac:spMk id="7" creationId="{B66AF50E-79A6-3760-18B5-E51FEA6C83F3}"/>
            </ac:spMkLst>
          </pc:spChg>
          <pc:graphicFrameChg chg="add mod modGraphic">
            <ac:chgData name="Daniel Bierschwale" userId="28b4b1d8b394b5f5" providerId="LiveId" clId="{83BC1845-5C40-4244-84A2-967203AB6F45}" dt="2024-06-05T13:25:15.548" v="204" actId="404"/>
            <ac:graphicFrameMkLst>
              <pc:docMk/>
              <pc:sldMasterMk cId="2681909368" sldId="2147483652"/>
              <pc:sldLayoutMk cId="3490295015" sldId="2147483657"/>
              <ac:graphicFrameMk id="5" creationId="{4015A255-AB45-9829-DA97-4A97E0C421E7}"/>
            </ac:graphicFrameMkLst>
          </pc:graphicFrameChg>
        </pc:sldLayoutChg>
        <pc:sldLayoutChg chg="addSp delSp modSp add del mod modTransition">
          <pc:chgData name="Daniel Bierschwale" userId="28b4b1d8b394b5f5" providerId="LiveId" clId="{83BC1845-5C40-4244-84A2-967203AB6F45}" dt="2024-06-05T13:44:49.275" v="524" actId="2696"/>
          <pc:sldLayoutMkLst>
            <pc:docMk/>
            <pc:sldMasterMk cId="2681909368" sldId="2147483652"/>
            <pc:sldLayoutMk cId="1152521690" sldId="2147483658"/>
          </pc:sldLayoutMkLst>
          <pc:spChg chg="add del mod">
            <ac:chgData name="Daniel Bierschwale" userId="28b4b1d8b394b5f5" providerId="LiveId" clId="{83BC1845-5C40-4244-84A2-967203AB6F45}" dt="2024-06-05T13:25:51.686" v="218" actId="478"/>
            <ac:spMkLst>
              <pc:docMk/>
              <pc:sldMasterMk cId="2681909368" sldId="2147483652"/>
              <pc:sldLayoutMk cId="1152521690" sldId="2147483658"/>
              <ac:spMk id="2" creationId="{04057073-D3DC-BB82-1159-B8DFB5378F64}"/>
            </ac:spMkLst>
          </pc:spChg>
          <pc:spChg chg="del mod">
            <ac:chgData name="Daniel Bierschwale" userId="28b4b1d8b394b5f5" providerId="LiveId" clId="{83BC1845-5C40-4244-84A2-967203AB6F45}" dt="2024-06-05T13:37:21.799" v="361" actId="478"/>
            <ac:spMkLst>
              <pc:docMk/>
              <pc:sldMasterMk cId="2681909368" sldId="2147483652"/>
              <pc:sldLayoutMk cId="1152521690" sldId="2147483658"/>
              <ac:spMk id="3" creationId="{D6C6202B-55BC-1CD9-0F2F-E18659A15327}"/>
            </ac:spMkLst>
          </pc:spChg>
          <pc:spChg chg="add del mod">
            <ac:chgData name="Daniel Bierschwale" userId="28b4b1d8b394b5f5" providerId="LiveId" clId="{83BC1845-5C40-4244-84A2-967203AB6F45}" dt="2024-06-05T13:38:31.579" v="390" actId="478"/>
            <ac:spMkLst>
              <pc:docMk/>
              <pc:sldMasterMk cId="2681909368" sldId="2147483652"/>
              <pc:sldLayoutMk cId="1152521690" sldId="2147483658"/>
              <ac:spMk id="4" creationId="{F711E362-7269-1B68-1632-741954EFBD56}"/>
            </ac:spMkLst>
          </pc:spChg>
          <pc:spChg chg="add mod">
            <ac:chgData name="Daniel Bierschwale" userId="28b4b1d8b394b5f5" providerId="LiveId" clId="{83BC1845-5C40-4244-84A2-967203AB6F45}" dt="2024-06-05T13:37:22.413" v="362"/>
            <ac:spMkLst>
              <pc:docMk/>
              <pc:sldMasterMk cId="2681909368" sldId="2147483652"/>
              <pc:sldLayoutMk cId="1152521690" sldId="2147483658"/>
              <ac:spMk id="6" creationId="{C89881C0-CD32-7EB6-149D-B827C50417BA}"/>
            </ac:spMkLst>
          </pc:spChg>
          <pc:spChg chg="add mod">
            <ac:chgData name="Daniel Bierschwale" userId="28b4b1d8b394b5f5" providerId="LiveId" clId="{83BC1845-5C40-4244-84A2-967203AB6F45}" dt="2024-06-05T13:38:33.737" v="393" actId="20577"/>
            <ac:spMkLst>
              <pc:docMk/>
              <pc:sldMasterMk cId="2681909368" sldId="2147483652"/>
              <pc:sldLayoutMk cId="1152521690" sldId="2147483658"/>
              <ac:spMk id="7" creationId="{3B02AF54-1BAB-A857-8AED-7D4445BBB7F5}"/>
            </ac:spMkLst>
          </pc:spChg>
          <pc:graphicFrameChg chg="mod modGraphic">
            <ac:chgData name="Daniel Bierschwale" userId="28b4b1d8b394b5f5" providerId="LiveId" clId="{83BC1845-5C40-4244-84A2-967203AB6F45}" dt="2024-06-05T13:27:05.747" v="231" actId="207"/>
            <ac:graphicFrameMkLst>
              <pc:docMk/>
              <pc:sldMasterMk cId="2681909368" sldId="2147483652"/>
              <pc:sldLayoutMk cId="1152521690" sldId="2147483658"/>
              <ac:graphicFrameMk id="5" creationId="{4015A255-AB45-9829-DA97-4A97E0C421E7}"/>
            </ac:graphicFrameMkLst>
          </pc:graphicFrameChg>
        </pc:sldLayoutChg>
        <pc:sldLayoutChg chg="addSp delSp modSp add del mod modTransition">
          <pc:chgData name="Daniel Bierschwale" userId="28b4b1d8b394b5f5" providerId="LiveId" clId="{83BC1845-5C40-4244-84A2-967203AB6F45}" dt="2024-06-05T13:44:48.639" v="523" actId="2696"/>
          <pc:sldLayoutMkLst>
            <pc:docMk/>
            <pc:sldMasterMk cId="2681909368" sldId="2147483652"/>
            <pc:sldLayoutMk cId="2052489035" sldId="2147483659"/>
          </pc:sldLayoutMkLst>
          <pc:spChg chg="add del mod">
            <ac:chgData name="Daniel Bierschwale" userId="28b4b1d8b394b5f5" providerId="LiveId" clId="{83BC1845-5C40-4244-84A2-967203AB6F45}" dt="2024-06-05T13:25:59.658" v="222" actId="478"/>
            <ac:spMkLst>
              <pc:docMk/>
              <pc:sldMasterMk cId="2681909368" sldId="2147483652"/>
              <pc:sldLayoutMk cId="2052489035" sldId="2147483659"/>
              <ac:spMk id="2" creationId="{C30B1E32-E615-8201-ABD2-F3011F872CC6}"/>
            </ac:spMkLst>
          </pc:spChg>
          <pc:spChg chg="del mod">
            <ac:chgData name="Daniel Bierschwale" userId="28b4b1d8b394b5f5" providerId="LiveId" clId="{83BC1845-5C40-4244-84A2-967203AB6F45}" dt="2024-06-05T13:37:24.733" v="363" actId="478"/>
            <ac:spMkLst>
              <pc:docMk/>
              <pc:sldMasterMk cId="2681909368" sldId="2147483652"/>
              <pc:sldLayoutMk cId="2052489035" sldId="2147483659"/>
              <ac:spMk id="3" creationId="{D6C6202B-55BC-1CD9-0F2F-E18659A15327}"/>
            </ac:spMkLst>
          </pc:spChg>
          <pc:spChg chg="add del mod">
            <ac:chgData name="Daniel Bierschwale" userId="28b4b1d8b394b5f5" providerId="LiveId" clId="{83BC1845-5C40-4244-84A2-967203AB6F45}" dt="2024-06-05T13:38:25.892" v="388" actId="478"/>
            <ac:spMkLst>
              <pc:docMk/>
              <pc:sldMasterMk cId="2681909368" sldId="2147483652"/>
              <pc:sldLayoutMk cId="2052489035" sldId="2147483659"/>
              <ac:spMk id="4" creationId="{6C954E5A-DCCE-85C9-A020-F80D837BCB66}"/>
            </ac:spMkLst>
          </pc:spChg>
          <pc:spChg chg="add mod">
            <ac:chgData name="Daniel Bierschwale" userId="28b4b1d8b394b5f5" providerId="LiveId" clId="{83BC1845-5C40-4244-84A2-967203AB6F45}" dt="2024-06-05T13:37:25.460" v="364"/>
            <ac:spMkLst>
              <pc:docMk/>
              <pc:sldMasterMk cId="2681909368" sldId="2147483652"/>
              <pc:sldLayoutMk cId="2052489035" sldId="2147483659"/>
              <ac:spMk id="6" creationId="{16D0108A-35B7-6B64-D271-46F8B4F6D358}"/>
            </ac:spMkLst>
          </pc:spChg>
          <pc:spChg chg="add mod">
            <ac:chgData name="Daniel Bierschwale" userId="28b4b1d8b394b5f5" providerId="LiveId" clId="{83BC1845-5C40-4244-84A2-967203AB6F45}" dt="2024-06-05T13:38:29.507" v="389" actId="1076"/>
            <ac:spMkLst>
              <pc:docMk/>
              <pc:sldMasterMk cId="2681909368" sldId="2147483652"/>
              <pc:sldLayoutMk cId="2052489035" sldId="2147483659"/>
              <ac:spMk id="7" creationId="{6900FD4F-A24F-7B78-77EC-5DC7C8327524}"/>
            </ac:spMkLst>
          </pc:spChg>
          <pc:graphicFrameChg chg="mod modGraphic">
            <ac:chgData name="Daniel Bierschwale" userId="28b4b1d8b394b5f5" providerId="LiveId" clId="{83BC1845-5C40-4244-84A2-967203AB6F45}" dt="2024-06-05T13:27:39.693" v="238" actId="207"/>
            <ac:graphicFrameMkLst>
              <pc:docMk/>
              <pc:sldMasterMk cId="2681909368" sldId="2147483652"/>
              <pc:sldLayoutMk cId="2052489035" sldId="2147483659"/>
              <ac:graphicFrameMk id="5" creationId="{4015A255-AB45-9829-DA97-4A97E0C421E7}"/>
            </ac:graphicFrameMkLst>
          </pc:graphicFrameChg>
        </pc:sldLayoutChg>
        <pc:sldLayoutChg chg="addSp delSp modSp mod ord">
          <pc:chgData name="Daniel Bierschwale" userId="28b4b1d8b394b5f5" providerId="LiveId" clId="{83BC1845-5C40-4244-84A2-967203AB6F45}" dt="2024-06-05T13:31:37.908" v="308" actId="6014"/>
          <pc:sldLayoutMkLst>
            <pc:docMk/>
            <pc:sldMasterMk cId="2681909368" sldId="2147483652"/>
            <pc:sldLayoutMk cId="1275227501" sldId="2147483660"/>
          </pc:sldLayoutMkLst>
          <pc:spChg chg="add mod">
            <ac:chgData name="Daniel Bierschwale" userId="28b4b1d8b394b5f5" providerId="LiveId" clId="{83BC1845-5C40-4244-84A2-967203AB6F45}" dt="2024-06-05T13:29:21.055" v="291" actId="20577"/>
            <ac:spMkLst>
              <pc:docMk/>
              <pc:sldMasterMk cId="2681909368" sldId="2147483652"/>
              <pc:sldLayoutMk cId="1275227501" sldId="2147483660"/>
              <ac:spMk id="2" creationId="{FC5BAEB8-3718-6287-B09B-B8A141BFCD8D}"/>
            </ac:spMkLst>
          </pc:spChg>
          <pc:spChg chg="mod">
            <ac:chgData name="Daniel Bierschwale" userId="28b4b1d8b394b5f5" providerId="LiveId" clId="{83BC1845-5C40-4244-84A2-967203AB6F45}" dt="2024-06-05T13:29:14.834" v="270" actId="20577"/>
            <ac:spMkLst>
              <pc:docMk/>
              <pc:sldMasterMk cId="2681909368" sldId="2147483652"/>
              <pc:sldLayoutMk cId="1275227501" sldId="2147483660"/>
              <ac:spMk id="3" creationId="{B054786F-E29F-A1EF-2450-A0364C6AAC22}"/>
            </ac:spMkLst>
          </pc:spChg>
          <pc:spChg chg="del">
            <ac:chgData name="Daniel Bierschwale" userId="28b4b1d8b394b5f5" providerId="LiveId" clId="{83BC1845-5C40-4244-84A2-967203AB6F45}" dt="2024-06-05T13:28:44.875" v="259" actId="478"/>
            <ac:spMkLst>
              <pc:docMk/>
              <pc:sldMasterMk cId="2681909368" sldId="2147483652"/>
              <pc:sldLayoutMk cId="1275227501" sldId="2147483660"/>
              <ac:spMk id="4" creationId="{24D15A20-C8EB-A919-4006-07A06602F03C}"/>
            </ac:spMkLst>
          </pc:spChg>
          <pc:spChg chg="mod">
            <ac:chgData name="Daniel Bierschwale" userId="28b4b1d8b394b5f5" providerId="LiveId" clId="{83BC1845-5C40-4244-84A2-967203AB6F45}" dt="2024-06-05T13:28:47.568" v="260" actId="20577"/>
            <ac:spMkLst>
              <pc:docMk/>
              <pc:sldMasterMk cId="2681909368" sldId="2147483652"/>
              <pc:sldLayoutMk cId="1275227501" sldId="2147483660"/>
              <ac:spMk id="5" creationId="{FAEF85BA-CC9C-8303-29FC-F57E049605C6}"/>
            </ac:spMkLst>
          </pc:spChg>
        </pc:sldLayoutChg>
        <pc:sldLayoutChg chg="addSp delSp modSp mod ord setBg">
          <pc:chgData name="Daniel Bierschwale" userId="28b4b1d8b394b5f5" providerId="LiveId" clId="{83BC1845-5C40-4244-84A2-967203AB6F45}" dt="2024-06-10T08:59:42.058" v="1014" actId="12789"/>
          <pc:sldLayoutMkLst>
            <pc:docMk/>
            <pc:sldMasterMk cId="2681909368" sldId="2147483652"/>
            <pc:sldLayoutMk cId="4028046324" sldId="2147483661"/>
          </pc:sldLayoutMkLst>
          <pc:spChg chg="del mod">
            <ac:chgData name="Daniel Bierschwale" userId="28b4b1d8b394b5f5" providerId="LiveId" clId="{83BC1845-5C40-4244-84A2-967203AB6F45}" dt="2024-06-10T08:57:41.990" v="961" actId="478"/>
            <ac:spMkLst>
              <pc:docMk/>
              <pc:sldMasterMk cId="2681909368" sldId="2147483652"/>
              <pc:sldLayoutMk cId="4028046324" sldId="2147483661"/>
              <ac:spMk id="2" creationId="{FC5BAEB8-3718-6287-B09B-B8A141BFCD8D}"/>
            </ac:spMkLst>
          </pc:spChg>
          <pc:spChg chg="del">
            <ac:chgData name="Daniel Bierschwale" userId="28b4b1d8b394b5f5" providerId="LiveId" clId="{83BC1845-5C40-4244-84A2-967203AB6F45}" dt="2024-06-10T08:57:41.150" v="960" actId="478"/>
            <ac:spMkLst>
              <pc:docMk/>
              <pc:sldMasterMk cId="2681909368" sldId="2147483652"/>
              <pc:sldLayoutMk cId="4028046324" sldId="2147483661"/>
              <ac:spMk id="3" creationId="{B054786F-E29F-A1EF-2450-A0364C6AAC22}"/>
            </ac:spMkLst>
          </pc:spChg>
          <pc:spChg chg="add del mod">
            <ac:chgData name="Daniel Bierschwale" userId="28b4b1d8b394b5f5" providerId="LiveId" clId="{83BC1845-5C40-4244-84A2-967203AB6F45}" dt="2024-06-10T08:59:02.668" v="997" actId="478"/>
            <ac:spMkLst>
              <pc:docMk/>
              <pc:sldMasterMk cId="2681909368" sldId="2147483652"/>
              <pc:sldLayoutMk cId="4028046324" sldId="2147483661"/>
              <ac:spMk id="4" creationId="{1BEFE025-A264-B3CC-CB6C-DA7E0F7C61AB}"/>
            </ac:spMkLst>
          </pc:spChg>
          <pc:spChg chg="del">
            <ac:chgData name="Daniel Bierschwale" userId="28b4b1d8b394b5f5" providerId="LiveId" clId="{83BC1845-5C40-4244-84A2-967203AB6F45}" dt="2024-06-10T08:57:44.160" v="962" actId="478"/>
            <ac:spMkLst>
              <pc:docMk/>
              <pc:sldMasterMk cId="2681909368" sldId="2147483652"/>
              <pc:sldLayoutMk cId="4028046324" sldId="2147483661"/>
              <ac:spMk id="5" creationId="{FAEF85BA-CC9C-8303-29FC-F57E049605C6}"/>
            </ac:spMkLst>
          </pc:spChg>
          <pc:spChg chg="add mod">
            <ac:chgData name="Daniel Bierschwale" userId="28b4b1d8b394b5f5" providerId="LiveId" clId="{83BC1845-5C40-4244-84A2-967203AB6F45}" dt="2024-06-10T08:59:42.058" v="1014" actId="12789"/>
            <ac:spMkLst>
              <pc:docMk/>
              <pc:sldMasterMk cId="2681909368" sldId="2147483652"/>
              <pc:sldLayoutMk cId="4028046324" sldId="2147483661"/>
              <ac:spMk id="6" creationId="{FF2F16DC-E3F0-0770-C35F-50093939AFB1}"/>
            </ac:spMkLst>
          </pc:spChg>
        </pc:sldLayoutChg>
      </pc:sldMasterChg>
      <pc:sldMasterChg chg="new del mod addSldLayout delSldLayout">
        <pc:chgData name="Daniel Bierschwale" userId="28b4b1d8b394b5f5" providerId="LiveId" clId="{83BC1845-5C40-4244-84A2-967203AB6F45}" dt="2024-06-05T13:13:05.003" v="1" actId="6938"/>
        <pc:sldMasterMkLst>
          <pc:docMk/>
          <pc:sldMasterMk cId="1526225747" sldId="2147483655"/>
        </pc:sldMasterMkLst>
        <pc:sldLayoutChg chg="new del replId">
          <pc:chgData name="Daniel Bierschwale" userId="28b4b1d8b394b5f5" providerId="LiveId" clId="{83BC1845-5C40-4244-84A2-967203AB6F45}" dt="2024-06-05T13:13:05.003" v="1" actId="6938"/>
          <pc:sldLayoutMkLst>
            <pc:docMk/>
            <pc:sldMasterMk cId="1526225747" sldId="2147483655"/>
            <pc:sldLayoutMk cId="2178293387" sldId="2147483656"/>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1399142664" sldId="2147483657"/>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3345786571" sldId="2147483658"/>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2759277149" sldId="2147483659"/>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3796346131" sldId="2147483660"/>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2996506927" sldId="2147483661"/>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3515626655" sldId="2147483662"/>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1095505865" sldId="2147483663"/>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2147292973" sldId="2147483664"/>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3850250034" sldId="2147483665"/>
          </pc:sldLayoutMkLst>
        </pc:sldLayoutChg>
        <pc:sldLayoutChg chg="new del replId">
          <pc:chgData name="Daniel Bierschwale" userId="28b4b1d8b394b5f5" providerId="LiveId" clId="{83BC1845-5C40-4244-84A2-967203AB6F45}" dt="2024-06-05T13:13:05.003" v="1" actId="6938"/>
          <pc:sldLayoutMkLst>
            <pc:docMk/>
            <pc:sldMasterMk cId="1526225747" sldId="2147483655"/>
            <pc:sldLayoutMk cId="1160498145" sldId="2147483666"/>
          </pc:sldLayoutMkLst>
        </pc:sldLayoutChg>
      </pc:sldMasterChg>
      <pc:sldMasterChg chg="new del mod addSldLayout delSldLayout">
        <pc:chgData name="Daniel Bierschwale" userId="28b4b1d8b394b5f5" providerId="LiveId" clId="{83BC1845-5C40-4244-84A2-967203AB6F45}" dt="2024-06-05T13:13:34.262" v="16" actId="6938"/>
        <pc:sldMasterMkLst>
          <pc:docMk/>
          <pc:sldMasterMk cId="773221274" sldId="2147483656"/>
        </pc:sldMasterMkLst>
        <pc:sldLayoutChg chg="new del replId">
          <pc:chgData name="Daniel Bierschwale" userId="28b4b1d8b394b5f5" providerId="LiveId" clId="{83BC1845-5C40-4244-84A2-967203AB6F45}" dt="2024-06-05T13:13:34.262" v="16" actId="6938"/>
          <pc:sldLayoutMkLst>
            <pc:docMk/>
            <pc:sldMasterMk cId="773221274" sldId="2147483656"/>
            <pc:sldLayoutMk cId="4020004365" sldId="2147483657"/>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3431170972" sldId="2147483658"/>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3552309248" sldId="2147483659"/>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3472616869" sldId="2147483660"/>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3384997247" sldId="2147483661"/>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3493591393" sldId="2147483662"/>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2436071068" sldId="2147483663"/>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1697984947" sldId="2147483664"/>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4166502344" sldId="2147483665"/>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1400428476" sldId="2147483666"/>
          </pc:sldLayoutMkLst>
        </pc:sldLayoutChg>
        <pc:sldLayoutChg chg="new del replId">
          <pc:chgData name="Daniel Bierschwale" userId="28b4b1d8b394b5f5" providerId="LiveId" clId="{83BC1845-5C40-4244-84A2-967203AB6F45}" dt="2024-06-05T13:13:34.262" v="16" actId="6938"/>
          <pc:sldLayoutMkLst>
            <pc:docMk/>
            <pc:sldMasterMk cId="773221274" sldId="2147483656"/>
            <pc:sldLayoutMk cId="1557335945"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de-DE"/>
          </a:p>
        </p:txBody>
      </p:sp>
      <p:sp>
        <p:nvSpPr>
          <p:cNvPr id="3" name="Datumsplatzhalter 2"/>
          <p:cNvSpPr>
            <a:spLocks noGrp="1"/>
          </p:cNvSpPr>
          <p:nvPr>
            <p:ph type="dt" sz="quarter" idx="1"/>
          </p:nvPr>
        </p:nvSpPr>
        <p:spPr>
          <a:xfrm>
            <a:off x="3976333" y="0"/>
            <a:ext cx="3041968" cy="466912"/>
          </a:xfrm>
          <a:prstGeom prst="rect">
            <a:avLst/>
          </a:prstGeom>
        </p:spPr>
        <p:txBody>
          <a:bodyPr vert="horz" lIns="93287" tIns="46644" rIns="93287" bIns="46644" rtlCol="0"/>
          <a:lstStyle>
            <a:lvl1pPr algn="r">
              <a:defRPr sz="1200"/>
            </a:lvl1pPr>
          </a:lstStyle>
          <a:p>
            <a:fld id="{F28618BC-639F-40BF-B502-4759DC1EE263}" type="datetimeFigureOut">
              <a:rPr lang="de-DE" smtClean="0"/>
              <a:pPr/>
              <a:t>27.03.2025</a:t>
            </a:fld>
            <a:endParaRPr lang="de-DE"/>
          </a:p>
        </p:txBody>
      </p:sp>
      <p:sp>
        <p:nvSpPr>
          <p:cNvPr id="4" name="Fußzeilenplatzhalter 3"/>
          <p:cNvSpPr>
            <a:spLocks noGrp="1"/>
          </p:cNvSpPr>
          <p:nvPr>
            <p:ph type="ftr" sz="quarter" idx="2"/>
          </p:nvPr>
        </p:nvSpPr>
        <p:spPr>
          <a:xfrm>
            <a:off x="0" y="8839014"/>
            <a:ext cx="3041968" cy="466911"/>
          </a:xfrm>
          <a:prstGeom prst="rect">
            <a:avLst/>
          </a:prstGeom>
        </p:spPr>
        <p:txBody>
          <a:bodyPr vert="horz" lIns="93287" tIns="46644" rIns="93287" bIns="46644" rtlCol="0" anchor="b"/>
          <a:lstStyle>
            <a:lvl1pPr algn="l">
              <a:defRPr sz="1200"/>
            </a:lvl1pPr>
          </a:lstStyle>
          <a:p>
            <a:endParaRPr lang="de-DE"/>
          </a:p>
        </p:txBody>
      </p:sp>
      <p:sp>
        <p:nvSpPr>
          <p:cNvPr id="5" name="Foliennummernplatzhalter 4"/>
          <p:cNvSpPr>
            <a:spLocks noGrp="1"/>
          </p:cNvSpPr>
          <p:nvPr>
            <p:ph type="sldNum" sz="quarter" idx="3"/>
          </p:nvPr>
        </p:nvSpPr>
        <p:spPr>
          <a:xfrm>
            <a:off x="3976333" y="8839014"/>
            <a:ext cx="3041968" cy="466911"/>
          </a:xfrm>
          <a:prstGeom prst="rect">
            <a:avLst/>
          </a:prstGeom>
        </p:spPr>
        <p:txBody>
          <a:bodyPr vert="horz" lIns="93287" tIns="46644" rIns="93287" bIns="46644" rtlCol="0" anchor="b"/>
          <a:lstStyle>
            <a:lvl1pPr algn="r">
              <a:defRPr sz="1200"/>
            </a:lvl1pPr>
          </a:lstStyle>
          <a:p>
            <a:fld id="{EF1925D5-5D42-485D-B423-8DB5E1DA5A13}" type="slidenum">
              <a:rPr lang="de-DE" smtClean="0"/>
              <a:pPr/>
              <a:t>‹Nr.›</a:t>
            </a:fld>
            <a:endParaRPr lang="de-DE"/>
          </a:p>
        </p:txBody>
      </p:sp>
    </p:spTree>
    <p:extLst>
      <p:ext uri="{BB962C8B-B14F-4D97-AF65-F5344CB8AC3E}">
        <p14:creationId xmlns:p14="http://schemas.microsoft.com/office/powerpoint/2010/main" val="1959255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de-DE"/>
          </a:p>
        </p:txBody>
      </p:sp>
      <p:sp>
        <p:nvSpPr>
          <p:cNvPr id="3" name="Datumsplatzhalt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56A8DF1F-8210-4E4B-9051-D27025E69FB6}" type="datetimeFigureOut">
              <a:rPr lang="de-DE" smtClean="0"/>
              <a:pPr/>
              <a:t>27.03.2025</a:t>
            </a:fld>
            <a:endParaRPr lang="de-DE"/>
          </a:p>
        </p:txBody>
      </p:sp>
      <p:sp>
        <p:nvSpPr>
          <p:cNvPr id="4" name="Folienbildplatzhalt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de-DE"/>
          </a:p>
        </p:txBody>
      </p:sp>
      <p:sp>
        <p:nvSpPr>
          <p:cNvPr id="5" name="Notizenplatzhalt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de-DE"/>
          </a:p>
        </p:txBody>
      </p:sp>
      <p:sp>
        <p:nvSpPr>
          <p:cNvPr id="7" name="Foliennummernplatzhalt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772373C6-0E04-4B84-AC91-7C9C5578E8DC}" type="slidenum">
              <a:rPr lang="de-DE" smtClean="0"/>
              <a:pPr/>
              <a:t>‹Nr.›</a:t>
            </a:fld>
            <a:endParaRPr lang="de-DE"/>
          </a:p>
        </p:txBody>
      </p:sp>
    </p:spTree>
    <p:extLst>
      <p:ext uri="{BB962C8B-B14F-4D97-AF65-F5344CB8AC3E}">
        <p14:creationId xmlns:p14="http://schemas.microsoft.com/office/powerpoint/2010/main" val="258958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kommen die Inhalte der Veranstaltung.</a:t>
            </a:r>
          </a:p>
        </p:txBody>
      </p:sp>
      <p:sp>
        <p:nvSpPr>
          <p:cNvPr id="4" name="Foliennummernplatzhalter 3"/>
          <p:cNvSpPr>
            <a:spLocks noGrp="1"/>
          </p:cNvSpPr>
          <p:nvPr>
            <p:ph type="sldNum" sz="quarter" idx="10"/>
          </p:nvPr>
        </p:nvSpPr>
        <p:spPr/>
        <p:txBody>
          <a:bodyPr/>
          <a:lstStyle/>
          <a:p>
            <a:fld id="{772373C6-0E04-4B84-AC91-7C9C5578E8DC}" type="slidenum">
              <a:rPr lang="de-DE" smtClean="0"/>
              <a:pPr/>
              <a:t>2</a:t>
            </a:fld>
            <a:endParaRPr lang="de-DE"/>
          </a:p>
        </p:txBody>
      </p:sp>
    </p:spTree>
    <p:extLst>
      <p:ext uri="{BB962C8B-B14F-4D97-AF65-F5344CB8AC3E}">
        <p14:creationId xmlns:p14="http://schemas.microsoft.com/office/powerpoint/2010/main" val="114712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kommen die Inhalte der Veranstaltung.</a:t>
            </a:r>
          </a:p>
        </p:txBody>
      </p:sp>
      <p:sp>
        <p:nvSpPr>
          <p:cNvPr id="4" name="Foliennummernplatzhalter 3"/>
          <p:cNvSpPr>
            <a:spLocks noGrp="1"/>
          </p:cNvSpPr>
          <p:nvPr>
            <p:ph type="sldNum" sz="quarter" idx="10"/>
          </p:nvPr>
        </p:nvSpPr>
        <p:spPr/>
        <p:txBody>
          <a:bodyPr/>
          <a:lstStyle/>
          <a:p>
            <a:fld id="{772373C6-0E04-4B84-AC91-7C9C5578E8DC}" type="slidenum">
              <a:rPr lang="de-DE" smtClean="0"/>
              <a:pPr/>
              <a:t>3</a:t>
            </a:fld>
            <a:endParaRPr lang="de-DE"/>
          </a:p>
        </p:txBody>
      </p:sp>
    </p:spTree>
    <p:extLst>
      <p:ext uri="{BB962C8B-B14F-4D97-AF65-F5344CB8AC3E}">
        <p14:creationId xmlns:p14="http://schemas.microsoft.com/office/powerpoint/2010/main" val="264115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72373C6-0E04-4B84-AC91-7C9C5578E8DC}" type="slidenum">
              <a:rPr lang="de-DE" smtClean="0"/>
              <a:pPr/>
              <a:t>6</a:t>
            </a:fld>
            <a:endParaRPr lang="de-DE"/>
          </a:p>
        </p:txBody>
      </p:sp>
    </p:spTree>
    <p:extLst>
      <p:ext uri="{BB962C8B-B14F-4D97-AF65-F5344CB8AC3E}">
        <p14:creationId xmlns:p14="http://schemas.microsoft.com/office/powerpoint/2010/main" val="1672361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Uni-Titelfolie">
    <p:spTree>
      <p:nvGrpSpPr>
        <p:cNvPr id="1" name=""/>
        <p:cNvGrpSpPr/>
        <p:nvPr/>
      </p:nvGrpSpPr>
      <p:grpSpPr>
        <a:xfrm>
          <a:off x="0" y="0"/>
          <a:ext cx="0" cy="0"/>
          <a:chOff x="0" y="0"/>
          <a:chExt cx="0" cy="0"/>
        </a:xfrm>
      </p:grpSpPr>
      <p:pic>
        <p:nvPicPr>
          <p:cNvPr id="13" name="Grafik 12"/>
          <p:cNvPicPr>
            <a:picLocks noChangeAspect="1"/>
          </p:cNvPicPr>
          <p:nvPr userDrawn="1"/>
        </p:nvPicPr>
        <p:blipFill rotWithShape="1">
          <a:blip r:embed="rId2">
            <a:extLst>
              <a:ext uri="{28A0092B-C50C-407E-A947-70E740481C1C}">
                <a14:useLocalDpi xmlns:a14="http://schemas.microsoft.com/office/drawing/2010/main" val="0"/>
              </a:ext>
            </a:extLst>
          </a:blip>
          <a:srcRect l="47709" t="27062"/>
          <a:stretch/>
        </p:blipFill>
        <p:spPr>
          <a:xfrm>
            <a:off x="4362450" y="2286000"/>
            <a:ext cx="4781550" cy="3159224"/>
          </a:xfrm>
          <a:prstGeom prst="rect">
            <a:avLst/>
          </a:prstGeom>
        </p:spPr>
      </p:pic>
      <p:sp>
        <p:nvSpPr>
          <p:cNvPr id="11" name="Titel 1"/>
          <p:cNvSpPr>
            <a:spLocks noGrp="1"/>
          </p:cNvSpPr>
          <p:nvPr>
            <p:ph type="ctrTitle"/>
          </p:nvPr>
        </p:nvSpPr>
        <p:spPr>
          <a:xfrm>
            <a:off x="395536" y="671218"/>
            <a:ext cx="6496008" cy="1902073"/>
          </a:xfrm>
          <a:prstGeom prst="rect">
            <a:avLst/>
          </a:prstGeom>
        </p:spPr>
        <p:txBody>
          <a:bodyPr/>
          <a:lstStyle>
            <a:lvl1pPr algn="l">
              <a:defRPr sz="3200" b="1">
                <a:latin typeface="+mj-lt"/>
                <a:cs typeface="DINPro-Bold" pitchFamily="34" charset="0"/>
              </a:defRPr>
            </a:lvl1pPr>
          </a:lstStyle>
          <a:p>
            <a:r>
              <a:rPr lang="de-DE" dirty="0"/>
              <a:t>Titelmasterformat durch Klicken bearbeiten</a:t>
            </a:r>
          </a:p>
        </p:txBody>
      </p:sp>
      <p:sp>
        <p:nvSpPr>
          <p:cNvPr id="12" name="Untertitel 2"/>
          <p:cNvSpPr>
            <a:spLocks noGrp="1"/>
          </p:cNvSpPr>
          <p:nvPr>
            <p:ph type="subTitle" idx="1"/>
          </p:nvPr>
        </p:nvSpPr>
        <p:spPr>
          <a:xfrm>
            <a:off x="395536" y="2636912"/>
            <a:ext cx="3888432" cy="1292154"/>
          </a:xfrm>
          <a:prstGeom prst="rect">
            <a:avLst/>
          </a:prstGeom>
        </p:spPr>
        <p:txBody>
          <a:bodyPr>
            <a:normAutofit/>
          </a:bodyPr>
          <a:lstStyle>
            <a:lvl1pPr marL="0" indent="0" algn="l">
              <a:buNone/>
              <a:defRPr sz="24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4" name="Textfeld 13"/>
          <p:cNvSpPr txBox="1"/>
          <p:nvPr userDrawn="1"/>
        </p:nvSpPr>
        <p:spPr>
          <a:xfrm>
            <a:off x="-9526" y="0"/>
            <a:ext cx="9153526" cy="25391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b="0" kern="1200" dirty="0">
                <a:solidFill>
                  <a:schemeClr val="bg1"/>
                </a:solidFill>
                <a:latin typeface="+mj-lt"/>
                <a:ea typeface="+mn-ea"/>
                <a:cs typeface="Arial" panose="020B0604020202020204" pitchFamily="34" charset="0"/>
              </a:rPr>
              <a:t>Hamza Lamrabet</a:t>
            </a:r>
          </a:p>
        </p:txBody>
      </p:sp>
      <p:sp>
        <p:nvSpPr>
          <p:cNvPr id="19" name="Textplatzhalter 16"/>
          <p:cNvSpPr>
            <a:spLocks noGrp="1"/>
          </p:cNvSpPr>
          <p:nvPr>
            <p:ph type="body" sz="quarter" idx="10" hasCustomPrompt="1"/>
          </p:nvPr>
        </p:nvSpPr>
        <p:spPr>
          <a:xfrm>
            <a:off x="395536" y="4071942"/>
            <a:ext cx="3890712" cy="1214437"/>
          </a:xfrm>
          <a:prstGeom prst="rect">
            <a:avLst/>
          </a:prstGeom>
        </p:spPr>
        <p:txBody>
          <a:bodyPr anchor="b"/>
          <a:lstStyle>
            <a:lvl1pPr>
              <a:buNone/>
              <a:defRPr sz="1800">
                <a:latin typeface="+mj-lt"/>
              </a:defRPr>
            </a:lvl1pPr>
          </a:lstStyle>
          <a:p>
            <a:pPr lvl="0"/>
            <a:r>
              <a:rPr lang="de-DE" dirty="0"/>
              <a:t>Vortragende (Vorname, Nachname, Matrikelnummer, Studiengang)</a:t>
            </a:r>
          </a:p>
        </p:txBody>
      </p:sp>
    </p:spTree>
    <p:extLst>
      <p:ext uri="{BB962C8B-B14F-4D97-AF65-F5344CB8AC3E}">
        <p14:creationId xmlns:p14="http://schemas.microsoft.com/office/powerpoint/2010/main" val="161217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Inhalt">
    <p:spTree>
      <p:nvGrpSpPr>
        <p:cNvPr id="1" name=""/>
        <p:cNvGrpSpPr/>
        <p:nvPr/>
      </p:nvGrpSpPr>
      <p:grpSpPr>
        <a:xfrm>
          <a:off x="0" y="0"/>
          <a:ext cx="0" cy="0"/>
          <a:chOff x="0" y="0"/>
          <a:chExt cx="0" cy="0"/>
        </a:xfrm>
      </p:grpSpPr>
      <p:sp>
        <p:nvSpPr>
          <p:cNvPr id="5" name="Titel 1"/>
          <p:cNvSpPr>
            <a:spLocks noGrp="1"/>
          </p:cNvSpPr>
          <p:nvPr>
            <p:ph type="title" hasCustomPrompt="1"/>
          </p:nvPr>
        </p:nvSpPr>
        <p:spPr>
          <a:xfrm>
            <a:off x="107504" y="313991"/>
            <a:ext cx="8208912" cy="378705"/>
          </a:xfrm>
          <a:prstGeom prst="rect">
            <a:avLst/>
          </a:prstGeom>
        </p:spPr>
        <p:txBody>
          <a:bodyPr tIns="0" bIns="0"/>
          <a:lstStyle>
            <a:lvl1pPr algn="l">
              <a:defRPr sz="2500" b="1">
                <a:latin typeface="+mj-lt"/>
                <a:cs typeface="DINPro-Bold" pitchFamily="34" charset="0"/>
              </a:defRPr>
            </a:lvl1pPr>
          </a:lstStyle>
          <a:p>
            <a:r>
              <a:rPr lang="de-DE" dirty="0"/>
              <a:t>Folientitel</a:t>
            </a:r>
          </a:p>
        </p:txBody>
      </p:sp>
      <p:sp>
        <p:nvSpPr>
          <p:cNvPr id="7" name="Textplatzhalter 5"/>
          <p:cNvSpPr>
            <a:spLocks noGrp="1"/>
          </p:cNvSpPr>
          <p:nvPr>
            <p:ph type="body" sz="quarter" idx="10" hasCustomPrompt="1"/>
          </p:nvPr>
        </p:nvSpPr>
        <p:spPr>
          <a:xfrm>
            <a:off x="107950" y="721172"/>
            <a:ext cx="8208466" cy="619596"/>
          </a:xfrm>
          <a:prstGeom prst="rect">
            <a:avLst/>
          </a:prstGeom>
        </p:spPr>
        <p:txBody>
          <a:bodyPr tIns="0" bIns="0"/>
          <a:lstStyle>
            <a:lvl1pPr marL="0" indent="0">
              <a:spcBef>
                <a:spcPts val="0"/>
              </a:spcBef>
              <a:buNone/>
              <a:defRPr baseline="0">
                <a:latin typeface="+mj-lt"/>
              </a:defRPr>
            </a:lvl1pPr>
          </a:lstStyle>
          <a:p>
            <a:pPr lvl="0"/>
            <a:r>
              <a:rPr lang="en-US" dirty="0" err="1"/>
              <a:t>Zweizeiler</a:t>
            </a:r>
            <a:r>
              <a:rPr lang="en-US" dirty="0"/>
              <a:t> </a:t>
            </a:r>
            <a:r>
              <a:rPr lang="en-US" dirty="0" err="1"/>
              <a:t>zur</a:t>
            </a:r>
            <a:r>
              <a:rPr lang="en-US" dirty="0"/>
              <a:t> </a:t>
            </a:r>
            <a:r>
              <a:rPr lang="en-US" dirty="0" err="1"/>
              <a:t>Erläuterung</a:t>
            </a:r>
            <a:endParaRPr lang="en-US" dirty="0"/>
          </a:p>
          <a:p>
            <a:pPr lvl="0"/>
            <a:r>
              <a:rPr lang="en-US" dirty="0"/>
              <a:t>der </a:t>
            </a:r>
            <a:r>
              <a:rPr lang="en-US" dirty="0" err="1"/>
              <a:t>Folie</a:t>
            </a:r>
            <a:r>
              <a:rPr lang="en-US" dirty="0"/>
              <a:t>.</a:t>
            </a:r>
            <a:endParaRPr lang="de-DE" dirty="0"/>
          </a:p>
        </p:txBody>
      </p:sp>
      <p:sp>
        <p:nvSpPr>
          <p:cNvPr id="9" name="Textplatzhalter 7"/>
          <p:cNvSpPr>
            <a:spLocks noGrp="1"/>
          </p:cNvSpPr>
          <p:nvPr>
            <p:ph type="body" sz="quarter" idx="11"/>
          </p:nvPr>
        </p:nvSpPr>
        <p:spPr>
          <a:xfrm>
            <a:off x="107504" y="1364518"/>
            <a:ext cx="8928546" cy="5113313"/>
          </a:xfrm>
          <a:prstGeom prst="rect">
            <a:avLst/>
          </a:prstGeom>
        </p:spPr>
        <p:txBody>
          <a:bodyPr/>
          <a:lstStyle>
            <a:lvl1pPr marL="360000">
              <a:defRPr lang="de-DE" sz="2000" kern="1200" dirty="0" smtClean="0">
                <a:solidFill>
                  <a:schemeClr val="tx1"/>
                </a:solidFill>
                <a:latin typeface="+mj-lt"/>
                <a:ea typeface="+mn-ea"/>
                <a:cs typeface="DINPro" pitchFamily="34" charset="0"/>
              </a:defRPr>
            </a:lvl1pPr>
            <a:lvl2pPr marL="648000">
              <a:defRPr lang="de-DE" sz="1800" kern="1200" dirty="0" smtClean="0">
                <a:solidFill>
                  <a:schemeClr val="tx1"/>
                </a:solidFill>
                <a:latin typeface="+mj-lt"/>
                <a:ea typeface="+mn-ea"/>
                <a:cs typeface="DINPro" pitchFamily="34" charset="0"/>
              </a:defRPr>
            </a:lvl2pPr>
            <a:lvl3pPr marL="864000">
              <a:defRPr sz="1600">
                <a:latin typeface="+mj-lt"/>
              </a:defRPr>
            </a:lvl3pPr>
            <a:lvl4pPr marL="1080000">
              <a:defRPr sz="1600">
                <a:latin typeface="+mj-lt"/>
              </a:defRPr>
            </a:lvl4pPr>
            <a:lvl5pPr marL="1296000">
              <a:defRPr sz="1600">
                <a:latin typeface="+mj-lt"/>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5" name="Datumsplatzhalter 3"/>
          <p:cNvSpPr>
            <a:spLocks noGrp="1"/>
          </p:cNvSpPr>
          <p:nvPr>
            <p:ph type="dt" sz="half" idx="12"/>
          </p:nvPr>
        </p:nvSpPr>
        <p:spPr>
          <a:xfrm>
            <a:off x="107504" y="6492875"/>
            <a:ext cx="2133600" cy="365125"/>
          </a:xfrm>
          <a:prstGeom prst="rect">
            <a:avLst/>
          </a:prstGeom>
        </p:spPr>
        <p:txBody>
          <a:bodyPr anchor="b"/>
          <a:lstStyle>
            <a:lvl1pPr>
              <a:defRPr sz="1200">
                <a:latin typeface="+mj-lt"/>
                <a:cs typeface="DINPro" pitchFamily="34" charset="0"/>
              </a:defRPr>
            </a:lvl1pPr>
          </a:lstStyle>
          <a:p>
            <a:fld id="{F9E6E1EF-F1F7-4B2D-BFE8-523996D59776}" type="datetime1">
              <a:rPr lang="de-DE" smtClean="0"/>
              <a:pPr/>
              <a:t>27.03.2025</a:t>
            </a:fld>
            <a:endParaRPr lang="de-DE" dirty="0"/>
          </a:p>
        </p:txBody>
      </p:sp>
      <p:sp>
        <p:nvSpPr>
          <p:cNvPr id="16" name="Fußzeilenplatzhalter 4"/>
          <p:cNvSpPr>
            <a:spLocks noGrp="1"/>
          </p:cNvSpPr>
          <p:nvPr>
            <p:ph type="ftr" sz="quarter" idx="13"/>
          </p:nvPr>
        </p:nvSpPr>
        <p:spPr>
          <a:xfrm>
            <a:off x="2267744" y="6492875"/>
            <a:ext cx="6768752" cy="365125"/>
          </a:xfrm>
          <a:prstGeom prst="rect">
            <a:avLst/>
          </a:prstGeom>
        </p:spPr>
        <p:txBody>
          <a:bodyPr anchor="b"/>
          <a:lstStyle>
            <a:lvl1pPr algn="r">
              <a:defRPr sz="1200">
                <a:latin typeface="+mj-lt"/>
                <a:cs typeface="DINPro" pitchFamily="34" charset="0"/>
              </a:defRPr>
            </a:lvl1pPr>
          </a:lstStyle>
          <a:p>
            <a:r>
              <a:rPr lang="de-DE" dirty="0"/>
              <a:t>Quelle: Literatur</a:t>
            </a:r>
          </a:p>
        </p:txBody>
      </p:sp>
      <p:sp>
        <p:nvSpPr>
          <p:cNvPr id="17" name="Foliennummernplatzhalter 5"/>
          <p:cNvSpPr>
            <a:spLocks noGrp="1"/>
          </p:cNvSpPr>
          <p:nvPr>
            <p:ph type="sldNum" sz="quarter" idx="14"/>
          </p:nvPr>
        </p:nvSpPr>
        <p:spPr>
          <a:xfrm rot="16200000">
            <a:off x="6486262" y="3818996"/>
            <a:ext cx="5137248" cy="180791"/>
          </a:xfrm>
          <a:prstGeom prst="rect">
            <a:avLst/>
          </a:prstGeom>
        </p:spPr>
        <p:txBody>
          <a:bodyPr anchor="b"/>
          <a:lstStyle>
            <a:lvl1pPr algn="l">
              <a:defRPr sz="600">
                <a:latin typeface="+mj-lt"/>
                <a:cs typeface="DINPro" pitchFamily="34" charset="0"/>
              </a:defRPr>
            </a:lvl1pPr>
          </a:lstStyle>
          <a:p>
            <a:r>
              <a:rPr lang="de-DE" dirty="0"/>
              <a:t>Quelle: Abbildung</a:t>
            </a:r>
          </a:p>
        </p:txBody>
      </p:sp>
    </p:spTree>
    <p:extLst>
      <p:ext uri="{BB962C8B-B14F-4D97-AF65-F5344CB8AC3E}">
        <p14:creationId xmlns:p14="http://schemas.microsoft.com/office/powerpoint/2010/main" val="190991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ckup-Folie-Literaturverzeichnis">
    <p:bg>
      <p:bgPr>
        <a:solidFill>
          <a:srgbClr val="E10019"/>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FF2F16DC-E3F0-0770-C35F-50093939AFB1}"/>
              </a:ext>
            </a:extLst>
          </p:cNvPr>
          <p:cNvSpPr txBox="1"/>
          <p:nvPr userDrawn="1"/>
        </p:nvSpPr>
        <p:spPr>
          <a:xfrm>
            <a:off x="2737908" y="2767281"/>
            <a:ext cx="3668184" cy="1323439"/>
          </a:xfrm>
          <a:prstGeom prst="rect">
            <a:avLst/>
          </a:prstGeom>
          <a:noFill/>
        </p:spPr>
        <p:txBody>
          <a:bodyPr wrap="none" rtlCol="0" anchor="ctr">
            <a:spAutoFit/>
          </a:bodyPr>
          <a:lstStyle/>
          <a:p>
            <a:pPr algn="ctr"/>
            <a:r>
              <a:rPr lang="de-DE" sz="8000" b="1" dirty="0">
                <a:solidFill>
                  <a:schemeClr val="bg1"/>
                </a:solidFill>
              </a:rPr>
              <a:t>BACKUP</a:t>
            </a:r>
          </a:p>
        </p:txBody>
      </p:sp>
    </p:spTree>
    <p:extLst>
      <p:ext uri="{BB962C8B-B14F-4D97-AF65-F5344CB8AC3E}">
        <p14:creationId xmlns:p14="http://schemas.microsoft.com/office/powerpoint/2010/main" val="40280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up-Folie">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B054786F-E29F-A1EF-2450-A0364C6AAC22}"/>
              </a:ext>
            </a:extLst>
          </p:cNvPr>
          <p:cNvSpPr>
            <a:spLocks noGrp="1"/>
          </p:cNvSpPr>
          <p:nvPr>
            <p:ph type="title" hasCustomPrompt="1"/>
          </p:nvPr>
        </p:nvSpPr>
        <p:spPr>
          <a:xfrm>
            <a:off x="107504" y="313991"/>
            <a:ext cx="8208912" cy="378705"/>
          </a:xfrm>
          <a:prstGeom prst="rect">
            <a:avLst/>
          </a:prstGeom>
        </p:spPr>
        <p:txBody>
          <a:bodyPr tIns="0" bIns="0"/>
          <a:lstStyle>
            <a:lvl1pPr algn="l">
              <a:defRPr sz="2500" b="1">
                <a:latin typeface="+mj-lt"/>
                <a:cs typeface="DINPro-Bold" pitchFamily="34" charset="0"/>
              </a:defRPr>
            </a:lvl1pPr>
          </a:lstStyle>
          <a:p>
            <a:r>
              <a:rPr lang="de-DE" dirty="0"/>
              <a:t>Backup</a:t>
            </a:r>
          </a:p>
        </p:txBody>
      </p:sp>
      <p:sp>
        <p:nvSpPr>
          <p:cNvPr id="4" name="Textplatzhalter 5">
            <a:extLst>
              <a:ext uri="{FF2B5EF4-FFF2-40B4-BE49-F238E27FC236}">
                <a16:creationId xmlns:a16="http://schemas.microsoft.com/office/drawing/2014/main" id="{24D15A20-C8EB-A919-4006-07A06602F03C}"/>
              </a:ext>
            </a:extLst>
          </p:cNvPr>
          <p:cNvSpPr>
            <a:spLocks noGrp="1"/>
          </p:cNvSpPr>
          <p:nvPr>
            <p:ph type="body" sz="quarter" idx="10" hasCustomPrompt="1"/>
          </p:nvPr>
        </p:nvSpPr>
        <p:spPr>
          <a:xfrm>
            <a:off x="107950" y="721172"/>
            <a:ext cx="8208466" cy="619596"/>
          </a:xfrm>
          <a:prstGeom prst="rect">
            <a:avLst/>
          </a:prstGeom>
        </p:spPr>
        <p:txBody>
          <a:bodyPr tIns="0" bIns="0"/>
          <a:lstStyle>
            <a:lvl1pPr marL="0" indent="0">
              <a:spcBef>
                <a:spcPts val="0"/>
              </a:spcBef>
              <a:buNone/>
              <a:defRPr baseline="0">
                <a:latin typeface="+mj-lt"/>
              </a:defRPr>
            </a:lvl1pPr>
          </a:lstStyle>
          <a:p>
            <a:pPr lvl="0"/>
            <a:r>
              <a:rPr lang="en-US" dirty="0" err="1"/>
              <a:t>Zweizeiler</a:t>
            </a:r>
            <a:r>
              <a:rPr lang="en-US" dirty="0"/>
              <a:t> </a:t>
            </a:r>
            <a:r>
              <a:rPr lang="en-US" dirty="0" err="1"/>
              <a:t>zur</a:t>
            </a:r>
            <a:r>
              <a:rPr lang="en-US" dirty="0"/>
              <a:t> </a:t>
            </a:r>
            <a:r>
              <a:rPr lang="en-US" dirty="0" err="1"/>
              <a:t>Erläuterung</a:t>
            </a:r>
            <a:endParaRPr lang="en-US" dirty="0"/>
          </a:p>
          <a:p>
            <a:pPr lvl="0"/>
            <a:r>
              <a:rPr lang="en-US" dirty="0"/>
              <a:t>der </a:t>
            </a:r>
            <a:r>
              <a:rPr lang="en-US" dirty="0" err="1"/>
              <a:t>Folie</a:t>
            </a:r>
            <a:r>
              <a:rPr lang="en-US" dirty="0"/>
              <a:t>.</a:t>
            </a:r>
            <a:endParaRPr lang="de-DE" dirty="0"/>
          </a:p>
        </p:txBody>
      </p:sp>
      <p:sp>
        <p:nvSpPr>
          <p:cNvPr id="5" name="Textplatzhalter 7">
            <a:extLst>
              <a:ext uri="{FF2B5EF4-FFF2-40B4-BE49-F238E27FC236}">
                <a16:creationId xmlns:a16="http://schemas.microsoft.com/office/drawing/2014/main" id="{FAEF85BA-CC9C-8303-29FC-F57E049605C6}"/>
              </a:ext>
            </a:extLst>
          </p:cNvPr>
          <p:cNvSpPr>
            <a:spLocks noGrp="1"/>
          </p:cNvSpPr>
          <p:nvPr>
            <p:ph type="body" sz="quarter" idx="11"/>
          </p:nvPr>
        </p:nvSpPr>
        <p:spPr>
          <a:xfrm>
            <a:off x="107504" y="1364518"/>
            <a:ext cx="8928546" cy="5113313"/>
          </a:xfrm>
          <a:prstGeom prst="rect">
            <a:avLst/>
          </a:prstGeom>
        </p:spPr>
        <p:txBody>
          <a:bodyPr/>
          <a:lstStyle>
            <a:lvl1pPr marL="360000">
              <a:defRPr lang="de-DE" sz="2000" kern="1200" dirty="0" smtClean="0">
                <a:solidFill>
                  <a:schemeClr val="tx1"/>
                </a:solidFill>
                <a:latin typeface="+mj-lt"/>
                <a:ea typeface="+mn-ea"/>
                <a:cs typeface="DINPro" pitchFamily="34" charset="0"/>
              </a:defRPr>
            </a:lvl1pPr>
            <a:lvl2pPr marL="648000">
              <a:defRPr lang="de-DE" sz="1800" kern="1200" dirty="0" smtClean="0">
                <a:solidFill>
                  <a:schemeClr val="tx1"/>
                </a:solidFill>
                <a:latin typeface="+mj-lt"/>
                <a:ea typeface="+mn-ea"/>
                <a:cs typeface="DINPro" pitchFamily="34" charset="0"/>
              </a:defRPr>
            </a:lvl2pPr>
            <a:lvl3pPr marL="864000">
              <a:defRPr sz="1600">
                <a:latin typeface="+mj-lt"/>
              </a:defRPr>
            </a:lvl3pPr>
            <a:lvl4pPr marL="1080000">
              <a:defRPr sz="1600">
                <a:latin typeface="+mj-lt"/>
              </a:defRPr>
            </a:lvl4pPr>
            <a:lvl5pPr marL="1296000">
              <a:defRPr sz="1600">
                <a:latin typeface="+mj-lt"/>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2441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up-Folie-Literaturverzeichnis">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B054786F-E29F-A1EF-2450-A0364C6AAC22}"/>
              </a:ext>
            </a:extLst>
          </p:cNvPr>
          <p:cNvSpPr>
            <a:spLocks noGrp="1"/>
          </p:cNvSpPr>
          <p:nvPr>
            <p:ph type="title" hasCustomPrompt="1"/>
          </p:nvPr>
        </p:nvSpPr>
        <p:spPr>
          <a:xfrm>
            <a:off x="107504" y="313991"/>
            <a:ext cx="8208912" cy="378705"/>
          </a:xfrm>
          <a:prstGeom prst="rect">
            <a:avLst/>
          </a:prstGeom>
        </p:spPr>
        <p:txBody>
          <a:bodyPr tIns="0" bIns="0"/>
          <a:lstStyle>
            <a:lvl1pPr algn="l">
              <a:defRPr sz="2500" b="1">
                <a:latin typeface="+mj-lt"/>
                <a:cs typeface="DINPro-Bold" pitchFamily="34" charset="0"/>
              </a:defRPr>
            </a:lvl1pPr>
          </a:lstStyle>
          <a:p>
            <a:r>
              <a:rPr lang="de-DE" dirty="0"/>
              <a:t>Backup</a:t>
            </a:r>
          </a:p>
        </p:txBody>
      </p:sp>
      <p:sp>
        <p:nvSpPr>
          <p:cNvPr id="5" name="Textplatzhalter 7">
            <a:extLst>
              <a:ext uri="{FF2B5EF4-FFF2-40B4-BE49-F238E27FC236}">
                <a16:creationId xmlns:a16="http://schemas.microsoft.com/office/drawing/2014/main" id="{FAEF85BA-CC9C-8303-29FC-F57E049605C6}"/>
              </a:ext>
            </a:extLst>
          </p:cNvPr>
          <p:cNvSpPr>
            <a:spLocks noGrp="1"/>
          </p:cNvSpPr>
          <p:nvPr>
            <p:ph type="body" sz="quarter" idx="11"/>
          </p:nvPr>
        </p:nvSpPr>
        <p:spPr>
          <a:xfrm>
            <a:off x="107504" y="1364518"/>
            <a:ext cx="8928546" cy="5113313"/>
          </a:xfrm>
          <a:prstGeom prst="rect">
            <a:avLst/>
          </a:prstGeom>
        </p:spPr>
        <p:txBody>
          <a:bodyPr/>
          <a:lstStyle>
            <a:lvl1pPr marL="360000">
              <a:defRPr lang="de-DE" sz="2000" kern="1200" dirty="0" smtClean="0">
                <a:solidFill>
                  <a:schemeClr val="tx1"/>
                </a:solidFill>
                <a:latin typeface="+mj-lt"/>
                <a:ea typeface="+mn-ea"/>
                <a:cs typeface="DINPro" pitchFamily="34" charset="0"/>
              </a:defRPr>
            </a:lvl1pPr>
            <a:lvl2pPr marL="648000">
              <a:defRPr lang="de-DE" sz="1800" kern="1200" dirty="0" smtClean="0">
                <a:solidFill>
                  <a:schemeClr val="tx1"/>
                </a:solidFill>
                <a:latin typeface="+mj-lt"/>
                <a:ea typeface="+mn-ea"/>
                <a:cs typeface="DINPro" pitchFamily="34" charset="0"/>
              </a:defRPr>
            </a:lvl2pPr>
            <a:lvl3pPr marL="864000">
              <a:defRPr sz="1600">
                <a:latin typeface="+mj-lt"/>
              </a:defRPr>
            </a:lvl3pPr>
            <a:lvl4pPr marL="1080000">
              <a:defRPr sz="1600">
                <a:latin typeface="+mj-lt"/>
              </a:defRPr>
            </a:lvl4pPr>
            <a:lvl5pPr marL="1296000">
              <a:defRPr sz="1600">
                <a:latin typeface="+mj-lt"/>
              </a:defRPr>
            </a:lvl5pPr>
          </a:lstStyle>
          <a:p>
            <a:pPr lvl="0"/>
            <a:endParaRPr lang="de-DE" dirty="0"/>
          </a:p>
        </p:txBody>
      </p:sp>
      <p:sp>
        <p:nvSpPr>
          <p:cNvPr id="2" name="Textplatzhalter 5">
            <a:extLst>
              <a:ext uri="{FF2B5EF4-FFF2-40B4-BE49-F238E27FC236}">
                <a16:creationId xmlns:a16="http://schemas.microsoft.com/office/drawing/2014/main" id="{FC5BAEB8-3718-6287-B09B-B8A141BFCD8D}"/>
              </a:ext>
            </a:extLst>
          </p:cNvPr>
          <p:cNvSpPr>
            <a:spLocks noGrp="1"/>
          </p:cNvSpPr>
          <p:nvPr>
            <p:ph type="body" sz="quarter" idx="10" hasCustomPrompt="1"/>
          </p:nvPr>
        </p:nvSpPr>
        <p:spPr>
          <a:xfrm>
            <a:off x="107950" y="721172"/>
            <a:ext cx="8208466" cy="619596"/>
          </a:xfrm>
          <a:prstGeom prst="rect">
            <a:avLst/>
          </a:prstGeom>
        </p:spPr>
        <p:txBody>
          <a:bodyPr tIns="0" bIns="0"/>
          <a:lstStyle>
            <a:lvl1pPr marL="0" indent="0">
              <a:spcBef>
                <a:spcPts val="0"/>
              </a:spcBef>
              <a:buNone/>
              <a:defRPr baseline="0">
                <a:latin typeface="+mj-lt"/>
              </a:defRPr>
            </a:lvl1pPr>
          </a:lstStyle>
          <a:p>
            <a:pPr lvl="0"/>
            <a:r>
              <a:rPr lang="en-US" dirty="0" err="1"/>
              <a:t>Literaturverzeichnis</a:t>
            </a:r>
            <a:endParaRPr lang="en-US" dirty="0"/>
          </a:p>
        </p:txBody>
      </p:sp>
    </p:spTree>
    <p:extLst>
      <p:ext uri="{BB962C8B-B14F-4D97-AF65-F5344CB8AC3E}">
        <p14:creationId xmlns:p14="http://schemas.microsoft.com/office/powerpoint/2010/main" val="127522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eg"/><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extfeld 11"/>
          <p:cNvSpPr txBox="1"/>
          <p:nvPr userDrawn="1"/>
        </p:nvSpPr>
        <p:spPr>
          <a:xfrm>
            <a:off x="-9526" y="0"/>
            <a:ext cx="9153526" cy="25391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050" b="0" kern="1200" dirty="0">
                <a:solidFill>
                  <a:schemeClr val="bg1"/>
                </a:solidFill>
                <a:latin typeface="+mj-lt"/>
                <a:ea typeface="+mn-ea"/>
                <a:cs typeface="Arial" panose="020B0604020202020204" pitchFamily="34" charset="0"/>
              </a:rPr>
              <a:t>Hamza Lamrabet</a:t>
            </a:r>
          </a:p>
        </p:txBody>
      </p:sp>
      <p:sp>
        <p:nvSpPr>
          <p:cNvPr id="13" name="Textfeld 12"/>
          <p:cNvSpPr txBox="1"/>
          <p:nvPr userDrawn="1"/>
        </p:nvSpPr>
        <p:spPr>
          <a:xfrm>
            <a:off x="8310312" y="-1900"/>
            <a:ext cx="827584" cy="253916"/>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0779CE5-9AC7-4754-841E-03C912472584}" type="slidenum">
              <a:rPr lang="de-DE" sz="1050" b="0" smtClean="0">
                <a:solidFill>
                  <a:schemeClr val="bg1">
                    <a:lumMod val="95000"/>
                  </a:schemeClr>
                </a:solidFill>
                <a:latin typeface="+mj-lt"/>
                <a:cs typeface="Arial" panose="020B0604020202020204" pitchFamily="34" charset="0"/>
              </a:rPr>
              <a:pPr algn="r"/>
              <a:t>‹Nr.›</a:t>
            </a:fld>
            <a:endParaRPr lang="de-DE" sz="1050" b="0" dirty="0">
              <a:solidFill>
                <a:schemeClr val="bg1">
                  <a:lumMod val="95000"/>
                </a:schemeClr>
              </a:solidFill>
              <a:latin typeface="+mj-lt"/>
              <a:cs typeface="Arial" panose="020B0604020202020204" pitchFamily="34" charset="0"/>
            </a:endParaRPr>
          </a:p>
        </p:txBody>
      </p:sp>
    </p:spTree>
    <p:extLst>
      <p:ext uri="{BB962C8B-B14F-4D97-AF65-F5344CB8AC3E}">
        <p14:creationId xmlns:p14="http://schemas.microsoft.com/office/powerpoint/2010/main" val="268190936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61" r:id="rId3"/>
    <p:sldLayoutId id="2147483655" r:id="rId4"/>
    <p:sldLayoutId id="2147483660"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7"/>
        </a:buBlip>
        <a:defRPr sz="2000" kern="1200">
          <a:solidFill>
            <a:schemeClr val="tx1"/>
          </a:solidFill>
          <a:latin typeface="DINPro" pitchFamily="34" charset="0"/>
          <a:ea typeface="+mn-ea"/>
          <a:cs typeface="DINPro" pitchFamily="34" charset="0"/>
        </a:defRPr>
      </a:lvl1pPr>
      <a:lvl2pPr marL="742950" indent="-285750" algn="l" defTabSz="914400" rtl="0" eaLnBrk="1" latinLnBrk="0" hangingPunct="1">
        <a:spcBef>
          <a:spcPct val="20000"/>
        </a:spcBef>
        <a:buFontTx/>
        <a:buBlip>
          <a:blip r:embed="rId8"/>
        </a:buBlip>
        <a:defRPr sz="2000" kern="1200">
          <a:solidFill>
            <a:schemeClr val="tx1"/>
          </a:solidFill>
          <a:latin typeface="DINPro" pitchFamily="34" charset="0"/>
          <a:ea typeface="+mn-ea"/>
          <a:cs typeface="DINPro" pitchFamily="34" charset="0"/>
        </a:defRPr>
      </a:lvl2pPr>
      <a:lvl3pPr marL="1143000" indent="-228600" algn="l" defTabSz="914400" rtl="0" eaLnBrk="1" latinLnBrk="0" hangingPunct="1">
        <a:spcBef>
          <a:spcPct val="20000"/>
        </a:spcBef>
        <a:buFontTx/>
        <a:buBlip>
          <a:blip r:embed="rId9"/>
        </a:buBlip>
        <a:defRPr sz="2000" kern="1200">
          <a:solidFill>
            <a:schemeClr val="tx1"/>
          </a:solidFill>
          <a:latin typeface="DINPro" pitchFamily="34" charset="0"/>
          <a:ea typeface="+mn-ea"/>
          <a:cs typeface="DINPro" pitchFamily="34" charset="0"/>
        </a:defRPr>
      </a:lvl3pPr>
      <a:lvl4pPr marL="1600200" indent="-228600" algn="l" defTabSz="914400" rtl="0" eaLnBrk="1" latinLnBrk="0" hangingPunct="1">
        <a:spcBef>
          <a:spcPct val="20000"/>
        </a:spcBef>
        <a:buFontTx/>
        <a:buBlip>
          <a:blip r:embed="rId10"/>
        </a:buBlip>
        <a:defRPr sz="2000" kern="1200">
          <a:solidFill>
            <a:schemeClr val="tx1"/>
          </a:solidFill>
          <a:latin typeface="DINPro" pitchFamily="34" charset="0"/>
          <a:ea typeface="+mn-ea"/>
          <a:cs typeface="DINPro" pitchFamily="34" charset="0"/>
        </a:defRPr>
      </a:lvl4pPr>
      <a:lvl5pPr marL="2057400" indent="-228600" algn="l" defTabSz="914400" rtl="0" eaLnBrk="1" latinLnBrk="0" hangingPunct="1">
        <a:spcBef>
          <a:spcPct val="20000"/>
        </a:spcBef>
        <a:buFontTx/>
        <a:buBlip>
          <a:blip r:embed="rId11"/>
        </a:buBlip>
        <a:defRPr sz="2000" kern="1200">
          <a:solidFill>
            <a:schemeClr val="tx1"/>
          </a:solidFill>
          <a:latin typeface="DINPro" pitchFamily="34" charset="0"/>
          <a:ea typeface="+mn-ea"/>
          <a:cs typeface="DINPro"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F505689F-2315-47AB-F304-DCD8BB0EC839}"/>
              </a:ext>
            </a:extLst>
          </p:cNvPr>
          <p:cNvSpPr/>
          <p:nvPr/>
        </p:nvSpPr>
        <p:spPr>
          <a:xfrm>
            <a:off x="-11876" y="260648"/>
            <a:ext cx="915587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5" name="Titel 4"/>
          <p:cNvSpPr>
            <a:spLocks noGrp="1"/>
          </p:cNvSpPr>
          <p:nvPr>
            <p:ph type="ctrTitle"/>
          </p:nvPr>
        </p:nvSpPr>
        <p:spPr>
          <a:xfrm>
            <a:off x="395536" y="671218"/>
            <a:ext cx="8350648" cy="1902073"/>
          </a:xfrm>
        </p:spPr>
        <p:txBody>
          <a:bodyPr/>
          <a:lstStyle/>
          <a:p>
            <a:r>
              <a:rPr lang="en-US" sz="5400" dirty="0"/>
              <a:t>Project documentation</a:t>
            </a:r>
            <a:endParaRPr lang="de-DE" sz="5400" dirty="0"/>
          </a:p>
        </p:txBody>
      </p:sp>
      <p:sp>
        <p:nvSpPr>
          <p:cNvPr id="6" name="Untertitel 5"/>
          <p:cNvSpPr>
            <a:spLocks noGrp="1"/>
          </p:cNvSpPr>
          <p:nvPr>
            <p:ph type="subTitle" idx="1"/>
          </p:nvPr>
        </p:nvSpPr>
        <p:spPr>
          <a:xfrm>
            <a:off x="397816" y="1691707"/>
            <a:ext cx="3888432" cy="513157"/>
          </a:xfrm>
        </p:spPr>
        <p:txBody>
          <a:bodyPr/>
          <a:lstStyle/>
          <a:p>
            <a:r>
              <a:rPr lang="en-US" dirty="0"/>
              <a:t>Bike Sales Dataset </a:t>
            </a:r>
            <a:endParaRPr lang="de-DE" dirty="0"/>
          </a:p>
        </p:txBody>
      </p:sp>
      <p:sp>
        <p:nvSpPr>
          <p:cNvPr id="7" name="Textplatzhalter 6"/>
          <p:cNvSpPr>
            <a:spLocks noGrp="1"/>
          </p:cNvSpPr>
          <p:nvPr>
            <p:ph type="body" sz="quarter" idx="10"/>
          </p:nvPr>
        </p:nvSpPr>
        <p:spPr>
          <a:xfrm>
            <a:off x="395536" y="2348881"/>
            <a:ext cx="3890712" cy="1368151"/>
          </a:xfrm>
        </p:spPr>
        <p:txBody>
          <a:bodyPr/>
          <a:lstStyle/>
          <a:p>
            <a:endParaRPr lang="en-US" dirty="0"/>
          </a:p>
          <a:p>
            <a:r>
              <a:rPr lang="en-US" dirty="0"/>
              <a:t>Hamza Lamrabet</a:t>
            </a:r>
          </a:p>
          <a:p>
            <a:r>
              <a:rPr lang="en-US" dirty="0">
                <a:latin typeface="+mn-lt"/>
              </a:rPr>
              <a:t>Master </a:t>
            </a:r>
            <a:r>
              <a:rPr lang="de-DE" i="0" dirty="0">
                <a:solidFill>
                  <a:srgbClr val="1D1D1F"/>
                </a:solidFill>
                <a:effectLst/>
                <a:latin typeface="+mn-lt"/>
              </a:rPr>
              <a:t>Wirtschaftsinformatik</a:t>
            </a:r>
            <a:endParaRPr lang="en-US" dirty="0">
              <a:latin typeface="+mn-lt"/>
            </a:endParaRPr>
          </a:p>
          <a:p>
            <a:r>
              <a:rPr lang="de-DE" dirty="0"/>
              <a:t>lamrabet@uni-hildesheim.de</a:t>
            </a:r>
          </a:p>
          <a:p>
            <a:endParaRPr lang="de-DE" dirty="0"/>
          </a:p>
        </p:txBody>
      </p:sp>
    </p:spTree>
    <p:extLst>
      <p:ext uri="{BB962C8B-B14F-4D97-AF65-F5344CB8AC3E}">
        <p14:creationId xmlns:p14="http://schemas.microsoft.com/office/powerpoint/2010/main" val="4777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79576-C64B-D79C-352F-1A5A3125BC9B}"/>
            </a:ext>
          </a:extLst>
        </p:cNvPr>
        <p:cNvGrpSpPr/>
        <p:nvPr/>
      </p:nvGrpSpPr>
      <p:grpSpPr>
        <a:xfrm>
          <a:off x="0" y="0"/>
          <a:ext cx="0" cy="0"/>
          <a:chOff x="0" y="0"/>
          <a:chExt cx="0" cy="0"/>
        </a:xfrm>
      </p:grpSpPr>
      <p:sp>
        <p:nvSpPr>
          <p:cNvPr id="3" name="Rechteck 2">
            <a:extLst>
              <a:ext uri="{FF2B5EF4-FFF2-40B4-BE49-F238E27FC236}">
                <a16:creationId xmlns:a16="http://schemas.microsoft.com/office/drawing/2014/main" id="{1E998ED6-E754-441C-0D0F-46CBBDA3874B}"/>
              </a:ext>
            </a:extLst>
          </p:cNvPr>
          <p:cNvSpPr/>
          <p:nvPr/>
        </p:nvSpPr>
        <p:spPr>
          <a:xfrm>
            <a:off x="0" y="260648"/>
            <a:ext cx="9144000"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6BF8EDD2-40A9-25C8-1B12-FC5E3D8417DA}"/>
              </a:ext>
            </a:extLst>
          </p:cNvPr>
          <p:cNvSpPr>
            <a:spLocks noGrp="1"/>
          </p:cNvSpPr>
          <p:nvPr>
            <p:ph type="title"/>
          </p:nvPr>
        </p:nvSpPr>
        <p:spPr/>
        <p:txBody>
          <a:bodyPr/>
          <a:lstStyle/>
          <a:p>
            <a:r>
              <a:rPr lang="de-DE" dirty="0"/>
              <a:t>Attachment</a:t>
            </a:r>
          </a:p>
        </p:txBody>
      </p:sp>
      <p:pic>
        <p:nvPicPr>
          <p:cNvPr id="8" name="Grafik 7">
            <a:extLst>
              <a:ext uri="{FF2B5EF4-FFF2-40B4-BE49-F238E27FC236}">
                <a16:creationId xmlns:a16="http://schemas.microsoft.com/office/drawing/2014/main" id="{20DE06EF-F12A-C716-545C-15ECA646C2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317898"/>
            <a:ext cx="9144000" cy="4914899"/>
          </a:xfrm>
          <a:prstGeom prst="rect">
            <a:avLst/>
          </a:prstGeom>
        </p:spPr>
      </p:pic>
      <p:sp>
        <p:nvSpPr>
          <p:cNvPr id="4" name="Rechteck 3">
            <a:extLst>
              <a:ext uri="{FF2B5EF4-FFF2-40B4-BE49-F238E27FC236}">
                <a16:creationId xmlns:a16="http://schemas.microsoft.com/office/drawing/2014/main" id="{E190FD0A-E1AD-7023-F6B6-C264BD1996B7}"/>
              </a:ext>
            </a:extLst>
          </p:cNvPr>
          <p:cNvSpPr/>
          <p:nvPr/>
        </p:nvSpPr>
        <p:spPr>
          <a:xfrm>
            <a:off x="107504" y="692696"/>
            <a:ext cx="8928992" cy="37870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de-DE" b="1" dirty="0">
                <a:solidFill>
                  <a:srgbClr val="92D050"/>
                </a:solidFill>
              </a:rPr>
              <a:t>Analysis and </a:t>
            </a:r>
            <a:r>
              <a:rPr lang="de-DE" b="1" dirty="0" err="1">
                <a:solidFill>
                  <a:srgbClr val="92D050"/>
                </a:solidFill>
              </a:rPr>
              <a:t>Visualizations</a:t>
            </a:r>
            <a:endParaRPr lang="de-DE" b="1" dirty="0">
              <a:solidFill>
                <a:srgbClr val="92D050"/>
              </a:solidFill>
            </a:endParaRPr>
          </a:p>
        </p:txBody>
      </p:sp>
    </p:spTree>
    <p:extLst>
      <p:ext uri="{BB962C8B-B14F-4D97-AF65-F5344CB8AC3E}">
        <p14:creationId xmlns:p14="http://schemas.microsoft.com/office/powerpoint/2010/main" val="167803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35C2C50-CF29-F945-3AC8-8932C019BF66}"/>
              </a:ext>
            </a:extLst>
          </p:cNvPr>
          <p:cNvSpPr/>
          <p:nvPr/>
        </p:nvSpPr>
        <p:spPr>
          <a:xfrm>
            <a:off x="0" y="260648"/>
            <a:ext cx="9144000"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solidFill>
                  <a:srgbClr val="92D050"/>
                </a:solidFill>
              </a:rPr>
              <a:t>Thank you for your attention</a:t>
            </a:r>
            <a:endParaRPr lang="de-DE" sz="4800" b="1" dirty="0">
              <a:solidFill>
                <a:srgbClr val="92D050"/>
              </a:solidFill>
            </a:endParaRPr>
          </a:p>
        </p:txBody>
      </p:sp>
    </p:spTree>
    <p:extLst>
      <p:ext uri="{BB962C8B-B14F-4D97-AF65-F5344CB8AC3E}">
        <p14:creationId xmlns:p14="http://schemas.microsoft.com/office/powerpoint/2010/main" val="3407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ED26D1B6-67FC-8803-F74D-7A3CACBD7B5E}"/>
              </a:ext>
            </a:extLst>
          </p:cNvPr>
          <p:cNvSpPr/>
          <p:nvPr/>
        </p:nvSpPr>
        <p:spPr>
          <a:xfrm>
            <a:off x="-11876" y="260648"/>
            <a:ext cx="915587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112888" y="913805"/>
            <a:ext cx="8208912" cy="378705"/>
          </a:xfrm>
        </p:spPr>
        <p:txBody>
          <a:bodyPr/>
          <a:lstStyle/>
          <a:p>
            <a:r>
              <a:rPr lang="de-DE" dirty="0" err="1"/>
              <a:t>From</a:t>
            </a:r>
            <a:r>
              <a:rPr lang="de-DE" dirty="0"/>
              <a:t> Chaos </a:t>
            </a:r>
            <a:r>
              <a:rPr lang="de-DE" dirty="0" err="1"/>
              <a:t>to</a:t>
            </a:r>
            <a:r>
              <a:rPr lang="de-DE" dirty="0"/>
              <a:t> Clarity</a:t>
            </a:r>
          </a:p>
        </p:txBody>
      </p:sp>
      <p:sp>
        <p:nvSpPr>
          <p:cNvPr id="4" name="Textplatzhalter 3"/>
          <p:cNvSpPr>
            <a:spLocks noGrp="1"/>
          </p:cNvSpPr>
          <p:nvPr>
            <p:ph type="body" sz="quarter" idx="11"/>
          </p:nvPr>
        </p:nvSpPr>
        <p:spPr/>
        <p:txBody>
          <a:bodyPr/>
          <a:lstStyle/>
          <a:p>
            <a:pPr>
              <a:buFont typeface="Courier New" panose="02070309020205020404" pitchFamily="49" charset="0"/>
              <a:buChar char="o"/>
            </a:pPr>
            <a:r>
              <a:rPr lang="en-US" dirty="0"/>
              <a:t>Transforming raw data into valuable insights.</a:t>
            </a:r>
            <a:endParaRPr lang="de-DE" dirty="0"/>
          </a:p>
        </p:txBody>
      </p:sp>
      <p:pic>
        <p:nvPicPr>
          <p:cNvPr id="6" name="Grafik 5" descr="Ein Bild, das Text, Screenshot, Software, Multimedia-Software enthält.&#10;&#10;KI-generierte Inhalte können fehlerhaft sein.">
            <a:extLst>
              <a:ext uri="{FF2B5EF4-FFF2-40B4-BE49-F238E27FC236}">
                <a16:creationId xmlns:a16="http://schemas.microsoft.com/office/drawing/2014/main" id="{65AFDA50-7A13-CA45-4116-B106A135C53C}"/>
              </a:ext>
            </a:extLst>
          </p:cNvPr>
          <p:cNvPicPr>
            <a:picLocks noChangeAspect="1"/>
          </p:cNvPicPr>
          <p:nvPr/>
        </p:nvPicPr>
        <p:blipFill>
          <a:blip r:embed="rId3" cstate="print">
            <a:extLst>
              <a:ext uri="{28A0092B-C50C-407E-A947-70E740481C1C}">
                <a14:useLocalDpi xmlns:a14="http://schemas.microsoft.com/office/drawing/2010/main" val="0"/>
              </a:ext>
            </a:extLst>
          </a:blip>
          <a:srcRect t="21181" r="40854" b="6047"/>
          <a:stretch/>
        </p:blipFill>
        <p:spPr>
          <a:xfrm>
            <a:off x="79530" y="2708920"/>
            <a:ext cx="3339532" cy="2208498"/>
          </a:xfrm>
          <a:prstGeom prst="rect">
            <a:avLst/>
          </a:prstGeom>
        </p:spPr>
      </p:pic>
      <p:pic>
        <p:nvPicPr>
          <p:cNvPr id="8" name="Grafik 7">
            <a:extLst>
              <a:ext uri="{FF2B5EF4-FFF2-40B4-BE49-F238E27FC236}">
                <a16:creationId xmlns:a16="http://schemas.microsoft.com/office/drawing/2014/main" id="{9911C7F5-99DB-6CAB-4E83-FD0294DBCC49}"/>
              </a:ext>
            </a:extLst>
          </p:cNvPr>
          <p:cNvPicPr>
            <a:picLocks noChangeAspect="1"/>
          </p:cNvPicPr>
          <p:nvPr/>
        </p:nvPicPr>
        <p:blipFill>
          <a:blip r:embed="rId4" cstate="print">
            <a:extLst>
              <a:ext uri="{28A0092B-C50C-407E-A947-70E740481C1C}">
                <a14:useLocalDpi xmlns:a14="http://schemas.microsoft.com/office/drawing/2010/main" val="0"/>
              </a:ext>
            </a:extLst>
          </a:blip>
          <a:srcRect l="263" t="21180" r="9176" b="187"/>
          <a:stretch/>
        </p:blipFill>
        <p:spPr>
          <a:xfrm>
            <a:off x="4208088" y="2695588"/>
            <a:ext cx="4732186" cy="2208498"/>
          </a:xfrm>
          <a:prstGeom prst="rect">
            <a:avLst/>
          </a:prstGeom>
        </p:spPr>
      </p:pic>
      <p:sp>
        <p:nvSpPr>
          <p:cNvPr id="9" name="Rechteck: abgerundete Ecken 8">
            <a:extLst>
              <a:ext uri="{FF2B5EF4-FFF2-40B4-BE49-F238E27FC236}">
                <a16:creationId xmlns:a16="http://schemas.microsoft.com/office/drawing/2014/main" id="{42DD5A40-0F57-63C9-95CC-177CD782D793}"/>
              </a:ext>
            </a:extLst>
          </p:cNvPr>
          <p:cNvSpPr/>
          <p:nvPr/>
        </p:nvSpPr>
        <p:spPr>
          <a:xfrm>
            <a:off x="755576" y="1916832"/>
            <a:ext cx="2448272" cy="648072"/>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t>BEFORE </a:t>
            </a:r>
          </a:p>
        </p:txBody>
      </p:sp>
      <p:sp>
        <p:nvSpPr>
          <p:cNvPr id="10" name="Rechteck: abgerundete Ecken 9">
            <a:extLst>
              <a:ext uri="{FF2B5EF4-FFF2-40B4-BE49-F238E27FC236}">
                <a16:creationId xmlns:a16="http://schemas.microsoft.com/office/drawing/2014/main" id="{04926665-3A3B-B97F-DD10-E89C53804ECB}"/>
              </a:ext>
            </a:extLst>
          </p:cNvPr>
          <p:cNvSpPr/>
          <p:nvPr/>
        </p:nvSpPr>
        <p:spPr>
          <a:xfrm>
            <a:off x="5292080" y="1916832"/>
            <a:ext cx="2448272" cy="648072"/>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de-DE" dirty="0"/>
              <a:t>AFTER</a:t>
            </a:r>
          </a:p>
        </p:txBody>
      </p:sp>
    </p:spTree>
    <p:extLst>
      <p:ext uri="{BB962C8B-B14F-4D97-AF65-F5344CB8AC3E}">
        <p14:creationId xmlns:p14="http://schemas.microsoft.com/office/powerpoint/2010/main" val="173601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28D68BD2-B527-0F88-4E9B-5CEFA14D00C9}"/>
              </a:ext>
            </a:extLst>
          </p:cNvPr>
          <p:cNvSpPr/>
          <p:nvPr/>
        </p:nvSpPr>
        <p:spPr>
          <a:xfrm>
            <a:off x="-11876" y="260648"/>
            <a:ext cx="915587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pic>
        <p:nvPicPr>
          <p:cNvPr id="11" name="Grafik 10">
            <a:extLst>
              <a:ext uri="{FF2B5EF4-FFF2-40B4-BE49-F238E27FC236}">
                <a16:creationId xmlns:a16="http://schemas.microsoft.com/office/drawing/2014/main" id="{4C280C99-F021-904E-BCE3-197126DB5D3B}"/>
              </a:ext>
            </a:extLst>
          </p:cNvPr>
          <p:cNvPicPr>
            <a:picLocks noChangeAspect="1"/>
          </p:cNvPicPr>
          <p:nvPr/>
        </p:nvPicPr>
        <p:blipFill>
          <a:blip r:embed="rId3"/>
          <a:stretch>
            <a:fillRect/>
          </a:stretch>
        </p:blipFill>
        <p:spPr>
          <a:xfrm>
            <a:off x="3491880" y="1119353"/>
            <a:ext cx="3441681" cy="3441681"/>
          </a:xfrm>
          <a:prstGeom prst="rect">
            <a:avLst/>
          </a:prstGeom>
        </p:spPr>
      </p:pic>
      <p:sp>
        <p:nvSpPr>
          <p:cNvPr id="2" name="Titel 1"/>
          <p:cNvSpPr>
            <a:spLocks noGrp="1"/>
          </p:cNvSpPr>
          <p:nvPr>
            <p:ph type="title"/>
          </p:nvPr>
        </p:nvSpPr>
        <p:spPr>
          <a:xfrm>
            <a:off x="107504" y="764704"/>
            <a:ext cx="8208912" cy="378705"/>
          </a:xfrm>
        </p:spPr>
        <p:txBody>
          <a:bodyPr/>
          <a:lstStyle/>
          <a:p>
            <a:r>
              <a:rPr lang="de-DE" dirty="0"/>
              <a:t>Agenda</a:t>
            </a:r>
          </a:p>
        </p:txBody>
      </p:sp>
      <p:graphicFrame>
        <p:nvGraphicFramePr>
          <p:cNvPr id="5" name="Tabelle 4">
            <a:extLst>
              <a:ext uri="{FF2B5EF4-FFF2-40B4-BE49-F238E27FC236}">
                <a16:creationId xmlns:a16="http://schemas.microsoft.com/office/drawing/2014/main" id="{9BDBFEBD-8E77-6EDB-2EB3-7A0A1AF37E8B}"/>
              </a:ext>
            </a:extLst>
          </p:cNvPr>
          <p:cNvGraphicFramePr>
            <a:graphicFrameLocks noGrp="1"/>
          </p:cNvGraphicFramePr>
          <p:nvPr>
            <p:extLst>
              <p:ext uri="{D42A27DB-BD31-4B8C-83A1-F6EECF244321}">
                <p14:modId xmlns:p14="http://schemas.microsoft.com/office/powerpoint/2010/main" val="1913427197"/>
              </p:ext>
            </p:extLst>
          </p:nvPr>
        </p:nvGraphicFramePr>
        <p:xfrm>
          <a:off x="765448" y="2204864"/>
          <a:ext cx="4022576" cy="1728192"/>
        </p:xfrm>
        <a:graphic>
          <a:graphicData uri="http://schemas.openxmlformats.org/drawingml/2006/table">
            <a:tbl>
              <a:tblPr firstRow="1" bandRow="1">
                <a:tableStyleId>{69C7853C-536D-4A76-A0AE-DD22124D55A5}</a:tableStyleId>
              </a:tblPr>
              <a:tblGrid>
                <a:gridCol w="4022576">
                  <a:extLst>
                    <a:ext uri="{9D8B030D-6E8A-4147-A177-3AD203B41FA5}">
                      <a16:colId xmlns:a16="http://schemas.microsoft.com/office/drawing/2014/main" val="2152971255"/>
                    </a:ext>
                  </a:extLst>
                </a:gridCol>
              </a:tblGrid>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Data Description</a:t>
                      </a:r>
                    </a:p>
                  </a:txBody>
                  <a:tcPr/>
                </a:tc>
                <a:extLst>
                  <a:ext uri="{0D108BD9-81ED-4DB2-BD59-A6C34878D82A}">
                    <a16:rowId xmlns:a16="http://schemas.microsoft.com/office/drawing/2014/main" val="3564224301"/>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Data </a:t>
                      </a:r>
                      <a:r>
                        <a:rPr lang="de-DE" dirty="0" err="1"/>
                        <a:t>Cleaning</a:t>
                      </a:r>
                      <a:r>
                        <a:rPr lang="de-DE" dirty="0"/>
                        <a:t> and </a:t>
                      </a:r>
                      <a:r>
                        <a:rPr lang="de-DE" dirty="0" err="1"/>
                        <a:t>Preparation</a:t>
                      </a:r>
                      <a:endParaRPr lang="de-DE" dirty="0"/>
                    </a:p>
                  </a:txBody>
                  <a:tcPr/>
                </a:tc>
                <a:extLst>
                  <a:ext uri="{0D108BD9-81ED-4DB2-BD59-A6C34878D82A}">
                    <a16:rowId xmlns:a16="http://schemas.microsoft.com/office/drawing/2014/main" val="49241906"/>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Analysis and </a:t>
                      </a:r>
                      <a:r>
                        <a:rPr lang="de-DE" dirty="0" err="1"/>
                        <a:t>Visualizations</a:t>
                      </a:r>
                      <a:endParaRPr lang="de-DE" dirty="0"/>
                    </a:p>
                  </a:txBody>
                  <a:tcPr/>
                </a:tc>
                <a:extLst>
                  <a:ext uri="{0D108BD9-81ED-4DB2-BD59-A6C34878D82A}">
                    <a16:rowId xmlns:a16="http://schemas.microsoft.com/office/drawing/2014/main" val="831413640"/>
                  </a:ext>
                </a:extLst>
              </a:tr>
              <a:tr h="43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Findings</a:t>
                      </a:r>
                      <a:r>
                        <a:rPr lang="de-DE" dirty="0"/>
                        <a:t> and </a:t>
                      </a:r>
                      <a:r>
                        <a:rPr lang="de-DE" dirty="0" err="1"/>
                        <a:t>Insights</a:t>
                      </a:r>
                      <a:endParaRPr lang="de-DE" dirty="0"/>
                    </a:p>
                  </a:txBody>
                  <a:tcPr/>
                </a:tc>
                <a:extLst>
                  <a:ext uri="{0D108BD9-81ED-4DB2-BD59-A6C34878D82A}">
                    <a16:rowId xmlns:a16="http://schemas.microsoft.com/office/drawing/2014/main" val="2252094582"/>
                  </a:ext>
                </a:extLst>
              </a:tr>
            </a:tbl>
          </a:graphicData>
        </a:graphic>
      </p:graphicFrame>
    </p:spTree>
    <p:extLst>
      <p:ext uri="{BB962C8B-B14F-4D97-AF65-F5344CB8AC3E}">
        <p14:creationId xmlns:p14="http://schemas.microsoft.com/office/powerpoint/2010/main" val="152340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AFC3748C-C4A5-DE9F-57D1-C0D4FCE456CC}"/>
              </a:ext>
            </a:extLst>
          </p:cNvPr>
          <p:cNvSpPr/>
          <p:nvPr/>
        </p:nvSpPr>
        <p:spPr>
          <a:xfrm>
            <a:off x="-11876" y="260648"/>
            <a:ext cx="915587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67AF6DA7-B13F-2C82-E431-8C8918C9CF16}"/>
              </a:ext>
            </a:extLst>
          </p:cNvPr>
          <p:cNvSpPr>
            <a:spLocks noGrp="1"/>
          </p:cNvSpPr>
          <p:nvPr>
            <p:ph type="title"/>
          </p:nvPr>
        </p:nvSpPr>
        <p:spPr>
          <a:xfrm>
            <a:off x="107504" y="836712"/>
            <a:ext cx="8208912" cy="378705"/>
          </a:xfrm>
        </p:spPr>
        <p:txBody>
          <a:bodyPr/>
          <a:lstStyle/>
          <a:p>
            <a:r>
              <a:rPr lang="de-DE" dirty="0"/>
              <a:t>Data Description</a:t>
            </a:r>
            <a:br>
              <a:rPr lang="de-DE" dirty="0"/>
            </a:br>
            <a:endParaRPr lang="de-DE" dirty="0"/>
          </a:p>
        </p:txBody>
      </p:sp>
      <p:sp>
        <p:nvSpPr>
          <p:cNvPr id="4" name="Textplatzhalter 3">
            <a:extLst>
              <a:ext uri="{FF2B5EF4-FFF2-40B4-BE49-F238E27FC236}">
                <a16:creationId xmlns:a16="http://schemas.microsoft.com/office/drawing/2014/main" id="{E006D8F5-0715-84CD-39E8-FE0771931BE9}"/>
              </a:ext>
            </a:extLst>
          </p:cNvPr>
          <p:cNvSpPr>
            <a:spLocks noGrp="1"/>
          </p:cNvSpPr>
          <p:nvPr>
            <p:ph type="body" sz="quarter" idx="11"/>
          </p:nvPr>
        </p:nvSpPr>
        <p:spPr>
          <a:xfrm>
            <a:off x="107504" y="4653136"/>
            <a:ext cx="5040560" cy="1799801"/>
          </a:xfrm>
        </p:spPr>
        <p:txBody>
          <a:bodyPr/>
          <a:lstStyle/>
          <a:p>
            <a:pPr marL="17100" indent="0">
              <a:buNone/>
            </a:pPr>
            <a:endParaRPr lang="de-DE" dirty="0"/>
          </a:p>
          <a:p>
            <a:pPr>
              <a:buFont typeface="Arial" panose="020B0604020202020204" pitchFamily="34" charset="0"/>
              <a:buChar char="•"/>
            </a:pPr>
            <a:r>
              <a:rPr lang="en-US" b="1" dirty="0"/>
              <a:t>The aim of this survey is to analyze bicycle preferences so that we can target the optimal customer segments to improve sales opportunities in the bicycle market.</a:t>
            </a:r>
            <a:endParaRPr lang="de-DE" b="1" dirty="0"/>
          </a:p>
        </p:txBody>
      </p:sp>
      <p:pic>
        <p:nvPicPr>
          <p:cNvPr id="5" name="Grafik 4">
            <a:extLst>
              <a:ext uri="{FF2B5EF4-FFF2-40B4-BE49-F238E27FC236}">
                <a16:creationId xmlns:a16="http://schemas.microsoft.com/office/drawing/2014/main" id="{1FBF6DEC-235D-4886-8A2D-14FAE2331832}"/>
              </a:ext>
            </a:extLst>
          </p:cNvPr>
          <p:cNvPicPr>
            <a:picLocks noChangeAspect="1"/>
          </p:cNvPicPr>
          <p:nvPr/>
        </p:nvPicPr>
        <p:blipFill>
          <a:blip r:embed="rId2"/>
          <a:stretch>
            <a:fillRect/>
          </a:stretch>
        </p:blipFill>
        <p:spPr>
          <a:xfrm>
            <a:off x="5267444" y="2276872"/>
            <a:ext cx="3883855" cy="3883855"/>
          </a:xfrm>
          <a:prstGeom prst="rect">
            <a:avLst/>
          </a:prstGeom>
        </p:spPr>
      </p:pic>
      <p:sp>
        <p:nvSpPr>
          <p:cNvPr id="3" name="Rechteck: abgerundete Ecken 2">
            <a:extLst>
              <a:ext uri="{FF2B5EF4-FFF2-40B4-BE49-F238E27FC236}">
                <a16:creationId xmlns:a16="http://schemas.microsoft.com/office/drawing/2014/main" id="{A59493EB-55C9-421B-28D4-3AA699FB93AE}"/>
              </a:ext>
            </a:extLst>
          </p:cNvPr>
          <p:cNvSpPr/>
          <p:nvPr/>
        </p:nvSpPr>
        <p:spPr>
          <a:xfrm>
            <a:off x="120357" y="1526605"/>
            <a:ext cx="4752528" cy="309634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This dataset contains customer information, including demographic details (such as </a:t>
            </a:r>
            <a:r>
              <a:rPr lang="en-US" b="1" dirty="0"/>
              <a:t>marital status, gender, income, education, occupation, children, and age</a:t>
            </a:r>
            <a:r>
              <a:rPr lang="en-US" dirty="0"/>
              <a:t>), lifestyle factors (</a:t>
            </a:r>
            <a:r>
              <a:rPr lang="en-US" b="1" dirty="0"/>
              <a:t>homeownership, number of cars, commute distance, region</a:t>
            </a:r>
            <a:r>
              <a:rPr lang="en-US" dirty="0"/>
              <a:t>), and whether they </a:t>
            </a:r>
            <a:r>
              <a:rPr lang="en-US" b="1" dirty="0"/>
              <a:t>purchased a bike</a:t>
            </a:r>
            <a:r>
              <a:rPr lang="de-DE" b="1" dirty="0"/>
              <a:t>.</a:t>
            </a:r>
          </a:p>
          <a:p>
            <a:pPr algn="ctr"/>
            <a:endParaRPr lang="de-DE" dirty="0"/>
          </a:p>
        </p:txBody>
      </p:sp>
    </p:spTree>
    <p:extLst>
      <p:ext uri="{BB962C8B-B14F-4D97-AF65-F5344CB8AC3E}">
        <p14:creationId xmlns:p14="http://schemas.microsoft.com/office/powerpoint/2010/main" val="174193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45973-6414-5736-6A26-E9FAAFB20BD0}"/>
            </a:ext>
          </a:extLst>
        </p:cNvPr>
        <p:cNvGrpSpPr/>
        <p:nvPr/>
      </p:nvGrpSpPr>
      <p:grpSpPr>
        <a:xfrm>
          <a:off x="0" y="0"/>
          <a:ext cx="0" cy="0"/>
          <a:chOff x="0" y="0"/>
          <a:chExt cx="0" cy="0"/>
        </a:xfrm>
      </p:grpSpPr>
      <p:sp>
        <p:nvSpPr>
          <p:cNvPr id="7" name="Rechteck 6">
            <a:extLst>
              <a:ext uri="{FF2B5EF4-FFF2-40B4-BE49-F238E27FC236}">
                <a16:creationId xmlns:a16="http://schemas.microsoft.com/office/drawing/2014/main" id="{E3F46557-3988-6B45-2D67-5F5B8E5782B5}"/>
              </a:ext>
            </a:extLst>
          </p:cNvPr>
          <p:cNvSpPr/>
          <p:nvPr/>
        </p:nvSpPr>
        <p:spPr>
          <a:xfrm>
            <a:off x="-12189" y="272892"/>
            <a:ext cx="915587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EDE2AAFD-6577-36C4-2EAD-A642406CEE28}"/>
              </a:ext>
            </a:extLst>
          </p:cNvPr>
          <p:cNvSpPr/>
          <p:nvPr/>
        </p:nvSpPr>
        <p:spPr>
          <a:xfrm>
            <a:off x="-11876" y="260648"/>
            <a:ext cx="915587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3A578598-DD34-1B10-D5E3-82BD8DA5841D}"/>
              </a:ext>
            </a:extLst>
          </p:cNvPr>
          <p:cNvSpPr>
            <a:spLocks noGrp="1"/>
          </p:cNvSpPr>
          <p:nvPr>
            <p:ph type="title"/>
          </p:nvPr>
        </p:nvSpPr>
        <p:spPr>
          <a:xfrm>
            <a:off x="107504" y="836712"/>
            <a:ext cx="8208912" cy="378705"/>
          </a:xfrm>
        </p:spPr>
        <p:txBody>
          <a:bodyPr/>
          <a:lstStyle/>
          <a:p>
            <a:r>
              <a:rPr lang="de-DE" dirty="0"/>
              <a:t>Data </a:t>
            </a:r>
            <a:r>
              <a:rPr lang="de-DE" dirty="0" err="1"/>
              <a:t>Cleaning</a:t>
            </a:r>
            <a:r>
              <a:rPr lang="de-DE" dirty="0"/>
              <a:t> and </a:t>
            </a:r>
            <a:r>
              <a:rPr lang="de-DE" dirty="0" err="1"/>
              <a:t>Preparation</a:t>
            </a:r>
            <a:endParaRPr lang="de-DE" dirty="0"/>
          </a:p>
        </p:txBody>
      </p:sp>
      <p:sp>
        <p:nvSpPr>
          <p:cNvPr id="4" name="Textplatzhalter 3">
            <a:extLst>
              <a:ext uri="{FF2B5EF4-FFF2-40B4-BE49-F238E27FC236}">
                <a16:creationId xmlns:a16="http://schemas.microsoft.com/office/drawing/2014/main" id="{A52E2687-2CE2-B1E8-6E59-9CD6F2F17B7F}"/>
              </a:ext>
            </a:extLst>
          </p:cNvPr>
          <p:cNvSpPr>
            <a:spLocks noGrp="1"/>
          </p:cNvSpPr>
          <p:nvPr>
            <p:ph type="body" sz="quarter" idx="11"/>
          </p:nvPr>
        </p:nvSpPr>
        <p:spPr>
          <a:xfrm>
            <a:off x="107504" y="1339624"/>
            <a:ext cx="5472608" cy="5113313"/>
          </a:xfrm>
        </p:spPr>
        <p:txBody>
          <a:bodyPr/>
          <a:lstStyle/>
          <a:p>
            <a:pPr marL="17100" indent="0">
              <a:buNone/>
            </a:pPr>
            <a:r>
              <a:rPr lang="en-US" dirty="0"/>
              <a:t>steps in the data cleaning and preparation phase, which are essential for making the dataset ready for analysis and visualization:</a:t>
            </a:r>
          </a:p>
          <a:p>
            <a:pPr>
              <a:buFont typeface="Wingdings" panose="05000000000000000000" pitchFamily="2" charset="2"/>
              <a:buChar char="§"/>
            </a:pPr>
            <a:r>
              <a:rPr lang="en-US" dirty="0"/>
              <a:t>Remove Duplicates: Ensured each record is unique.</a:t>
            </a:r>
          </a:p>
          <a:p>
            <a:pPr>
              <a:buFont typeface="Wingdings" panose="05000000000000000000" pitchFamily="2" charset="2"/>
              <a:buChar char="§"/>
            </a:pPr>
            <a:r>
              <a:rPr lang="en-US" dirty="0"/>
              <a:t>Find and Replace Values: Corrected inconsistencies in data (e.g. "Male" vs "male").</a:t>
            </a:r>
          </a:p>
          <a:p>
            <a:pPr>
              <a:buFont typeface="Wingdings" panose="05000000000000000000" pitchFamily="2" charset="2"/>
              <a:buChar char="§"/>
            </a:pPr>
            <a:r>
              <a:rPr lang="en-US" dirty="0"/>
              <a:t>Categorize Data: Grouped values like income into categories (e.g. low, medium, high).</a:t>
            </a:r>
          </a:p>
          <a:p>
            <a:pPr marL="17100" indent="0">
              <a:buNone/>
            </a:pPr>
            <a:endParaRPr lang="en-US" dirty="0"/>
          </a:p>
          <a:p>
            <a:pPr marL="17100" indent="0">
              <a:buNone/>
            </a:pPr>
            <a:r>
              <a:rPr lang="en-US" dirty="0"/>
              <a:t>Other important cleaning tasks to focus on:</a:t>
            </a:r>
          </a:p>
          <a:p>
            <a:pPr>
              <a:buFont typeface="Wingdings" panose="05000000000000000000" pitchFamily="2" charset="2"/>
              <a:buChar char="§"/>
            </a:pPr>
            <a:r>
              <a:rPr lang="en-US" dirty="0"/>
              <a:t>Handling Missing Data.</a:t>
            </a:r>
          </a:p>
          <a:p>
            <a:pPr>
              <a:buFont typeface="Wingdings" panose="05000000000000000000" pitchFamily="2" charset="2"/>
              <a:buChar char="§"/>
            </a:pPr>
            <a:r>
              <a:rPr lang="en-US" dirty="0"/>
              <a:t>Converting Data Types.</a:t>
            </a:r>
          </a:p>
        </p:txBody>
      </p:sp>
      <p:pic>
        <p:nvPicPr>
          <p:cNvPr id="5" name="Grafik 4">
            <a:extLst>
              <a:ext uri="{FF2B5EF4-FFF2-40B4-BE49-F238E27FC236}">
                <a16:creationId xmlns:a16="http://schemas.microsoft.com/office/drawing/2014/main" id="{DB766D42-CF1D-1D06-A345-150CF767412C}"/>
              </a:ext>
            </a:extLst>
          </p:cNvPr>
          <p:cNvPicPr>
            <a:picLocks noChangeAspect="1"/>
          </p:cNvPicPr>
          <p:nvPr/>
        </p:nvPicPr>
        <p:blipFill>
          <a:blip r:embed="rId2"/>
          <a:stretch>
            <a:fillRect/>
          </a:stretch>
        </p:blipFill>
        <p:spPr>
          <a:xfrm>
            <a:off x="5292080" y="2141416"/>
            <a:ext cx="3509728" cy="3509728"/>
          </a:xfrm>
          <a:prstGeom prst="rect">
            <a:avLst/>
          </a:prstGeom>
        </p:spPr>
      </p:pic>
    </p:spTree>
    <p:extLst>
      <p:ext uri="{BB962C8B-B14F-4D97-AF65-F5344CB8AC3E}">
        <p14:creationId xmlns:p14="http://schemas.microsoft.com/office/powerpoint/2010/main" val="221784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1C8B-69AA-3D0D-C2BD-7D775AC85994}"/>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B6BE5C27-2BCB-D58F-1806-8A0FB4DD2371}"/>
              </a:ext>
            </a:extLst>
          </p:cNvPr>
          <p:cNvSpPr/>
          <p:nvPr/>
        </p:nvSpPr>
        <p:spPr>
          <a:xfrm>
            <a:off x="-11876" y="260648"/>
            <a:ext cx="915587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26677039-0E7F-60E3-4436-7FB50763525B}"/>
              </a:ext>
            </a:extLst>
          </p:cNvPr>
          <p:cNvSpPr>
            <a:spLocks noGrp="1"/>
          </p:cNvSpPr>
          <p:nvPr>
            <p:ph type="title"/>
          </p:nvPr>
        </p:nvSpPr>
        <p:spPr>
          <a:xfrm>
            <a:off x="107504" y="836712"/>
            <a:ext cx="8208912" cy="378705"/>
          </a:xfrm>
        </p:spPr>
        <p:txBody>
          <a:bodyPr/>
          <a:lstStyle/>
          <a:p>
            <a:r>
              <a:rPr lang="de-DE" dirty="0"/>
              <a:t>Analysis and </a:t>
            </a:r>
            <a:r>
              <a:rPr lang="de-DE" dirty="0" err="1"/>
              <a:t>Visualizations</a:t>
            </a:r>
            <a:endParaRPr lang="de-DE" dirty="0"/>
          </a:p>
        </p:txBody>
      </p:sp>
      <p:sp>
        <p:nvSpPr>
          <p:cNvPr id="4" name="Textplatzhalter 3">
            <a:extLst>
              <a:ext uri="{FF2B5EF4-FFF2-40B4-BE49-F238E27FC236}">
                <a16:creationId xmlns:a16="http://schemas.microsoft.com/office/drawing/2014/main" id="{56886896-CCA5-5F3C-A29F-79AD4EAB61EC}"/>
              </a:ext>
            </a:extLst>
          </p:cNvPr>
          <p:cNvSpPr>
            <a:spLocks noGrp="1"/>
          </p:cNvSpPr>
          <p:nvPr>
            <p:ph type="body" sz="quarter" idx="11"/>
          </p:nvPr>
        </p:nvSpPr>
        <p:spPr>
          <a:xfrm>
            <a:off x="107504" y="1339624"/>
            <a:ext cx="5400600" cy="5113313"/>
          </a:xfrm>
        </p:spPr>
        <p:txBody>
          <a:bodyPr/>
          <a:lstStyle/>
          <a:p>
            <a:pPr marL="17100" indent="0">
              <a:buNone/>
            </a:pPr>
            <a:r>
              <a:rPr lang="en-US" dirty="0"/>
              <a:t>The process combines both </a:t>
            </a:r>
            <a:r>
              <a:rPr lang="en-US" b="1" dirty="0"/>
              <a:t>analysis</a:t>
            </a:r>
            <a:r>
              <a:rPr lang="en-US" dirty="0"/>
              <a:t> and </a:t>
            </a:r>
            <a:r>
              <a:rPr lang="en-US" b="1" dirty="0"/>
              <a:t>visualization</a:t>
            </a:r>
            <a:r>
              <a:rPr lang="en-US" dirty="0"/>
              <a:t> to not only explore the data but also present it in an engaging, interactive format.</a:t>
            </a:r>
          </a:p>
          <a:p>
            <a:pPr marL="17100" indent="0">
              <a:buNone/>
            </a:pPr>
            <a:endParaRPr lang="en-US" dirty="0"/>
          </a:p>
          <a:p>
            <a:pPr marL="17100" indent="0">
              <a:buNone/>
            </a:pPr>
            <a:r>
              <a:rPr lang="en-US" dirty="0"/>
              <a:t>Process :</a:t>
            </a:r>
          </a:p>
          <a:p>
            <a:pPr>
              <a:buFont typeface="Wingdings" panose="05000000000000000000" pitchFamily="2" charset="2"/>
              <a:buChar char="§"/>
            </a:pPr>
            <a:r>
              <a:rPr lang="en-US" dirty="0"/>
              <a:t>Pivot Tables: help summarize and analyze the data effectively.</a:t>
            </a:r>
          </a:p>
          <a:p>
            <a:pPr>
              <a:buFont typeface="Wingdings" panose="05000000000000000000" pitchFamily="2" charset="2"/>
              <a:buChar char="§"/>
            </a:pPr>
            <a:r>
              <a:rPr lang="en-US" dirty="0"/>
              <a:t>Charts: make trends and patterns easier to understand.</a:t>
            </a:r>
          </a:p>
          <a:p>
            <a:pPr>
              <a:buFont typeface="Wingdings" panose="05000000000000000000" pitchFamily="2" charset="2"/>
              <a:buChar char="§"/>
            </a:pPr>
            <a:r>
              <a:rPr lang="en-US" dirty="0"/>
              <a:t>Dashboards: gather key insights in one interactive place.</a:t>
            </a:r>
          </a:p>
          <a:p>
            <a:pPr>
              <a:buFont typeface="Wingdings" panose="05000000000000000000" pitchFamily="2" charset="2"/>
              <a:buChar char="§"/>
            </a:pPr>
            <a:r>
              <a:rPr lang="en-US" dirty="0"/>
              <a:t>Slicers: add interactivity, allowing easy filtering of data.</a:t>
            </a:r>
          </a:p>
        </p:txBody>
      </p:sp>
      <p:pic>
        <p:nvPicPr>
          <p:cNvPr id="5" name="Grafik 4">
            <a:extLst>
              <a:ext uri="{FF2B5EF4-FFF2-40B4-BE49-F238E27FC236}">
                <a16:creationId xmlns:a16="http://schemas.microsoft.com/office/drawing/2014/main" id="{381AF880-7AAD-A444-6AB5-80A15C607512}"/>
              </a:ext>
            </a:extLst>
          </p:cNvPr>
          <p:cNvPicPr>
            <a:picLocks noChangeAspect="1"/>
          </p:cNvPicPr>
          <p:nvPr/>
        </p:nvPicPr>
        <p:blipFill>
          <a:blip r:embed="rId3"/>
          <a:stretch>
            <a:fillRect/>
          </a:stretch>
        </p:blipFill>
        <p:spPr>
          <a:xfrm>
            <a:off x="5508104" y="2636912"/>
            <a:ext cx="3168352" cy="3168352"/>
          </a:xfrm>
          <a:prstGeom prst="rect">
            <a:avLst/>
          </a:prstGeom>
        </p:spPr>
      </p:pic>
    </p:spTree>
    <p:extLst>
      <p:ext uri="{BB962C8B-B14F-4D97-AF65-F5344CB8AC3E}">
        <p14:creationId xmlns:p14="http://schemas.microsoft.com/office/powerpoint/2010/main" val="181708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C49D8-33BD-4388-4265-98503A67FFE4}"/>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67743497-ABD3-B8FC-6D20-5B7CE9B28608}"/>
              </a:ext>
            </a:extLst>
          </p:cNvPr>
          <p:cNvSpPr/>
          <p:nvPr/>
        </p:nvSpPr>
        <p:spPr>
          <a:xfrm>
            <a:off x="-51135" y="260648"/>
            <a:ext cx="9195135"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97652E5-220F-5963-06A4-A656DD41F97E}"/>
              </a:ext>
            </a:extLst>
          </p:cNvPr>
          <p:cNvSpPr>
            <a:spLocks noGrp="1"/>
          </p:cNvSpPr>
          <p:nvPr>
            <p:ph type="title"/>
          </p:nvPr>
        </p:nvSpPr>
        <p:spPr>
          <a:xfrm>
            <a:off x="107504" y="405063"/>
            <a:ext cx="8208912" cy="378705"/>
          </a:xfrm>
        </p:spPr>
        <p:txBody>
          <a:bodyPr/>
          <a:lstStyle/>
          <a:p>
            <a:r>
              <a:rPr lang="de-DE" dirty="0" err="1"/>
              <a:t>Findings</a:t>
            </a:r>
            <a:r>
              <a:rPr lang="de-DE" dirty="0"/>
              <a:t> and </a:t>
            </a:r>
            <a:r>
              <a:rPr lang="de-DE" dirty="0" err="1"/>
              <a:t>Insights</a:t>
            </a:r>
            <a:endParaRPr lang="de-DE" dirty="0"/>
          </a:p>
        </p:txBody>
      </p:sp>
      <p:sp>
        <p:nvSpPr>
          <p:cNvPr id="4" name="Textplatzhalter 3">
            <a:extLst>
              <a:ext uri="{FF2B5EF4-FFF2-40B4-BE49-F238E27FC236}">
                <a16:creationId xmlns:a16="http://schemas.microsoft.com/office/drawing/2014/main" id="{A8FA2CF0-A570-9CB8-E092-A2C33B9BEB6A}"/>
              </a:ext>
            </a:extLst>
          </p:cNvPr>
          <p:cNvSpPr>
            <a:spLocks noGrp="1"/>
          </p:cNvSpPr>
          <p:nvPr>
            <p:ph type="body" sz="quarter" idx="11"/>
          </p:nvPr>
        </p:nvSpPr>
        <p:spPr>
          <a:xfrm>
            <a:off x="0" y="5039255"/>
            <a:ext cx="6120457" cy="1326572"/>
          </a:xfrm>
        </p:spPr>
        <p:txBody>
          <a:bodyPr/>
          <a:lstStyle/>
          <a:p>
            <a:pPr marL="17100" indent="0">
              <a:buNone/>
            </a:pPr>
            <a:endParaRPr lang="en-US" sz="1600" dirty="0"/>
          </a:p>
          <a:p>
            <a:pPr marL="17100" indent="0">
              <a:buNone/>
            </a:pPr>
            <a:endParaRPr lang="en-US" sz="1600" b="1" dirty="0"/>
          </a:p>
          <a:p>
            <a:pPr marL="17100" indent="0">
              <a:buNone/>
            </a:pPr>
            <a:r>
              <a:rPr lang="en-US" sz="1600" b="1" dirty="0"/>
              <a:t>These insights give you a clearer picture of the factors influencing bike purchases, which could be useful for targeting specific customer groups.</a:t>
            </a:r>
          </a:p>
        </p:txBody>
      </p:sp>
      <p:pic>
        <p:nvPicPr>
          <p:cNvPr id="5" name="Grafik 4">
            <a:extLst>
              <a:ext uri="{FF2B5EF4-FFF2-40B4-BE49-F238E27FC236}">
                <a16:creationId xmlns:a16="http://schemas.microsoft.com/office/drawing/2014/main" id="{2F6B64F5-568C-B06D-2B6A-7905ED20E8C0}"/>
              </a:ext>
            </a:extLst>
          </p:cNvPr>
          <p:cNvPicPr>
            <a:picLocks noChangeAspect="1"/>
          </p:cNvPicPr>
          <p:nvPr/>
        </p:nvPicPr>
        <p:blipFill>
          <a:blip r:embed="rId2"/>
          <a:stretch>
            <a:fillRect/>
          </a:stretch>
        </p:blipFill>
        <p:spPr>
          <a:xfrm>
            <a:off x="4060845" y="2658743"/>
            <a:ext cx="1154764" cy="1154764"/>
          </a:xfrm>
          <a:prstGeom prst="rect">
            <a:avLst/>
          </a:prstGeom>
        </p:spPr>
      </p:pic>
      <p:sp>
        <p:nvSpPr>
          <p:cNvPr id="3" name="Rechteck: abgerundete Ecken 2">
            <a:extLst>
              <a:ext uri="{FF2B5EF4-FFF2-40B4-BE49-F238E27FC236}">
                <a16:creationId xmlns:a16="http://schemas.microsoft.com/office/drawing/2014/main" id="{E93BF301-2D29-3EA4-C01D-066E598233C0}"/>
              </a:ext>
            </a:extLst>
          </p:cNvPr>
          <p:cNvSpPr/>
          <p:nvPr/>
        </p:nvSpPr>
        <p:spPr>
          <a:xfrm>
            <a:off x="2555776" y="4352726"/>
            <a:ext cx="4320480" cy="121259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a:t>Age</a:t>
            </a:r>
            <a:endParaRPr lang="en-US" sz="1200" dirty="0"/>
          </a:p>
          <a:p>
            <a:pPr algn="ctr"/>
            <a:r>
              <a:rPr lang="en-US" sz="1200" dirty="0"/>
              <a:t>Adults between 25 and 39 years old, as well as people aged 40 to 60, show more interest in buying bikes compared to those over 61. Especially adults aged 40 to 60, with 55% of them already owning a bike.</a:t>
            </a:r>
          </a:p>
          <a:p>
            <a:pPr algn="ctr"/>
            <a:endParaRPr lang="de-DE" dirty="0"/>
          </a:p>
        </p:txBody>
      </p:sp>
      <p:sp>
        <p:nvSpPr>
          <p:cNvPr id="7" name="Rechteck: abgerundete Ecken 6">
            <a:extLst>
              <a:ext uri="{FF2B5EF4-FFF2-40B4-BE49-F238E27FC236}">
                <a16:creationId xmlns:a16="http://schemas.microsoft.com/office/drawing/2014/main" id="{261D9519-CF7F-7EAE-9E1E-228B4BAF66B4}"/>
              </a:ext>
            </a:extLst>
          </p:cNvPr>
          <p:cNvSpPr/>
          <p:nvPr/>
        </p:nvSpPr>
        <p:spPr>
          <a:xfrm>
            <a:off x="5337434" y="2855736"/>
            <a:ext cx="3375992" cy="994053"/>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17100" indent="0" algn="ctr">
              <a:buNone/>
            </a:pPr>
            <a:r>
              <a:rPr lang="en-US" sz="1200" b="1" dirty="0"/>
              <a:t>Gender</a:t>
            </a:r>
          </a:p>
          <a:p>
            <a:pPr marL="17100" indent="0" algn="ctr">
              <a:buNone/>
            </a:pPr>
            <a:r>
              <a:rPr lang="en-US" sz="1200" dirty="0"/>
              <a:t>There’s almost an equal interest in bike purchases between males (47%) and females (48%), with only a 1% difference.</a:t>
            </a:r>
          </a:p>
          <a:p>
            <a:pPr algn="ctr"/>
            <a:endParaRPr lang="de-DE" dirty="0"/>
          </a:p>
        </p:txBody>
      </p:sp>
      <p:sp>
        <p:nvSpPr>
          <p:cNvPr id="8" name="Rechteck: abgerundete Ecken 7">
            <a:extLst>
              <a:ext uri="{FF2B5EF4-FFF2-40B4-BE49-F238E27FC236}">
                <a16:creationId xmlns:a16="http://schemas.microsoft.com/office/drawing/2014/main" id="{EA33B413-AF20-1924-421B-68040DB7E3CE}"/>
              </a:ext>
            </a:extLst>
          </p:cNvPr>
          <p:cNvSpPr/>
          <p:nvPr/>
        </p:nvSpPr>
        <p:spPr>
          <a:xfrm>
            <a:off x="0" y="2736443"/>
            <a:ext cx="3815328" cy="115476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17100" indent="0" algn="ctr">
              <a:buNone/>
            </a:pPr>
            <a:r>
              <a:rPr lang="en-US" sz="1200" b="1" dirty="0"/>
              <a:t>Region</a:t>
            </a:r>
          </a:p>
          <a:p>
            <a:pPr marL="17100" indent="0" algn="ctr">
              <a:buNone/>
            </a:pPr>
            <a:r>
              <a:rPr lang="en-US" sz="1200" dirty="0"/>
              <a:t>In Europe and North America, around 49% of people from Europe and 47% from North America have purchased a bike, showing a similar interest across these regions.</a:t>
            </a:r>
          </a:p>
          <a:p>
            <a:pPr algn="ctr"/>
            <a:endParaRPr lang="de-DE" dirty="0"/>
          </a:p>
        </p:txBody>
      </p:sp>
      <p:sp>
        <p:nvSpPr>
          <p:cNvPr id="9" name="Rechteck: abgerundete Ecken 8">
            <a:extLst>
              <a:ext uri="{FF2B5EF4-FFF2-40B4-BE49-F238E27FC236}">
                <a16:creationId xmlns:a16="http://schemas.microsoft.com/office/drawing/2014/main" id="{5FB993E7-BC20-1352-E62C-A9BC19CF1830}"/>
              </a:ext>
            </a:extLst>
          </p:cNvPr>
          <p:cNvSpPr/>
          <p:nvPr/>
        </p:nvSpPr>
        <p:spPr>
          <a:xfrm>
            <a:off x="4516639" y="1125994"/>
            <a:ext cx="4320480" cy="115476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17100" indent="0" algn="ctr">
              <a:buNone/>
            </a:pPr>
            <a:r>
              <a:rPr lang="en-US" sz="1200" b="1" dirty="0"/>
              <a:t>Commute Distance</a:t>
            </a:r>
          </a:p>
          <a:p>
            <a:pPr marL="17100" indent="0" algn="ctr">
              <a:buNone/>
            </a:pPr>
            <a:r>
              <a:rPr lang="en-US" sz="1200" dirty="0"/>
              <a:t>People with a daily commute distance between one to five miles are more likely to purchase a bike, and those with a distance greater than five miles show even higher interest in bikes.</a:t>
            </a:r>
          </a:p>
          <a:p>
            <a:pPr algn="ctr"/>
            <a:endParaRPr lang="de-DE" dirty="0"/>
          </a:p>
        </p:txBody>
      </p:sp>
      <p:sp>
        <p:nvSpPr>
          <p:cNvPr id="10" name="Rechteck: abgerundete Ecken 9">
            <a:extLst>
              <a:ext uri="{FF2B5EF4-FFF2-40B4-BE49-F238E27FC236}">
                <a16:creationId xmlns:a16="http://schemas.microsoft.com/office/drawing/2014/main" id="{5B5107C4-6C65-6828-4607-0BEB1BC80AF3}"/>
              </a:ext>
            </a:extLst>
          </p:cNvPr>
          <p:cNvSpPr/>
          <p:nvPr/>
        </p:nvSpPr>
        <p:spPr>
          <a:xfrm>
            <a:off x="251520" y="1055504"/>
            <a:ext cx="3480218" cy="129574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marL="17100" indent="0" algn="ctr">
              <a:buNone/>
            </a:pPr>
            <a:r>
              <a:rPr lang="en-US" sz="1200" b="1" dirty="0"/>
              <a:t>Income</a:t>
            </a:r>
            <a:endParaRPr lang="en-US" sz="1200" dirty="0"/>
          </a:p>
          <a:p>
            <a:pPr marL="17100" indent="0" algn="ctr">
              <a:buNone/>
            </a:pPr>
            <a:r>
              <a:rPr lang="en-US" sz="1200" dirty="0"/>
              <a:t>People with higher incomes (over $80,000) and those with a good salary ($30,000 - $80,000) have more interest in purchasing a bike than people with a low income.</a:t>
            </a:r>
          </a:p>
          <a:p>
            <a:pPr algn="ctr"/>
            <a:endParaRPr lang="de-DE" dirty="0"/>
          </a:p>
        </p:txBody>
      </p:sp>
    </p:spTree>
    <p:extLst>
      <p:ext uri="{BB962C8B-B14F-4D97-AF65-F5344CB8AC3E}">
        <p14:creationId xmlns:p14="http://schemas.microsoft.com/office/powerpoint/2010/main" val="289763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D2C2E18B-2AAD-1A1F-7101-78D3AA1D8900}"/>
              </a:ext>
            </a:extLst>
          </p:cNvPr>
          <p:cNvSpPr/>
          <p:nvPr/>
        </p:nvSpPr>
        <p:spPr>
          <a:xfrm>
            <a:off x="0" y="260648"/>
            <a:ext cx="9144000"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4608ED5-ACCA-C8C8-5003-16BCB1AAD098}"/>
              </a:ext>
            </a:extLst>
          </p:cNvPr>
          <p:cNvSpPr>
            <a:spLocks noGrp="1"/>
          </p:cNvSpPr>
          <p:nvPr>
            <p:ph type="title"/>
          </p:nvPr>
        </p:nvSpPr>
        <p:spPr/>
        <p:txBody>
          <a:bodyPr/>
          <a:lstStyle/>
          <a:p>
            <a:r>
              <a:rPr lang="de-DE" dirty="0"/>
              <a:t>Attachment</a:t>
            </a:r>
          </a:p>
        </p:txBody>
      </p:sp>
      <p:pic>
        <p:nvPicPr>
          <p:cNvPr id="8" name="Grafik 7" descr="Ein Bild, das Text, Screenshot, Software, Multimedia-Software enthält.&#10;&#10;KI-generierte Inhalte können fehlerhaft sein.">
            <a:extLst>
              <a:ext uri="{FF2B5EF4-FFF2-40B4-BE49-F238E27FC236}">
                <a16:creationId xmlns:a16="http://schemas.microsoft.com/office/drawing/2014/main" id="{23C9E511-4644-B389-C158-ECA414E5E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 y="1317898"/>
            <a:ext cx="9144000" cy="4914900"/>
          </a:xfrm>
          <a:prstGeom prst="rect">
            <a:avLst/>
          </a:prstGeom>
        </p:spPr>
      </p:pic>
      <p:sp>
        <p:nvSpPr>
          <p:cNvPr id="10" name="Rechteck 9">
            <a:extLst>
              <a:ext uri="{FF2B5EF4-FFF2-40B4-BE49-F238E27FC236}">
                <a16:creationId xmlns:a16="http://schemas.microsoft.com/office/drawing/2014/main" id="{C5ABF760-4CB2-7F8C-B097-14A870ACD70B}"/>
              </a:ext>
            </a:extLst>
          </p:cNvPr>
          <p:cNvSpPr/>
          <p:nvPr/>
        </p:nvSpPr>
        <p:spPr>
          <a:xfrm>
            <a:off x="107504" y="692696"/>
            <a:ext cx="8928992" cy="37870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de-DE" b="1" dirty="0" err="1">
                <a:solidFill>
                  <a:srgbClr val="92D050"/>
                </a:solidFill>
              </a:rPr>
              <a:t>Row</a:t>
            </a:r>
            <a:r>
              <a:rPr lang="de-DE" b="1" dirty="0">
                <a:solidFill>
                  <a:srgbClr val="92D050"/>
                </a:solidFill>
              </a:rPr>
              <a:t> Dataset</a:t>
            </a:r>
          </a:p>
        </p:txBody>
      </p:sp>
    </p:spTree>
    <p:extLst>
      <p:ext uri="{BB962C8B-B14F-4D97-AF65-F5344CB8AC3E}">
        <p14:creationId xmlns:p14="http://schemas.microsoft.com/office/powerpoint/2010/main" val="162909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EE36D-986B-2E1A-5C4B-09A537BEB37A}"/>
            </a:ext>
          </a:extLst>
        </p:cNvPr>
        <p:cNvGrpSpPr/>
        <p:nvPr/>
      </p:nvGrpSpPr>
      <p:grpSpPr>
        <a:xfrm>
          <a:off x="0" y="0"/>
          <a:ext cx="0" cy="0"/>
          <a:chOff x="0" y="0"/>
          <a:chExt cx="0" cy="0"/>
        </a:xfrm>
      </p:grpSpPr>
      <p:sp>
        <p:nvSpPr>
          <p:cNvPr id="3" name="Rechteck 2">
            <a:extLst>
              <a:ext uri="{FF2B5EF4-FFF2-40B4-BE49-F238E27FC236}">
                <a16:creationId xmlns:a16="http://schemas.microsoft.com/office/drawing/2014/main" id="{BC1B8517-5ACC-72E4-E5FB-2E0480E13FDF}"/>
              </a:ext>
            </a:extLst>
          </p:cNvPr>
          <p:cNvSpPr/>
          <p:nvPr/>
        </p:nvSpPr>
        <p:spPr>
          <a:xfrm>
            <a:off x="0" y="260648"/>
            <a:ext cx="9144000" cy="6597352"/>
          </a:xfrm>
          <a:prstGeom prst="rect">
            <a:avLst/>
          </a:prstGeom>
          <a:gradFill flip="none" rotWithShape="1">
            <a:gsLst>
              <a:gs pos="0">
                <a:schemeClr val="accent3">
                  <a:lumMod val="5000"/>
                  <a:lumOff val="95000"/>
                  <a:alpha val="50000"/>
                </a:schemeClr>
              </a:gs>
              <a:gs pos="74000">
                <a:schemeClr val="accent3">
                  <a:lumMod val="45000"/>
                  <a:lumOff val="55000"/>
                  <a:alpha val="50000"/>
                </a:schemeClr>
              </a:gs>
              <a:gs pos="83000">
                <a:schemeClr val="accent3">
                  <a:lumMod val="45000"/>
                  <a:lumOff val="55000"/>
                  <a:alpha val="50000"/>
                </a:schemeClr>
              </a:gs>
              <a:gs pos="100000">
                <a:schemeClr val="accent3">
                  <a:lumMod val="30000"/>
                  <a:lumOff val="70000"/>
                  <a:alpha val="44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36592778-A04D-9925-E12F-3808D86286AE}"/>
              </a:ext>
            </a:extLst>
          </p:cNvPr>
          <p:cNvSpPr>
            <a:spLocks noGrp="1"/>
          </p:cNvSpPr>
          <p:nvPr>
            <p:ph type="title"/>
          </p:nvPr>
        </p:nvSpPr>
        <p:spPr/>
        <p:txBody>
          <a:bodyPr/>
          <a:lstStyle/>
          <a:p>
            <a:r>
              <a:rPr lang="de-DE" dirty="0"/>
              <a:t>Attachment</a:t>
            </a:r>
          </a:p>
        </p:txBody>
      </p:sp>
      <p:pic>
        <p:nvPicPr>
          <p:cNvPr id="8" name="Grafik 7">
            <a:extLst>
              <a:ext uri="{FF2B5EF4-FFF2-40B4-BE49-F238E27FC236}">
                <a16:creationId xmlns:a16="http://schemas.microsoft.com/office/drawing/2014/main" id="{62245301-9B4F-CBD6-2454-BBE3B655EDD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49" y="1317898"/>
            <a:ext cx="9144000" cy="4914899"/>
          </a:xfrm>
          <a:prstGeom prst="rect">
            <a:avLst/>
          </a:prstGeom>
        </p:spPr>
      </p:pic>
      <p:sp>
        <p:nvSpPr>
          <p:cNvPr id="4" name="Rechteck 3">
            <a:extLst>
              <a:ext uri="{FF2B5EF4-FFF2-40B4-BE49-F238E27FC236}">
                <a16:creationId xmlns:a16="http://schemas.microsoft.com/office/drawing/2014/main" id="{052B60FD-339D-550F-F792-DFE578D9A78D}"/>
              </a:ext>
            </a:extLst>
          </p:cNvPr>
          <p:cNvSpPr/>
          <p:nvPr/>
        </p:nvSpPr>
        <p:spPr>
          <a:xfrm>
            <a:off x="107504" y="692696"/>
            <a:ext cx="8928992" cy="378705"/>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de-DE" b="1" dirty="0">
                <a:solidFill>
                  <a:srgbClr val="92D050"/>
                </a:solidFill>
              </a:rPr>
              <a:t>Data </a:t>
            </a:r>
            <a:r>
              <a:rPr lang="de-DE" b="1" dirty="0" err="1">
                <a:solidFill>
                  <a:srgbClr val="92D050"/>
                </a:solidFill>
              </a:rPr>
              <a:t>Cleaning</a:t>
            </a:r>
            <a:r>
              <a:rPr lang="de-DE" b="1" dirty="0">
                <a:solidFill>
                  <a:srgbClr val="92D050"/>
                </a:solidFill>
              </a:rPr>
              <a:t> and </a:t>
            </a:r>
            <a:r>
              <a:rPr lang="de-DE" b="1" dirty="0" err="1">
                <a:solidFill>
                  <a:srgbClr val="92D050"/>
                </a:solidFill>
              </a:rPr>
              <a:t>Preparation</a:t>
            </a:r>
            <a:endParaRPr lang="de-DE" b="1" dirty="0">
              <a:solidFill>
                <a:srgbClr val="92D050"/>
              </a:solidFill>
            </a:endParaRPr>
          </a:p>
        </p:txBody>
      </p:sp>
    </p:spTree>
    <p:extLst>
      <p:ext uri="{BB962C8B-B14F-4D97-AF65-F5344CB8AC3E}">
        <p14:creationId xmlns:p14="http://schemas.microsoft.com/office/powerpoint/2010/main" val="4018091255"/>
      </p:ext>
    </p:extLst>
  </p:cSld>
  <p:clrMapOvr>
    <a:masterClrMapping/>
  </p:clrMapOvr>
</p:sld>
</file>

<file path=ppt/theme/theme1.xml><?xml version="1.0" encoding="utf-8"?>
<a:theme xmlns:a="http://schemas.openxmlformats.org/drawingml/2006/main" name="UNI-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E2001A"/>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E2001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b="1" dirty="0" smtClean="0">
            <a:solidFill>
              <a:schemeClr val="tx1"/>
            </a:solidFill>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Bildschirmpräsentation (4:3)</PresentationFormat>
  <Paragraphs>62</Paragraphs>
  <Slides>11</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Courier New</vt:lpstr>
      <vt:lpstr>DINPro</vt:lpstr>
      <vt:lpstr>Wingdings</vt:lpstr>
      <vt:lpstr>UNI-Master</vt:lpstr>
      <vt:lpstr>Project documentation</vt:lpstr>
      <vt:lpstr>From Chaos to Clarity</vt:lpstr>
      <vt:lpstr>Agenda</vt:lpstr>
      <vt:lpstr>Data Description </vt:lpstr>
      <vt:lpstr>Data Cleaning and Preparation</vt:lpstr>
      <vt:lpstr>Analysis and Visualizations</vt:lpstr>
      <vt:lpstr>Findings and Insights</vt:lpstr>
      <vt:lpstr>Attachment</vt:lpstr>
      <vt:lpstr>Attachment</vt:lpstr>
      <vt:lpstr>Attachment</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User</dc:creator>
  <cp:lastModifiedBy>Hamza Lamrabet</cp:lastModifiedBy>
  <cp:revision>379</cp:revision>
  <cp:lastPrinted>2014-04-17T09:00:20Z</cp:lastPrinted>
  <dcterms:created xsi:type="dcterms:W3CDTF">2014-02-26T15:52:58Z</dcterms:created>
  <dcterms:modified xsi:type="dcterms:W3CDTF">2025-03-27T01:02:04Z</dcterms:modified>
</cp:coreProperties>
</file>