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405118ab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405118ab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405118ab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405118ab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405118a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405118a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 name="Title 2">
            <a:extLst>
              <a:ext uri="{FF2B5EF4-FFF2-40B4-BE49-F238E27FC236}">
                <a16:creationId xmlns:a16="http://schemas.microsoft.com/office/drawing/2014/main" id="{19C894D6-338D-3E3C-C647-F69B3CAB940D}"/>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95A18DE6-EFF2-D579-7BC7-EB753A824A82}"/>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A442F287-B220-016D-BEFA-B816616CBA28}"/>
              </a:ext>
            </a:extLst>
          </p:cNvPr>
          <p:cNvPicPr>
            <a:picLocks noChangeAspect="1"/>
          </p:cNvPicPr>
          <p:nvPr/>
        </p:nvPicPr>
        <p:blipFill>
          <a:blip r:embed="rId3"/>
          <a:stretch>
            <a:fillRect/>
          </a:stretch>
        </p:blipFill>
        <p:spPr>
          <a:xfrm>
            <a:off x="-1" y="0"/>
            <a:ext cx="9144000" cy="5154193"/>
          </a:xfrm>
          <a:prstGeom prst="rect">
            <a:avLst/>
          </a:prstGeom>
        </p:spPr>
      </p:pic>
      <p:sp>
        <p:nvSpPr>
          <p:cNvPr id="7" name="Google Shape;54;p13">
            <a:extLst>
              <a:ext uri="{FF2B5EF4-FFF2-40B4-BE49-F238E27FC236}">
                <a16:creationId xmlns:a16="http://schemas.microsoft.com/office/drawing/2014/main" id="{9EE58A32-7358-86B1-03CB-525FD9B29C23}"/>
              </a:ext>
            </a:extLst>
          </p:cNvPr>
          <p:cNvSpPr txBox="1">
            <a:spLocks/>
          </p:cNvSpPr>
          <p:nvPr/>
        </p:nvSpPr>
        <p:spPr>
          <a:xfrm>
            <a:off x="311692" y="1817657"/>
            <a:ext cx="8520600" cy="22366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solidFill>
                  <a:schemeClr val="bg1"/>
                </a:solidFill>
                <a:latin typeface="Montserrat Bold" pitchFamily="2" charset="0"/>
              </a:rPr>
              <a:t>How Metaverse Will Revolutionize Everything</a:t>
            </a:r>
          </a:p>
        </p:txBody>
      </p:sp>
      <p:sp>
        <p:nvSpPr>
          <p:cNvPr id="8" name="Google Shape;55;p13">
            <a:extLst>
              <a:ext uri="{FF2B5EF4-FFF2-40B4-BE49-F238E27FC236}">
                <a16:creationId xmlns:a16="http://schemas.microsoft.com/office/drawing/2014/main" id="{8F64B64D-F38D-DA7D-0BAF-9500494F8DBC}"/>
              </a:ext>
            </a:extLst>
          </p:cNvPr>
          <p:cNvSpPr txBox="1">
            <a:spLocks/>
          </p:cNvSpPr>
          <p:nvPr/>
        </p:nvSpPr>
        <p:spPr>
          <a:xfrm>
            <a:off x="519288" y="440881"/>
            <a:ext cx="2810934" cy="9024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200">
                <a:solidFill>
                  <a:schemeClr val="bg1"/>
                </a:solidFill>
                <a:latin typeface="Montserrat Medium" panose="00000600000000000000" pitchFamily="2" charset="0"/>
              </a:rPr>
              <a:t>Name : Hamza Sarwar</a:t>
            </a:r>
          </a:p>
          <a:p>
            <a:pPr marL="0" indent="0" algn="l"/>
            <a:r>
              <a:rPr lang="en-US" sz="1200">
                <a:solidFill>
                  <a:schemeClr val="bg1"/>
                </a:solidFill>
                <a:latin typeface="Montserrat Medium" panose="00000600000000000000" pitchFamily="2" charset="0"/>
              </a:rPr>
              <a:t>Roll No : PIAIC202301</a:t>
            </a:r>
          </a:p>
          <a:p>
            <a:pPr marL="0" indent="0" algn="l"/>
            <a:r>
              <a:rPr lang="en-US" sz="1200">
                <a:solidFill>
                  <a:schemeClr val="bg1"/>
                </a:solidFill>
                <a:latin typeface="Montserrat Medium" panose="00000600000000000000" pitchFamily="2" charset="0"/>
              </a:rPr>
              <a:t>Center : UMT (Lahore)</a:t>
            </a:r>
          </a:p>
          <a:p>
            <a:pPr marL="0" indent="0" algn="l"/>
            <a:r>
              <a:rPr lang="en-US" sz="1200">
                <a:solidFill>
                  <a:schemeClr val="bg1"/>
                </a:solidFill>
                <a:latin typeface="Montserrat Medium" panose="00000600000000000000" pitchFamily="2" charset="0"/>
              </a:rPr>
              <a:t>Batch - 39 | Time - 02:00 to 06:00</a:t>
            </a:r>
            <a:endParaRPr lang="en-US" sz="1200" dirty="0">
              <a:solidFill>
                <a:schemeClr val="bg1"/>
              </a:solidFill>
              <a:latin typeface="Montserrat Medium" panose="000006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When Will the Metaverse Arrive?</a:t>
            </a:r>
            <a:endParaRPr b="1" dirty="0">
              <a:latin typeface="Montserrat Bold" pitchFamily="2" charset="0"/>
            </a:endParaRPr>
          </a:p>
        </p:txBody>
      </p:sp>
      <p:sp>
        <p:nvSpPr>
          <p:cNvPr id="61" name="Google Shape;61;p14"/>
          <p:cNvSpPr txBox="1">
            <a:spLocks noGrp="1"/>
          </p:cNvSpPr>
          <p:nvPr>
            <p:ph type="body" idx="1"/>
          </p:nvPr>
        </p:nvSpPr>
        <p:spPr>
          <a:xfrm>
            <a:off x="311700" y="1438000"/>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i="1" dirty="0">
                <a:latin typeface="Montserrat Medium" panose="00000600000000000000" pitchFamily="2" charset="0"/>
              </a:rPr>
              <a:t>“The Metaverse is not a Future, it’s already here. It’s a Conversation about becoming, not simply being.”</a:t>
            </a:r>
            <a:endParaRPr i="1" dirty="0">
              <a:latin typeface="Montserrat Medium" panose="00000600000000000000" pitchFamily="2" charset="0"/>
            </a:endParaRPr>
          </a:p>
        </p:txBody>
      </p:sp>
      <p:pic>
        <p:nvPicPr>
          <p:cNvPr id="62" name="Google Shape;62;p14"/>
          <p:cNvPicPr preferRelativeResize="0"/>
          <p:nvPr/>
        </p:nvPicPr>
        <p:blipFill rotWithShape="1">
          <a:blip r:embed="rId3">
            <a:alphaModFix/>
          </a:blip>
          <a:srcRect r="42686"/>
          <a:stretch/>
        </p:blipFill>
        <p:spPr>
          <a:xfrm>
            <a:off x="5285400" y="1438000"/>
            <a:ext cx="3156100" cy="309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Metaverse Businesses</a:t>
            </a:r>
            <a:endParaRPr b="1" dirty="0">
              <a:latin typeface="Montserrat Bold" pitchFamily="2" charset="0"/>
            </a:endParaRPr>
          </a:p>
        </p:txBody>
      </p:sp>
      <p:sp>
        <p:nvSpPr>
          <p:cNvPr id="68" name="Google Shape;68;p1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dirty="0">
                <a:latin typeface="Montserrat Medium" panose="00000600000000000000" pitchFamily="2" charset="0"/>
              </a:rPr>
              <a:t>Metaverse platforms have the potential to transform how, when and where companies interact with their customers, as extended reality platforms enable businesses to deliver new experience and provide information in new ways.</a:t>
            </a:r>
            <a:endParaRPr sz="1300" dirty="0">
              <a:latin typeface="Montserrat Medium" panose="00000600000000000000" pitchFamily="2" charset="0"/>
            </a:endParaRPr>
          </a:p>
          <a:p>
            <a:pPr marL="0" lvl="0" indent="0" algn="l" rtl="0">
              <a:spcBef>
                <a:spcPts val="1200"/>
              </a:spcBef>
              <a:spcAft>
                <a:spcPts val="1200"/>
              </a:spcAft>
              <a:buNone/>
            </a:pPr>
            <a:r>
              <a:rPr lang="en" sz="1300" dirty="0">
                <a:latin typeface="Montserrat Medium" panose="00000600000000000000" pitchFamily="2" charset="0"/>
              </a:rPr>
              <a:t>Branded gaming adventures, virtual goods, and AR/VR showrooms can be the options for representing your business in the metaverse. Don't wait up and think about collaborating with interactive design companies before it becomes mainstream.</a:t>
            </a:r>
            <a:endParaRPr sz="1300" dirty="0">
              <a:latin typeface="Montserrat Medium" panose="00000600000000000000" pitchFamily="2" charset="0"/>
            </a:endParaRPr>
          </a:p>
        </p:txBody>
      </p:sp>
      <p:pic>
        <p:nvPicPr>
          <p:cNvPr id="69" name="Google Shape;69;p15"/>
          <p:cNvPicPr preferRelativeResize="0"/>
          <p:nvPr/>
        </p:nvPicPr>
        <p:blipFill rotWithShape="1">
          <a:blip r:embed="rId3">
            <a:alphaModFix/>
          </a:blip>
          <a:srcRect l="8097" r="8680"/>
          <a:stretch/>
        </p:blipFill>
        <p:spPr>
          <a:xfrm>
            <a:off x="5136950" y="1286700"/>
            <a:ext cx="3551549" cy="240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Metaverse Existence</a:t>
            </a:r>
            <a:endParaRPr b="1" dirty="0">
              <a:latin typeface="Montserrat Bold" pitchFamily="2" charset="0"/>
            </a:endParaRPr>
          </a:p>
        </p:txBody>
      </p:sp>
      <p:sp>
        <p:nvSpPr>
          <p:cNvPr id="75" name="Google Shape;75;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400" dirty="0">
                <a:latin typeface="Montserrat Medium" panose="00000600000000000000" pitchFamily="2" charset="0"/>
              </a:rPr>
              <a:t>Since Niantic first launched Pokemon Go and Ready Player One hit the big screen, many brands have been wondering whether or not they should be getting involved with the metaverse. This is somewhat misguided because it doesn't exist in the way that they think it does – yet.</a:t>
            </a:r>
            <a:endParaRPr sz="1400" dirty="0">
              <a:latin typeface="Montserrat Medium" panose="00000600000000000000" pitchFamily="2" charset="0"/>
            </a:endParaRPr>
          </a:p>
          <a:p>
            <a:pPr marL="0" lvl="0" indent="0" algn="l" rtl="0">
              <a:spcBef>
                <a:spcPts val="1200"/>
              </a:spcBef>
              <a:spcAft>
                <a:spcPts val="1200"/>
              </a:spcAft>
              <a:buNone/>
            </a:pPr>
            <a:r>
              <a:rPr lang="en" sz="1400" dirty="0">
                <a:latin typeface="Montserrat Medium" panose="00000600000000000000" pitchFamily="2" charset="0"/>
              </a:rPr>
              <a:t>How many platforms exist in the metaverse? Well, there are more in the developing phase than you could even imagine. Therefore, while we can't pin down a number to answer this question “how many metaverse platforms are there?”, an estimation would be more than 10,000 virtual worlds.</a:t>
            </a:r>
            <a:endParaRPr sz="1400" dirty="0">
              <a:latin typeface="Montserrat Medium" panose="00000600000000000000" pitchFamily="2" charset="0"/>
            </a:endParaRPr>
          </a:p>
        </p:txBody>
      </p:sp>
      <p:pic>
        <p:nvPicPr>
          <p:cNvPr id="76" name="Google Shape;76;p16"/>
          <p:cNvPicPr preferRelativeResize="0"/>
          <p:nvPr/>
        </p:nvPicPr>
        <p:blipFill rotWithShape="1">
          <a:blip r:embed="rId3">
            <a:alphaModFix/>
          </a:blip>
          <a:srcRect l="13554"/>
          <a:stretch/>
        </p:blipFill>
        <p:spPr>
          <a:xfrm>
            <a:off x="5047400" y="1250800"/>
            <a:ext cx="3688824" cy="28403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240</Words>
  <Application>Microsoft Office PowerPoint</Application>
  <PresentationFormat>On-screen Show (16:9)</PresentationFormat>
  <Paragraphs>13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Montserrat Bold</vt:lpstr>
      <vt:lpstr>Montserrat Medium</vt:lpstr>
      <vt:lpstr>Simple Light</vt:lpstr>
      <vt:lpstr>PowerPoint Presentation</vt:lpstr>
      <vt:lpstr>When Will the Metaverse Arrive?</vt:lpstr>
      <vt:lpstr>Metaverse Businesses</vt:lpstr>
      <vt:lpstr>Metaverse Existence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Metaverse will Revolutionize Everything?</dc:title>
  <cp:lastModifiedBy>Hamza Mughal</cp:lastModifiedBy>
  <cp:revision>4</cp:revision>
  <dcterms:modified xsi:type="dcterms:W3CDTF">2022-10-15T19:02:03Z</dcterms:modified>
</cp:coreProperties>
</file>