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64070715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64070715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4070715f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4070715f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64070715f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64070715f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64070715f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64070715f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2" name="Picture 1">
            <a:extLst>
              <a:ext uri="{FF2B5EF4-FFF2-40B4-BE49-F238E27FC236}">
                <a16:creationId xmlns:a16="http://schemas.microsoft.com/office/drawing/2014/main" id="{24E1365F-95DC-B590-30AC-9EF9CE15CAD1}"/>
              </a:ext>
            </a:extLst>
          </p:cNvPr>
          <p:cNvPicPr>
            <a:picLocks noChangeAspect="1"/>
          </p:cNvPicPr>
          <p:nvPr/>
        </p:nvPicPr>
        <p:blipFill>
          <a:blip r:embed="rId3"/>
          <a:stretch>
            <a:fillRect/>
          </a:stretch>
        </p:blipFill>
        <p:spPr>
          <a:xfrm>
            <a:off x="-1" y="0"/>
            <a:ext cx="9144000" cy="5154193"/>
          </a:xfrm>
          <a:prstGeom prst="rect">
            <a:avLst/>
          </a:prstGeom>
        </p:spPr>
      </p:pic>
      <p:sp>
        <p:nvSpPr>
          <p:cNvPr id="3" name="Google Shape;54;p13">
            <a:extLst>
              <a:ext uri="{FF2B5EF4-FFF2-40B4-BE49-F238E27FC236}">
                <a16:creationId xmlns:a16="http://schemas.microsoft.com/office/drawing/2014/main" id="{FD983D96-50A6-E6C6-3C79-DFD5900AA73F}"/>
              </a:ext>
            </a:extLst>
          </p:cNvPr>
          <p:cNvSpPr txBox="1">
            <a:spLocks/>
          </p:cNvSpPr>
          <p:nvPr/>
        </p:nvSpPr>
        <p:spPr>
          <a:xfrm>
            <a:off x="311699" y="1787173"/>
            <a:ext cx="8520600" cy="156915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 dirty="0">
                <a:solidFill>
                  <a:schemeClr val="bg1"/>
                </a:solidFill>
                <a:latin typeface="Montserrat Bold" pitchFamily="2" charset="0"/>
              </a:rPr>
              <a:t>What is Required to Build Metaverse?</a:t>
            </a:r>
            <a:endParaRPr lang="en-US" dirty="0">
              <a:solidFill>
                <a:schemeClr val="bg1"/>
              </a:solidFill>
              <a:latin typeface="Montserrat Bold" pitchFamily="2" charset="0"/>
            </a:endParaRPr>
          </a:p>
        </p:txBody>
      </p:sp>
      <p:sp>
        <p:nvSpPr>
          <p:cNvPr id="4" name="Google Shape;55;p13">
            <a:extLst>
              <a:ext uri="{FF2B5EF4-FFF2-40B4-BE49-F238E27FC236}">
                <a16:creationId xmlns:a16="http://schemas.microsoft.com/office/drawing/2014/main" id="{E33CDDA2-2F55-077D-1FB9-A4ABFCC60E51}"/>
              </a:ext>
            </a:extLst>
          </p:cNvPr>
          <p:cNvSpPr txBox="1">
            <a:spLocks/>
          </p:cNvSpPr>
          <p:nvPr/>
        </p:nvSpPr>
        <p:spPr>
          <a:xfrm>
            <a:off x="519288" y="440881"/>
            <a:ext cx="2810934" cy="9024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sz="1200">
                <a:solidFill>
                  <a:schemeClr val="bg1"/>
                </a:solidFill>
                <a:latin typeface="Montserrat Medium" panose="00000600000000000000" pitchFamily="2" charset="0"/>
              </a:rPr>
              <a:t>Name : Hamza Sarwar</a:t>
            </a:r>
          </a:p>
          <a:p>
            <a:pPr marL="0" indent="0" algn="l"/>
            <a:r>
              <a:rPr lang="en-US" sz="1200">
                <a:solidFill>
                  <a:schemeClr val="bg1"/>
                </a:solidFill>
                <a:latin typeface="Montserrat Medium" panose="00000600000000000000" pitchFamily="2" charset="0"/>
              </a:rPr>
              <a:t>Roll No : PIAIC202301</a:t>
            </a:r>
          </a:p>
          <a:p>
            <a:pPr marL="0" indent="0" algn="l"/>
            <a:r>
              <a:rPr lang="en-US" sz="1200">
                <a:solidFill>
                  <a:schemeClr val="bg1"/>
                </a:solidFill>
                <a:latin typeface="Montserrat Medium" panose="00000600000000000000" pitchFamily="2" charset="0"/>
              </a:rPr>
              <a:t>Center : UMT (Lahore)</a:t>
            </a:r>
          </a:p>
          <a:p>
            <a:pPr marL="0" indent="0" algn="l"/>
            <a:r>
              <a:rPr lang="en-US" sz="1200">
                <a:solidFill>
                  <a:schemeClr val="bg1"/>
                </a:solidFill>
                <a:latin typeface="Montserrat Medium" panose="00000600000000000000" pitchFamily="2" charset="0"/>
              </a:rPr>
              <a:t>Batch - 39 | Time - 02:00 to 06:00</a:t>
            </a:r>
            <a:endParaRPr lang="en-US" sz="1200" dirty="0">
              <a:solidFill>
                <a:schemeClr val="bg1"/>
              </a:solidFill>
              <a:latin typeface="Montserrat Medium" panose="000006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Montserrat Bold" pitchFamily="2" charset="0"/>
              </a:rPr>
              <a:t>Metaverse Networking</a:t>
            </a:r>
            <a:endParaRPr b="1" dirty="0">
              <a:latin typeface="Montserrat Bold" pitchFamily="2" charset="0"/>
            </a:endParaRPr>
          </a:p>
        </p:txBody>
      </p:sp>
      <p:sp>
        <p:nvSpPr>
          <p:cNvPr id="61" name="Google Shape;61;p14"/>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dirty="0">
                <a:latin typeface="Montserrat Medium" panose="00000600000000000000" pitchFamily="2" charset="0"/>
              </a:rPr>
              <a:t>Imagine a virtual world in which people live, work, shop and interact with others all from the comfort of their couch in the physical world. This is known as the metaverse. </a:t>
            </a:r>
            <a:r>
              <a:rPr lang="en" sz="1400" i="1" dirty="0">
                <a:latin typeface="Montserrat Medium" panose="00000600000000000000" pitchFamily="2" charset="0"/>
              </a:rPr>
              <a:t>"Metaverse"</a:t>
            </a:r>
            <a:r>
              <a:rPr lang="en" sz="1400" dirty="0">
                <a:latin typeface="Montserrat Medium" panose="00000600000000000000" pitchFamily="2" charset="0"/>
              </a:rPr>
              <a:t> didn't become a household term until Facebook changed its corporate name to Meta in October 2021</a:t>
            </a:r>
            <a:endParaRPr sz="1400" dirty="0">
              <a:latin typeface="Montserrat Medium" panose="00000600000000000000" pitchFamily="2" charset="0"/>
            </a:endParaRPr>
          </a:p>
        </p:txBody>
      </p:sp>
      <p:pic>
        <p:nvPicPr>
          <p:cNvPr id="62" name="Google Shape;62;p14"/>
          <p:cNvPicPr preferRelativeResize="0"/>
          <p:nvPr/>
        </p:nvPicPr>
        <p:blipFill>
          <a:blip r:embed="rId3">
            <a:alphaModFix/>
          </a:blip>
          <a:stretch>
            <a:fillRect/>
          </a:stretch>
        </p:blipFill>
        <p:spPr>
          <a:xfrm>
            <a:off x="4572000" y="1282200"/>
            <a:ext cx="4267200" cy="27736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Montserrat Bold" pitchFamily="2" charset="0"/>
              </a:rPr>
              <a:t>Metaverse Computing</a:t>
            </a:r>
            <a:endParaRPr b="1" dirty="0">
              <a:latin typeface="Montserrat Bold" pitchFamily="2" charset="0"/>
            </a:endParaRPr>
          </a:p>
        </p:txBody>
      </p:sp>
      <p:sp>
        <p:nvSpPr>
          <p:cNvPr id="68" name="Google Shape;68;p15"/>
          <p:cNvSpPr txBox="1">
            <a:spLocks noGrp="1"/>
          </p:cNvSpPr>
          <p:nvPr>
            <p:ph type="body" idx="1"/>
          </p:nvPr>
        </p:nvSpPr>
        <p:spPr>
          <a:xfrm>
            <a:off x="311700" y="1152475"/>
            <a:ext cx="3987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200" dirty="0">
                <a:latin typeface="Montserrat Medium" panose="00000600000000000000" pitchFamily="2" charset="0"/>
              </a:rPr>
              <a:t>The Metaverse is a hypothetical future version of the internet built around immersive virtual worlds, virtual reality, and augmented reality. It isn't here yet, but the concept is it will allow people to work, play, converse, learn, shop, and more through a unified virtual experience.</a:t>
            </a:r>
            <a:endParaRPr sz="1200" dirty="0">
              <a:latin typeface="Montserrat Medium" panose="00000600000000000000" pitchFamily="2" charset="0"/>
            </a:endParaRPr>
          </a:p>
          <a:p>
            <a:pPr marL="0" lvl="0" indent="0" algn="l" rtl="0">
              <a:spcBef>
                <a:spcPts val="1200"/>
              </a:spcBef>
              <a:spcAft>
                <a:spcPts val="0"/>
              </a:spcAft>
              <a:buNone/>
            </a:pPr>
            <a:r>
              <a:rPr lang="en" sz="1200" dirty="0">
                <a:latin typeface="Montserrat Medium" panose="00000600000000000000" pitchFamily="2" charset="0"/>
              </a:rPr>
              <a:t>In metaverse development, AI is not only a necessary technology in the areas of computer vision and natural language processing, but also in VR and augmented reality (AR).</a:t>
            </a:r>
            <a:endParaRPr sz="1200" dirty="0">
              <a:latin typeface="Montserrat Medium" panose="00000600000000000000" pitchFamily="2" charset="0"/>
            </a:endParaRPr>
          </a:p>
          <a:p>
            <a:pPr marL="0" lvl="0" indent="0" algn="l" rtl="0">
              <a:spcBef>
                <a:spcPts val="1200"/>
              </a:spcBef>
              <a:spcAft>
                <a:spcPts val="1200"/>
              </a:spcAft>
              <a:buNone/>
            </a:pPr>
            <a:r>
              <a:rPr lang="en" sz="1200" dirty="0">
                <a:latin typeface="Montserrat Medium" panose="00000600000000000000" pitchFamily="2" charset="0"/>
              </a:rPr>
              <a:t>Most metaverse experiences will not be likely without machine learning (ML) which allows software applications to become more accurate at predicting outcomes without being explicitly programmed to do so.</a:t>
            </a:r>
            <a:endParaRPr sz="1200" dirty="0">
              <a:latin typeface="Montserrat Medium" panose="00000600000000000000" pitchFamily="2" charset="0"/>
            </a:endParaRPr>
          </a:p>
        </p:txBody>
      </p:sp>
      <p:pic>
        <p:nvPicPr>
          <p:cNvPr id="69" name="Google Shape;69;p15"/>
          <p:cNvPicPr preferRelativeResize="0"/>
          <p:nvPr/>
        </p:nvPicPr>
        <p:blipFill>
          <a:blip r:embed="rId3">
            <a:alphaModFix/>
          </a:blip>
          <a:stretch>
            <a:fillRect/>
          </a:stretch>
        </p:blipFill>
        <p:spPr>
          <a:xfrm>
            <a:off x="4362100" y="1294900"/>
            <a:ext cx="4539902" cy="25536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Montserrat Bold" pitchFamily="2" charset="0"/>
              </a:rPr>
              <a:t>Metaverse Hardware</a:t>
            </a:r>
            <a:endParaRPr b="1" dirty="0">
              <a:latin typeface="Montserrat Bold" pitchFamily="2" charset="0"/>
            </a:endParaRPr>
          </a:p>
        </p:txBody>
      </p:sp>
      <p:sp>
        <p:nvSpPr>
          <p:cNvPr id="75" name="Google Shape;75;p16"/>
          <p:cNvSpPr txBox="1">
            <a:spLocks noGrp="1"/>
          </p:cNvSpPr>
          <p:nvPr>
            <p:ph type="body" idx="1"/>
          </p:nvPr>
        </p:nvSpPr>
        <p:spPr>
          <a:xfrm>
            <a:off x="311700" y="1152475"/>
            <a:ext cx="41850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400" dirty="0">
                <a:latin typeface="Montserrat Medium" panose="00000600000000000000" pitchFamily="2" charset="0"/>
              </a:rPr>
              <a:t>All it takes is a device with a screen, input system, and a powerful enough processor. In fact, even your computer or smartphone can access the metaverse. It's important to remember that computers and smartphones aren't really designed for the metaverse.</a:t>
            </a:r>
            <a:endParaRPr sz="1400" dirty="0">
              <a:latin typeface="Montserrat Medium" panose="00000600000000000000" pitchFamily="2" charset="0"/>
            </a:endParaRPr>
          </a:p>
          <a:p>
            <a:pPr marL="0" lvl="0" indent="0" algn="l" rtl="0">
              <a:spcBef>
                <a:spcPts val="1200"/>
              </a:spcBef>
              <a:spcAft>
                <a:spcPts val="1200"/>
              </a:spcAft>
              <a:buNone/>
            </a:pPr>
            <a:r>
              <a:rPr lang="en" sz="1400" dirty="0">
                <a:latin typeface="Montserrat Medium" panose="00000600000000000000" pitchFamily="2" charset="0"/>
              </a:rPr>
              <a:t>AR and VR have been around for many years and have been extensively used for immersive gaming experiences. The use of these technologies in Metaverse is obvious, and both the Metaverse and immersive tech will continue to evolve.</a:t>
            </a:r>
            <a:endParaRPr sz="1400" dirty="0">
              <a:latin typeface="Montserrat Medium" panose="00000600000000000000" pitchFamily="2" charset="0"/>
            </a:endParaRPr>
          </a:p>
        </p:txBody>
      </p:sp>
      <p:pic>
        <p:nvPicPr>
          <p:cNvPr id="76" name="Google Shape;76;p16"/>
          <p:cNvPicPr preferRelativeResize="0"/>
          <p:nvPr/>
        </p:nvPicPr>
        <p:blipFill>
          <a:blip r:embed="rId3">
            <a:alphaModFix/>
          </a:blip>
          <a:stretch>
            <a:fillRect/>
          </a:stretch>
        </p:blipFill>
        <p:spPr>
          <a:xfrm>
            <a:off x="4640150" y="1040600"/>
            <a:ext cx="4342500" cy="35282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Montserrat Bold" pitchFamily="2" charset="0"/>
              </a:rPr>
              <a:t>Blockchain in Metaverse</a:t>
            </a:r>
            <a:endParaRPr b="1" dirty="0">
              <a:latin typeface="Montserrat Bold" pitchFamily="2" charset="0"/>
            </a:endParaRPr>
          </a:p>
        </p:txBody>
      </p:sp>
      <p:sp>
        <p:nvSpPr>
          <p:cNvPr id="82" name="Google Shape;82;p17"/>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latin typeface="Montserrat Medium" panose="00000600000000000000" pitchFamily="2" charset="0"/>
              </a:rPr>
              <a:t>Blockchain will give metaverse businesses the chance to offer their customers cohesive services that'll converge their physical presence with 3D digital presences, changing how customers interact and exchange cryptocurrencies or other unique digital assets (NFTs).</a:t>
            </a:r>
            <a:endParaRPr sz="1400" dirty="0">
              <a:latin typeface="Montserrat Medium" panose="00000600000000000000" pitchFamily="2" charset="0"/>
            </a:endParaRPr>
          </a:p>
          <a:p>
            <a:pPr marL="0" lvl="0" indent="0" algn="l" rtl="0">
              <a:spcBef>
                <a:spcPts val="1200"/>
              </a:spcBef>
              <a:spcAft>
                <a:spcPts val="0"/>
              </a:spcAft>
              <a:buClr>
                <a:schemeClr val="dk1"/>
              </a:buClr>
              <a:buSzPts val="1100"/>
              <a:buFont typeface="Arial"/>
              <a:buNone/>
            </a:pPr>
            <a:r>
              <a:rPr lang="en" sz="1400" dirty="0">
                <a:latin typeface="Montserrat Medium" panose="00000600000000000000" pitchFamily="2" charset="0"/>
              </a:rPr>
              <a:t>“No, you don't need blockchain to enable the Metaverse,” he told Cointelegraph. There is no a priori reason why avatars can't be created in 3D and games played with closed platforms, </a:t>
            </a:r>
            <a:r>
              <a:rPr lang="en" sz="1400" i="1" dirty="0">
                <a:latin typeface="Montserrat Medium" panose="00000600000000000000" pitchFamily="2" charset="0"/>
              </a:rPr>
              <a:t>like Second Life's</a:t>
            </a:r>
            <a:endParaRPr sz="1400" i="1" dirty="0">
              <a:latin typeface="Montserrat Medium" panose="00000600000000000000" pitchFamily="2" charset="0"/>
            </a:endParaRPr>
          </a:p>
          <a:p>
            <a:pPr marL="0" lvl="0" indent="0" algn="l" rtl="0">
              <a:spcBef>
                <a:spcPts val="1200"/>
              </a:spcBef>
              <a:spcAft>
                <a:spcPts val="1200"/>
              </a:spcAft>
              <a:buNone/>
            </a:pPr>
            <a:endParaRPr sz="1400" dirty="0">
              <a:latin typeface="Montserrat Medium" panose="00000600000000000000" pitchFamily="2" charset="0"/>
            </a:endParaRPr>
          </a:p>
        </p:txBody>
      </p:sp>
      <p:pic>
        <p:nvPicPr>
          <p:cNvPr id="83" name="Google Shape;83;p17"/>
          <p:cNvPicPr preferRelativeResize="0"/>
          <p:nvPr/>
        </p:nvPicPr>
        <p:blipFill>
          <a:blip r:embed="rId3">
            <a:alphaModFix/>
          </a:blip>
          <a:stretch>
            <a:fillRect/>
          </a:stretch>
        </p:blipFill>
        <p:spPr>
          <a:xfrm>
            <a:off x="4679925" y="1303500"/>
            <a:ext cx="4267200" cy="21336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377</Words>
  <Application>Microsoft Office PowerPoint</Application>
  <PresentationFormat>On-screen Show (16:9)</PresentationFormat>
  <Paragraphs>17</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Montserrat Bold</vt:lpstr>
      <vt:lpstr>Montserrat Medium</vt:lpstr>
      <vt:lpstr>Simple Light</vt:lpstr>
      <vt:lpstr>PowerPoint Presentation</vt:lpstr>
      <vt:lpstr>Metaverse Networking</vt:lpstr>
      <vt:lpstr>Metaverse Computing</vt:lpstr>
      <vt:lpstr>Metaverse Hardware</vt:lpstr>
      <vt:lpstr>Blockchain in Metaverse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Hamza Mughal</cp:lastModifiedBy>
  <cp:revision>1</cp:revision>
  <dcterms:modified xsi:type="dcterms:W3CDTF">2022-10-15T19:01:53Z</dcterms:modified>
</cp:coreProperties>
</file>