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59" r:id="rId3"/>
    <p:sldId id="262" r:id="rId4"/>
    <p:sldId id="280" r:id="rId5"/>
    <p:sldId id="278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17" r:id="rId14"/>
    <p:sldId id="290" r:id="rId15"/>
  </p:sldIdLst>
  <p:sldSz cx="9144000" cy="5143500" type="screen16x9"/>
  <p:notesSz cx="6858000" cy="9144000"/>
  <p:embeddedFontLst>
    <p:embeddedFont>
      <p:font typeface="El Messiri" panose="020B0604020202020204" charset="-78"/>
      <p:regular r:id="rId17"/>
      <p:bold r:id="rId18"/>
    </p:embeddedFont>
    <p:embeddedFont>
      <p:font typeface="Baloo 2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AAC300-DA04-4B00-9C98-DCCB837F62E4}">
  <a:tblStyle styleId="{3BAAC300-DA04-4B00-9C98-DCCB837F6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6CA70F-AA81-402D-A675-35388E39F90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3864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d143d56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d143d56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d143d5643_2_15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d143d5643_2_15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89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27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49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ed143d5643_2_16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ed143d5643_2_16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37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50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d143d5643_2_14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d143d5643_2_14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86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d143d5643_2_15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d143d5643_2_15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73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ed143d5643_2_15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ed143d5643_2_15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5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d143d5643_2_15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d143d5643_2_15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2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c8bb1041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c8bb1041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49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d143d5643_2_15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d143d5643_2_15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41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d143d5643_2_15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d143d5643_2_15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65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940862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09738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9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304" name="Google Shape;304;p39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9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6" name="Google Shape;306;p39"/>
          <p:cNvGrpSpPr/>
          <p:nvPr/>
        </p:nvGrpSpPr>
        <p:grpSpPr>
          <a:xfrm>
            <a:off x="7146121" y="2125283"/>
            <a:ext cx="1150439" cy="3018223"/>
            <a:chOff x="7005588" y="1179275"/>
            <a:chExt cx="706180" cy="1852694"/>
          </a:xfrm>
        </p:grpSpPr>
        <p:sp>
          <p:nvSpPr>
            <p:cNvPr id="307" name="Google Shape;307;p39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10" name="Google Shape;310;p39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4412275" y="2257736"/>
            <a:ext cx="401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5371075" y="3099525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25175" y="1035674"/>
            <a:ext cx="19056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3"/>
          <p:cNvGrpSpPr/>
          <p:nvPr/>
        </p:nvGrpSpPr>
        <p:grpSpPr>
          <a:xfrm>
            <a:off x="7748824" y="4263975"/>
            <a:ext cx="636900" cy="322800"/>
            <a:chOff x="790074" y="3806775"/>
            <a:chExt cx="636900" cy="322800"/>
          </a:xfrm>
        </p:grpSpPr>
        <p:sp>
          <p:nvSpPr>
            <p:cNvPr id="19" name="Google Shape;19;p3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713275" y="3275100"/>
            <a:ext cx="35031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713275" y="840000"/>
            <a:ext cx="3503100" cy="23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 flipH="1">
            <a:off x="428525" y="2257725"/>
            <a:ext cx="312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 flipH="1">
            <a:off x="428525" y="3099525"/>
            <a:ext cx="31284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08425" y="1035675"/>
            <a:ext cx="19485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110" name="Google Shape;110;p1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12" name="Google Shape;112;p1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>
            <a:off x="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2"/>
          <p:cNvSpPr/>
          <p:nvPr/>
        </p:nvSpPr>
        <p:spPr>
          <a:xfrm>
            <a:off x="7787800" y="250590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 flipH="1">
            <a:off x="7787618" y="2021295"/>
            <a:ext cx="1259755" cy="3123261"/>
            <a:chOff x="2330682" y="1468700"/>
            <a:chExt cx="824447" cy="2044019"/>
          </a:xfrm>
        </p:grpSpPr>
        <p:sp>
          <p:nvSpPr>
            <p:cNvPr id="157" name="Google Shape;157;p22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571925" y="676688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ubTitle" idx="1"/>
          </p:nvPr>
        </p:nvSpPr>
        <p:spPr>
          <a:xfrm>
            <a:off x="4789975" y="1781588"/>
            <a:ext cx="3640800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288025" y="3416738"/>
            <a:ext cx="4120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</a:t>
            </a:r>
            <a:endParaRPr sz="12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275" name="Google Shape;275;p36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76" name="Google Shape;276;p36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36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8" name="Google Shape;278;p36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7"/>
          <p:cNvGrpSpPr/>
          <p:nvPr/>
        </p:nvGrpSpPr>
        <p:grpSpPr>
          <a:xfrm>
            <a:off x="790074" y="4263975"/>
            <a:ext cx="636900" cy="322800"/>
            <a:chOff x="790074" y="3806775"/>
            <a:chExt cx="636900" cy="322800"/>
          </a:xfrm>
        </p:grpSpPr>
        <p:sp>
          <p:nvSpPr>
            <p:cNvPr id="281" name="Google Shape;281;p37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2" name="Google Shape;282;p37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 flipH="1">
            <a:off x="7254218" y="2021295"/>
            <a:ext cx="1259755" cy="3123261"/>
            <a:chOff x="2330682" y="1468700"/>
            <a:chExt cx="824447" cy="2044019"/>
          </a:xfrm>
        </p:grpSpPr>
        <p:sp>
          <p:nvSpPr>
            <p:cNvPr id="284" name="Google Shape;284;p37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2119800" y="46197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-517325" y="1618328"/>
            <a:ext cx="2760300" cy="276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8"/>
          <p:cNvGrpSpPr/>
          <p:nvPr/>
        </p:nvGrpSpPr>
        <p:grpSpPr>
          <a:xfrm>
            <a:off x="7748824" y="632675"/>
            <a:ext cx="636900" cy="322800"/>
            <a:chOff x="790074" y="3806775"/>
            <a:chExt cx="636900" cy="322800"/>
          </a:xfrm>
        </p:grpSpPr>
        <p:sp>
          <p:nvSpPr>
            <p:cNvPr id="293" name="Google Shape;293;p38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8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95" name="Google Shape;295;p38"/>
          <p:cNvGrpSpPr/>
          <p:nvPr/>
        </p:nvGrpSpPr>
        <p:grpSpPr>
          <a:xfrm flipH="1">
            <a:off x="244674" y="1853382"/>
            <a:ext cx="1628002" cy="3290198"/>
            <a:chOff x="6795049" y="1179275"/>
            <a:chExt cx="916719" cy="1852694"/>
          </a:xfrm>
        </p:grpSpPr>
        <p:sp>
          <p:nvSpPr>
            <p:cNvPr id="296" name="Google Shape;296;p3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1" name="Google Shape;301;p38"/>
          <p:cNvCxnSpPr/>
          <p:nvPr/>
        </p:nvCxnSpPr>
        <p:spPr>
          <a:xfrm>
            <a:off x="0" y="4721225"/>
            <a:ext cx="702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El Messiri"/>
              <a:buNone/>
              <a:defRPr sz="3300" b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3" r:id="rId5"/>
    <p:sldLayoutId id="2147483668" r:id="rId6"/>
    <p:sldLayoutId id="2147483682" r:id="rId7"/>
    <p:sldLayoutId id="2147483683" r:id="rId8"/>
    <p:sldLayoutId id="2147483684" r:id="rId9"/>
    <p:sldLayoutId id="214748368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EE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6163475" y="1051950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ctrTitle"/>
          </p:nvPr>
        </p:nvSpPr>
        <p:spPr>
          <a:xfrm>
            <a:off x="454599" y="954100"/>
            <a:ext cx="4832100" cy="21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 Programming</a:t>
            </a:r>
            <a:endParaRPr dirty="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ubTitle" idx="1"/>
          </p:nvPr>
        </p:nvSpPr>
        <p:spPr>
          <a:xfrm>
            <a:off x="453194" y="3003211"/>
            <a:ext cx="4832100" cy="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03"/>
              </a:buClr>
              <a:buSzPts val="1100"/>
              <a:buFont typeface="Arial"/>
              <a:buNone/>
            </a:pPr>
            <a:r>
              <a:rPr lang="en-US" dirty="0" smtClean="0"/>
              <a:t>By: Hamzeh Saleh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2" name="Google Shape;322;p42"/>
          <p:cNvGrpSpPr/>
          <p:nvPr/>
        </p:nvGrpSpPr>
        <p:grpSpPr>
          <a:xfrm>
            <a:off x="790074" y="4071550"/>
            <a:ext cx="636900" cy="322800"/>
            <a:chOff x="790074" y="3806775"/>
            <a:chExt cx="636900" cy="322800"/>
          </a:xfrm>
        </p:grpSpPr>
        <p:sp>
          <p:nvSpPr>
            <p:cNvPr id="323" name="Google Shape;323;p42"/>
            <p:cNvSpPr/>
            <p:nvPr/>
          </p:nvSpPr>
          <p:spPr>
            <a:xfrm>
              <a:off x="790074" y="3806775"/>
              <a:ext cx="636900" cy="32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42"/>
            <p:cNvCxnSpPr/>
            <p:nvPr/>
          </p:nvCxnSpPr>
          <p:spPr>
            <a:xfrm>
              <a:off x="990625" y="3968175"/>
              <a:ext cx="23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25" name="Google Shape;325;p42"/>
          <p:cNvGrpSpPr/>
          <p:nvPr/>
        </p:nvGrpSpPr>
        <p:grpSpPr>
          <a:xfrm>
            <a:off x="5573844" y="1434275"/>
            <a:ext cx="2619217" cy="2644948"/>
            <a:chOff x="5573844" y="1434275"/>
            <a:chExt cx="2619217" cy="2644948"/>
          </a:xfrm>
        </p:grpSpPr>
        <p:sp>
          <p:nvSpPr>
            <p:cNvPr id="326" name="Google Shape;326;p42"/>
            <p:cNvSpPr/>
            <p:nvPr/>
          </p:nvSpPr>
          <p:spPr>
            <a:xfrm flipH="1">
              <a:off x="5676406" y="2519183"/>
              <a:ext cx="427889" cy="1363862"/>
            </a:xfrm>
            <a:custGeom>
              <a:avLst/>
              <a:gdLst/>
              <a:ahLst/>
              <a:cxnLst/>
              <a:rect l="l" t="t" r="r" b="b"/>
              <a:pathLst>
                <a:path w="12464" h="39728" fill="none" extrusionOk="0">
                  <a:moveTo>
                    <a:pt x="12463" y="39727"/>
                  </a:moveTo>
                  <a:lnTo>
                    <a:pt x="6597" y="152"/>
                  </a:lnTo>
                  <a:cubicBezTo>
                    <a:pt x="6597" y="0"/>
                    <a:pt x="6384" y="0"/>
                    <a:pt x="6384" y="152"/>
                  </a:cubicBezTo>
                  <a:lnTo>
                    <a:pt x="1" y="397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" name="Google Shape;327;p42"/>
            <p:cNvGrpSpPr/>
            <p:nvPr/>
          </p:nvGrpSpPr>
          <p:grpSpPr>
            <a:xfrm>
              <a:off x="5573844" y="1434275"/>
              <a:ext cx="2619217" cy="2644948"/>
              <a:chOff x="5573844" y="1739075"/>
              <a:chExt cx="2619217" cy="2644948"/>
            </a:xfrm>
          </p:grpSpPr>
          <p:grpSp>
            <p:nvGrpSpPr>
              <p:cNvPr id="328" name="Google Shape;328;p42"/>
              <p:cNvGrpSpPr/>
              <p:nvPr/>
            </p:nvGrpSpPr>
            <p:grpSpPr>
              <a:xfrm>
                <a:off x="5573844" y="1739075"/>
                <a:ext cx="2619217" cy="2630370"/>
                <a:chOff x="6010319" y="1815275"/>
                <a:chExt cx="2619217" cy="2630370"/>
              </a:xfrm>
            </p:grpSpPr>
            <p:sp>
              <p:nvSpPr>
                <p:cNvPr id="329" name="Google Shape;329;p42"/>
                <p:cNvSpPr/>
                <p:nvPr/>
              </p:nvSpPr>
              <p:spPr>
                <a:xfrm flipH="1">
                  <a:off x="7624611" y="1999011"/>
                  <a:ext cx="219171" cy="19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4" h="5735" extrusionOk="0">
                      <a:moveTo>
                        <a:pt x="3221" y="1"/>
                      </a:moveTo>
                      <a:cubicBezTo>
                        <a:pt x="1977" y="1"/>
                        <a:pt x="833" y="800"/>
                        <a:pt x="456" y="2056"/>
                      </a:cubicBezTo>
                      <a:cubicBezTo>
                        <a:pt x="0" y="3575"/>
                        <a:pt x="851" y="5156"/>
                        <a:pt x="2371" y="5612"/>
                      </a:cubicBezTo>
                      <a:cubicBezTo>
                        <a:pt x="2649" y="5695"/>
                        <a:pt x="2929" y="5735"/>
                        <a:pt x="3205" y="5735"/>
                      </a:cubicBezTo>
                      <a:cubicBezTo>
                        <a:pt x="4441" y="5735"/>
                        <a:pt x="5585" y="4939"/>
                        <a:pt x="5958" y="3697"/>
                      </a:cubicBezTo>
                      <a:cubicBezTo>
                        <a:pt x="6383" y="2177"/>
                        <a:pt x="5532" y="566"/>
                        <a:pt x="4012" y="110"/>
                      </a:cubicBezTo>
                      <a:cubicBezTo>
                        <a:pt x="3748" y="36"/>
                        <a:pt x="3482" y="1"/>
                        <a:pt x="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2"/>
                <p:cNvSpPr/>
                <p:nvPr/>
              </p:nvSpPr>
              <p:spPr>
                <a:xfrm flipH="1">
                  <a:off x="7677826" y="2046833"/>
                  <a:ext cx="112744" cy="101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2948" extrusionOk="0">
                      <a:moveTo>
                        <a:pt x="1671" y="0"/>
                      </a:moveTo>
                      <a:cubicBezTo>
                        <a:pt x="1041" y="0"/>
                        <a:pt x="445" y="404"/>
                        <a:pt x="244" y="1058"/>
                      </a:cubicBezTo>
                      <a:cubicBezTo>
                        <a:pt x="0" y="1818"/>
                        <a:pt x="456" y="2638"/>
                        <a:pt x="1216" y="2881"/>
                      </a:cubicBezTo>
                      <a:cubicBezTo>
                        <a:pt x="1361" y="2926"/>
                        <a:pt x="1507" y="2947"/>
                        <a:pt x="1650" y="2947"/>
                      </a:cubicBezTo>
                      <a:cubicBezTo>
                        <a:pt x="2288" y="2947"/>
                        <a:pt x="2872" y="2529"/>
                        <a:pt x="3070" y="1909"/>
                      </a:cubicBezTo>
                      <a:cubicBezTo>
                        <a:pt x="3283" y="1119"/>
                        <a:pt x="2858" y="298"/>
                        <a:pt x="2067" y="55"/>
                      </a:cubicBezTo>
                      <a:cubicBezTo>
                        <a:pt x="1936" y="18"/>
                        <a:pt x="1802" y="0"/>
                        <a:pt x="16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2"/>
                <p:cNvSpPr/>
                <p:nvPr/>
              </p:nvSpPr>
              <p:spPr>
                <a:xfrm flipH="1">
                  <a:off x="6687547" y="2409740"/>
                  <a:ext cx="849458" cy="44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3" h="12950" extrusionOk="0">
                      <a:moveTo>
                        <a:pt x="2827" y="1"/>
                      </a:moveTo>
                      <a:cubicBezTo>
                        <a:pt x="2736" y="1"/>
                        <a:pt x="2645" y="92"/>
                        <a:pt x="2615" y="183"/>
                      </a:cubicBezTo>
                      <a:lnTo>
                        <a:pt x="31" y="12675"/>
                      </a:lnTo>
                      <a:cubicBezTo>
                        <a:pt x="1" y="12827"/>
                        <a:pt x="122" y="12949"/>
                        <a:pt x="274" y="12949"/>
                      </a:cubicBezTo>
                      <a:lnTo>
                        <a:pt x="21916" y="12949"/>
                      </a:lnTo>
                      <a:cubicBezTo>
                        <a:pt x="22037" y="12949"/>
                        <a:pt x="22129" y="12888"/>
                        <a:pt x="22159" y="12767"/>
                      </a:cubicBezTo>
                      <a:lnTo>
                        <a:pt x="24712" y="274"/>
                      </a:lnTo>
                      <a:cubicBezTo>
                        <a:pt x="24743" y="153"/>
                        <a:pt x="24652" y="1"/>
                        <a:pt x="24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2"/>
                <p:cNvSpPr/>
                <p:nvPr/>
              </p:nvSpPr>
              <p:spPr>
                <a:xfrm flipH="1">
                  <a:off x="6726137" y="2443143"/>
                  <a:ext cx="778529" cy="40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77" h="11703" extrusionOk="0">
                      <a:moveTo>
                        <a:pt x="2584" y="0"/>
                      </a:moveTo>
                      <a:cubicBezTo>
                        <a:pt x="2493" y="0"/>
                        <a:pt x="2402" y="91"/>
                        <a:pt x="2402" y="183"/>
                      </a:cubicBezTo>
                      <a:lnTo>
                        <a:pt x="31" y="11459"/>
                      </a:lnTo>
                      <a:cubicBezTo>
                        <a:pt x="1" y="11581"/>
                        <a:pt x="92" y="11702"/>
                        <a:pt x="244" y="11702"/>
                      </a:cubicBezTo>
                      <a:lnTo>
                        <a:pt x="20092" y="11702"/>
                      </a:lnTo>
                      <a:cubicBezTo>
                        <a:pt x="20184" y="11702"/>
                        <a:pt x="20275" y="11642"/>
                        <a:pt x="20275" y="11551"/>
                      </a:cubicBezTo>
                      <a:lnTo>
                        <a:pt x="22646" y="243"/>
                      </a:lnTo>
                      <a:cubicBezTo>
                        <a:pt x="22676" y="122"/>
                        <a:pt x="22585" y="0"/>
                        <a:pt x="2243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2"/>
                <p:cNvSpPr/>
                <p:nvPr/>
              </p:nvSpPr>
              <p:spPr>
                <a:xfrm flipH="1">
                  <a:off x="6845130" y="2484889"/>
                  <a:ext cx="592729" cy="11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5" h="3405" extrusionOk="0">
                      <a:moveTo>
                        <a:pt x="699" y="0"/>
                      </a:moveTo>
                      <a:lnTo>
                        <a:pt x="0" y="3404"/>
                      </a:lnTo>
                      <a:lnTo>
                        <a:pt x="16505" y="3404"/>
                      </a:lnTo>
                      <a:lnTo>
                        <a:pt x="17265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2"/>
                <p:cNvSpPr/>
                <p:nvPr/>
              </p:nvSpPr>
              <p:spPr>
                <a:xfrm flipH="1">
                  <a:off x="7259404" y="2666428"/>
                  <a:ext cx="218106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3" h="4378" extrusionOk="0">
                      <a:moveTo>
                        <a:pt x="912" y="1"/>
                      </a:moveTo>
                      <a:lnTo>
                        <a:pt x="0" y="4378"/>
                      </a:lnTo>
                      <a:lnTo>
                        <a:pt x="5441" y="4378"/>
                      </a:lnTo>
                      <a:lnTo>
                        <a:pt x="6353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2"/>
                <p:cNvSpPr/>
                <p:nvPr/>
              </p:nvSpPr>
              <p:spPr>
                <a:xfrm flipH="1">
                  <a:off x="7093487" y="2626776"/>
                  <a:ext cx="179518" cy="19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9" h="5564" extrusionOk="0">
                      <a:moveTo>
                        <a:pt x="1247" y="1"/>
                      </a:moveTo>
                      <a:lnTo>
                        <a:pt x="1" y="5563"/>
                      </a:lnTo>
                      <a:lnTo>
                        <a:pt x="4043" y="5563"/>
                      </a:lnTo>
                      <a:cubicBezTo>
                        <a:pt x="4135" y="5472"/>
                        <a:pt x="5229" y="1"/>
                        <a:pt x="5229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2"/>
                <p:cNvSpPr/>
                <p:nvPr/>
              </p:nvSpPr>
              <p:spPr>
                <a:xfrm flipH="1">
                  <a:off x="6881633" y="2625746"/>
                  <a:ext cx="189955" cy="150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3" h="4378" extrusionOk="0">
                      <a:moveTo>
                        <a:pt x="882" y="0"/>
                      </a:moveTo>
                      <a:lnTo>
                        <a:pt x="0" y="4377"/>
                      </a:lnTo>
                      <a:lnTo>
                        <a:pt x="4559" y="4377"/>
                      </a:lnTo>
                      <a:lnTo>
                        <a:pt x="5532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2"/>
                <p:cNvSpPr/>
                <p:nvPr/>
              </p:nvSpPr>
              <p:spPr>
                <a:xfrm flipH="1">
                  <a:off x="6744945" y="2853219"/>
                  <a:ext cx="971540" cy="3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9" h="1035" extrusionOk="0">
                      <a:moveTo>
                        <a:pt x="517" y="1"/>
                      </a:moveTo>
                      <a:cubicBezTo>
                        <a:pt x="213" y="1"/>
                        <a:pt x="1" y="213"/>
                        <a:pt x="1" y="517"/>
                      </a:cubicBezTo>
                      <a:cubicBezTo>
                        <a:pt x="1" y="791"/>
                        <a:pt x="244" y="1034"/>
                        <a:pt x="517" y="1034"/>
                      </a:cubicBezTo>
                      <a:lnTo>
                        <a:pt x="27752" y="1034"/>
                      </a:lnTo>
                      <a:cubicBezTo>
                        <a:pt x="28056" y="1034"/>
                        <a:pt x="28299" y="791"/>
                        <a:pt x="28299" y="517"/>
                      </a:cubicBezTo>
                      <a:cubicBezTo>
                        <a:pt x="28299" y="244"/>
                        <a:pt x="28056" y="1"/>
                        <a:pt x="277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2"/>
                <p:cNvSpPr/>
                <p:nvPr/>
              </p:nvSpPr>
              <p:spPr>
                <a:xfrm flipH="1">
                  <a:off x="7467029" y="2900183"/>
                  <a:ext cx="426840" cy="1363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3" h="39728" fill="none" extrusionOk="0">
                      <a:moveTo>
                        <a:pt x="12432" y="39727"/>
                      </a:moveTo>
                      <a:lnTo>
                        <a:pt x="6596" y="152"/>
                      </a:lnTo>
                      <a:cubicBezTo>
                        <a:pt x="6566" y="0"/>
                        <a:pt x="6383" y="0"/>
                        <a:pt x="6353" y="152"/>
                      </a:cubicBezTo>
                      <a:lnTo>
                        <a:pt x="0" y="39727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2"/>
                <p:cNvSpPr/>
                <p:nvPr/>
              </p:nvSpPr>
              <p:spPr>
                <a:xfrm flipH="1">
                  <a:off x="6010319" y="2886625"/>
                  <a:ext cx="1882530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49" h="2037" extrusionOk="0">
                      <a:moveTo>
                        <a:pt x="1" y="0"/>
                      </a:moveTo>
                      <a:lnTo>
                        <a:pt x="1" y="2037"/>
                      </a:lnTo>
                      <a:lnTo>
                        <a:pt x="64348" y="2037"/>
                      </a:lnTo>
                      <a:lnTo>
                        <a:pt x="64348" y="0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2"/>
                <p:cNvSpPr/>
                <p:nvPr/>
              </p:nvSpPr>
              <p:spPr>
                <a:xfrm flipH="1">
                  <a:off x="7393992" y="2536487"/>
                  <a:ext cx="1110341" cy="113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2" h="33186" extrusionOk="0">
                      <a:moveTo>
                        <a:pt x="2698" y="1"/>
                      </a:moveTo>
                      <a:cubicBezTo>
                        <a:pt x="1761" y="1"/>
                        <a:pt x="1017" y="391"/>
                        <a:pt x="548" y="1293"/>
                      </a:cubicBezTo>
                      <a:cubicBezTo>
                        <a:pt x="1" y="2357"/>
                        <a:pt x="1277" y="10686"/>
                        <a:pt x="2098" y="12844"/>
                      </a:cubicBezTo>
                      <a:cubicBezTo>
                        <a:pt x="3709" y="17130"/>
                        <a:pt x="6141" y="21111"/>
                        <a:pt x="9332" y="24394"/>
                      </a:cubicBezTo>
                      <a:cubicBezTo>
                        <a:pt x="14588" y="29791"/>
                        <a:pt x="21976" y="33186"/>
                        <a:pt x="29475" y="33186"/>
                      </a:cubicBezTo>
                      <a:cubicBezTo>
                        <a:pt x="30086" y="33186"/>
                        <a:pt x="30697" y="33163"/>
                        <a:pt x="31308" y="33118"/>
                      </a:cubicBezTo>
                      <a:cubicBezTo>
                        <a:pt x="31612" y="33087"/>
                        <a:pt x="31947" y="33026"/>
                        <a:pt x="32129" y="32814"/>
                      </a:cubicBezTo>
                      <a:cubicBezTo>
                        <a:pt x="32342" y="32570"/>
                        <a:pt x="32311" y="32206"/>
                        <a:pt x="32281" y="31902"/>
                      </a:cubicBezTo>
                      <a:cubicBezTo>
                        <a:pt x="31521" y="25488"/>
                        <a:pt x="26840" y="20321"/>
                        <a:pt x="22402" y="15610"/>
                      </a:cubicBezTo>
                      <a:cubicBezTo>
                        <a:pt x="20069" y="13147"/>
                        <a:pt x="8136" y="1"/>
                        <a:pt x="2698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2"/>
                <p:cNvSpPr/>
                <p:nvPr/>
              </p:nvSpPr>
              <p:spPr>
                <a:xfrm flipH="1">
                  <a:off x="6140744" y="3867511"/>
                  <a:ext cx="410155" cy="341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7" h="9938" extrusionOk="0">
                      <a:moveTo>
                        <a:pt x="2463" y="0"/>
                      </a:moveTo>
                      <a:cubicBezTo>
                        <a:pt x="2432" y="61"/>
                        <a:pt x="2402" y="122"/>
                        <a:pt x="2371" y="183"/>
                      </a:cubicBezTo>
                      <a:cubicBezTo>
                        <a:pt x="1520" y="1854"/>
                        <a:pt x="760" y="3587"/>
                        <a:pt x="1" y="5289"/>
                      </a:cubicBezTo>
                      <a:cubicBezTo>
                        <a:pt x="2493" y="6596"/>
                        <a:pt x="5077" y="7812"/>
                        <a:pt x="7478" y="8997"/>
                      </a:cubicBezTo>
                      <a:cubicBezTo>
                        <a:pt x="7782" y="9149"/>
                        <a:pt x="8207" y="9180"/>
                        <a:pt x="8511" y="9301"/>
                      </a:cubicBezTo>
                      <a:cubicBezTo>
                        <a:pt x="8961" y="9539"/>
                        <a:pt x="8904" y="9938"/>
                        <a:pt x="9242" y="9938"/>
                      </a:cubicBezTo>
                      <a:cubicBezTo>
                        <a:pt x="9292" y="9938"/>
                        <a:pt x="9352" y="9929"/>
                        <a:pt x="9423" y="9909"/>
                      </a:cubicBezTo>
                      <a:cubicBezTo>
                        <a:pt x="9879" y="9788"/>
                        <a:pt x="10213" y="9423"/>
                        <a:pt x="10487" y="9028"/>
                      </a:cubicBezTo>
                      <a:cubicBezTo>
                        <a:pt x="11946" y="7174"/>
                        <a:pt x="10609" y="5836"/>
                        <a:pt x="8906" y="4772"/>
                      </a:cubicBezTo>
                      <a:cubicBezTo>
                        <a:pt x="6627" y="3344"/>
                        <a:pt x="4529" y="1702"/>
                        <a:pt x="246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2"/>
                <p:cNvSpPr/>
                <p:nvPr/>
              </p:nvSpPr>
              <p:spPr>
                <a:xfrm flipH="1">
                  <a:off x="6010325" y="3860198"/>
                  <a:ext cx="310938" cy="372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7" h="10852" extrusionOk="0">
                      <a:moveTo>
                        <a:pt x="8084" y="0"/>
                      </a:moveTo>
                      <a:cubicBezTo>
                        <a:pt x="7598" y="0"/>
                        <a:pt x="7172" y="335"/>
                        <a:pt x="6807" y="669"/>
                      </a:cubicBezTo>
                      <a:cubicBezTo>
                        <a:pt x="6017" y="1155"/>
                        <a:pt x="5287" y="2098"/>
                        <a:pt x="4588" y="2736"/>
                      </a:cubicBezTo>
                      <a:cubicBezTo>
                        <a:pt x="4011" y="3283"/>
                        <a:pt x="3403" y="4256"/>
                        <a:pt x="2673" y="4590"/>
                      </a:cubicBezTo>
                      <a:cubicBezTo>
                        <a:pt x="2532" y="4679"/>
                        <a:pt x="2359" y="4726"/>
                        <a:pt x="2186" y="4726"/>
                      </a:cubicBezTo>
                      <a:cubicBezTo>
                        <a:pt x="2061" y="4726"/>
                        <a:pt x="1937" y="4702"/>
                        <a:pt x="1822" y="4651"/>
                      </a:cubicBezTo>
                      <a:cubicBezTo>
                        <a:pt x="1822" y="4650"/>
                        <a:pt x="1821" y="4650"/>
                        <a:pt x="1820" y="4650"/>
                      </a:cubicBezTo>
                      <a:cubicBezTo>
                        <a:pt x="1703" y="4650"/>
                        <a:pt x="1" y="8334"/>
                        <a:pt x="242" y="8997"/>
                      </a:cubicBezTo>
                      <a:cubicBezTo>
                        <a:pt x="667" y="10031"/>
                        <a:pt x="2187" y="10426"/>
                        <a:pt x="3160" y="10852"/>
                      </a:cubicBezTo>
                      <a:cubicBezTo>
                        <a:pt x="4315" y="9058"/>
                        <a:pt x="5439" y="7235"/>
                        <a:pt x="6534" y="5380"/>
                      </a:cubicBezTo>
                      <a:cubicBezTo>
                        <a:pt x="7081" y="4469"/>
                        <a:pt x="7628" y="3557"/>
                        <a:pt x="8145" y="2614"/>
                      </a:cubicBezTo>
                      <a:cubicBezTo>
                        <a:pt x="8418" y="2128"/>
                        <a:pt x="9057" y="1429"/>
                        <a:pt x="8996" y="851"/>
                      </a:cubicBezTo>
                      <a:cubicBezTo>
                        <a:pt x="8996" y="851"/>
                        <a:pt x="8996" y="821"/>
                        <a:pt x="8996" y="791"/>
                      </a:cubicBezTo>
                      <a:cubicBezTo>
                        <a:pt x="8935" y="365"/>
                        <a:pt x="8509" y="0"/>
                        <a:pt x="80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2"/>
                <p:cNvSpPr/>
                <p:nvPr/>
              </p:nvSpPr>
              <p:spPr>
                <a:xfrm flipH="1">
                  <a:off x="6273259" y="3125356"/>
                  <a:ext cx="1817839" cy="1006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50" h="29309" extrusionOk="0">
                      <a:moveTo>
                        <a:pt x="10184" y="1"/>
                      </a:moveTo>
                      <a:cubicBezTo>
                        <a:pt x="8134" y="1"/>
                        <a:pt x="6086" y="103"/>
                        <a:pt x="4043" y="341"/>
                      </a:cubicBezTo>
                      <a:cubicBezTo>
                        <a:pt x="2493" y="524"/>
                        <a:pt x="183" y="1071"/>
                        <a:pt x="61" y="3016"/>
                      </a:cubicBezTo>
                      <a:cubicBezTo>
                        <a:pt x="0" y="3746"/>
                        <a:pt x="639" y="6755"/>
                        <a:pt x="1034" y="7241"/>
                      </a:cubicBezTo>
                      <a:cubicBezTo>
                        <a:pt x="1399" y="7758"/>
                        <a:pt x="3192" y="8183"/>
                        <a:pt x="3739" y="8487"/>
                      </a:cubicBezTo>
                      <a:cubicBezTo>
                        <a:pt x="4651" y="8974"/>
                        <a:pt x="5472" y="9308"/>
                        <a:pt x="6505" y="9521"/>
                      </a:cubicBezTo>
                      <a:cubicBezTo>
                        <a:pt x="8359" y="9946"/>
                        <a:pt x="10274" y="10037"/>
                        <a:pt x="12159" y="10281"/>
                      </a:cubicBezTo>
                      <a:cubicBezTo>
                        <a:pt x="15593" y="10706"/>
                        <a:pt x="19059" y="11071"/>
                        <a:pt x="22372" y="12135"/>
                      </a:cubicBezTo>
                      <a:cubicBezTo>
                        <a:pt x="31247" y="14962"/>
                        <a:pt x="47661" y="29308"/>
                        <a:pt x="47691" y="29308"/>
                      </a:cubicBezTo>
                      <a:cubicBezTo>
                        <a:pt x="47692" y="29308"/>
                        <a:pt x="47692" y="29308"/>
                        <a:pt x="47693" y="29308"/>
                      </a:cubicBezTo>
                      <a:cubicBezTo>
                        <a:pt x="47916" y="29308"/>
                        <a:pt x="50215" y="23562"/>
                        <a:pt x="50427" y="22956"/>
                      </a:cubicBezTo>
                      <a:cubicBezTo>
                        <a:pt x="50974" y="21466"/>
                        <a:pt x="50944" y="19004"/>
                        <a:pt x="52129" y="17880"/>
                      </a:cubicBezTo>
                      <a:cubicBezTo>
                        <a:pt x="52281" y="17728"/>
                        <a:pt x="52494" y="17576"/>
                        <a:pt x="52615" y="17393"/>
                      </a:cubicBezTo>
                      <a:cubicBezTo>
                        <a:pt x="52950" y="16785"/>
                        <a:pt x="52372" y="16086"/>
                        <a:pt x="51764" y="15782"/>
                      </a:cubicBezTo>
                      <a:cubicBezTo>
                        <a:pt x="48512" y="14141"/>
                        <a:pt x="45442" y="11618"/>
                        <a:pt x="42190" y="9764"/>
                      </a:cubicBezTo>
                      <a:cubicBezTo>
                        <a:pt x="38573" y="7758"/>
                        <a:pt x="34864" y="5843"/>
                        <a:pt x="31126" y="4110"/>
                      </a:cubicBezTo>
                      <a:cubicBezTo>
                        <a:pt x="29272" y="3259"/>
                        <a:pt x="27417" y="2408"/>
                        <a:pt x="25472" y="1831"/>
                      </a:cubicBezTo>
                      <a:cubicBezTo>
                        <a:pt x="22858" y="1010"/>
                        <a:pt x="20122" y="645"/>
                        <a:pt x="17387" y="372"/>
                      </a:cubicBezTo>
                      <a:cubicBezTo>
                        <a:pt x="14991" y="142"/>
                        <a:pt x="12587" y="1"/>
                        <a:pt x="10184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2"/>
                <p:cNvSpPr/>
                <p:nvPr/>
              </p:nvSpPr>
              <p:spPr>
                <a:xfrm flipH="1">
                  <a:off x="8009666" y="3700528"/>
                  <a:ext cx="34" cy="69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123" fill="none" extrusionOk="0">
                      <a:moveTo>
                        <a:pt x="0" y="20123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2"/>
                <p:cNvSpPr/>
                <p:nvPr/>
              </p:nvSpPr>
              <p:spPr>
                <a:xfrm flipH="1">
                  <a:off x="7611045" y="1873568"/>
                  <a:ext cx="440401" cy="637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8" h="18570" extrusionOk="0">
                      <a:moveTo>
                        <a:pt x="9313" y="0"/>
                      </a:moveTo>
                      <a:cubicBezTo>
                        <a:pt x="7026" y="0"/>
                        <a:pt x="4588" y="2467"/>
                        <a:pt x="4074" y="4676"/>
                      </a:cubicBezTo>
                      <a:cubicBezTo>
                        <a:pt x="3922" y="5375"/>
                        <a:pt x="3861" y="6105"/>
                        <a:pt x="3739" y="6834"/>
                      </a:cubicBezTo>
                      <a:cubicBezTo>
                        <a:pt x="3709" y="7077"/>
                        <a:pt x="3648" y="7351"/>
                        <a:pt x="3557" y="7594"/>
                      </a:cubicBezTo>
                      <a:cubicBezTo>
                        <a:pt x="3374" y="8141"/>
                        <a:pt x="3101" y="8658"/>
                        <a:pt x="2858" y="9144"/>
                      </a:cubicBezTo>
                      <a:cubicBezTo>
                        <a:pt x="2159" y="10421"/>
                        <a:pt x="1490" y="11698"/>
                        <a:pt x="791" y="12974"/>
                      </a:cubicBezTo>
                      <a:cubicBezTo>
                        <a:pt x="426" y="13704"/>
                        <a:pt x="1" y="14494"/>
                        <a:pt x="92" y="15315"/>
                      </a:cubicBezTo>
                      <a:cubicBezTo>
                        <a:pt x="183" y="16166"/>
                        <a:pt x="791" y="16895"/>
                        <a:pt x="1490" y="17321"/>
                      </a:cubicBezTo>
                      <a:cubicBezTo>
                        <a:pt x="2250" y="17807"/>
                        <a:pt x="3131" y="18081"/>
                        <a:pt x="3982" y="18354"/>
                      </a:cubicBezTo>
                      <a:cubicBezTo>
                        <a:pt x="4384" y="18467"/>
                        <a:pt x="4729" y="18570"/>
                        <a:pt x="5028" y="18570"/>
                      </a:cubicBezTo>
                      <a:cubicBezTo>
                        <a:pt x="5452" y="18570"/>
                        <a:pt x="5782" y="18363"/>
                        <a:pt x="6049" y="17685"/>
                      </a:cubicBezTo>
                      <a:cubicBezTo>
                        <a:pt x="6748" y="15710"/>
                        <a:pt x="7387" y="13734"/>
                        <a:pt x="7964" y="11758"/>
                      </a:cubicBezTo>
                      <a:cubicBezTo>
                        <a:pt x="8025" y="11546"/>
                        <a:pt x="8086" y="11333"/>
                        <a:pt x="8238" y="11150"/>
                      </a:cubicBezTo>
                      <a:cubicBezTo>
                        <a:pt x="8937" y="10208"/>
                        <a:pt x="10639" y="10968"/>
                        <a:pt x="11551" y="10026"/>
                      </a:cubicBezTo>
                      <a:cubicBezTo>
                        <a:pt x="12524" y="8992"/>
                        <a:pt x="12828" y="7108"/>
                        <a:pt x="12828" y="5710"/>
                      </a:cubicBezTo>
                      <a:cubicBezTo>
                        <a:pt x="12828" y="4251"/>
                        <a:pt x="12797" y="2670"/>
                        <a:pt x="11946" y="1485"/>
                      </a:cubicBezTo>
                      <a:cubicBezTo>
                        <a:pt x="11195" y="429"/>
                        <a:pt x="10267" y="0"/>
                        <a:pt x="9313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2"/>
                <p:cNvSpPr/>
                <p:nvPr/>
              </p:nvSpPr>
              <p:spPr>
                <a:xfrm flipH="1">
                  <a:off x="7753991" y="2261844"/>
                  <a:ext cx="673098" cy="1071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6" h="31209" extrusionOk="0">
                      <a:moveTo>
                        <a:pt x="12337" y="0"/>
                      </a:moveTo>
                      <a:cubicBezTo>
                        <a:pt x="12180" y="0"/>
                        <a:pt x="12019" y="17"/>
                        <a:pt x="11854" y="53"/>
                      </a:cubicBezTo>
                      <a:cubicBezTo>
                        <a:pt x="11216" y="205"/>
                        <a:pt x="10669" y="539"/>
                        <a:pt x="10122" y="904"/>
                      </a:cubicBezTo>
                      <a:cubicBezTo>
                        <a:pt x="6778" y="3214"/>
                        <a:pt x="4590" y="6862"/>
                        <a:pt x="2796" y="10540"/>
                      </a:cubicBezTo>
                      <a:cubicBezTo>
                        <a:pt x="1854" y="12546"/>
                        <a:pt x="973" y="14613"/>
                        <a:pt x="426" y="16771"/>
                      </a:cubicBezTo>
                      <a:cubicBezTo>
                        <a:pt x="182" y="17895"/>
                        <a:pt x="0" y="19050"/>
                        <a:pt x="243" y="20175"/>
                      </a:cubicBezTo>
                      <a:cubicBezTo>
                        <a:pt x="426" y="21117"/>
                        <a:pt x="912" y="21999"/>
                        <a:pt x="1429" y="22819"/>
                      </a:cubicBezTo>
                      <a:cubicBezTo>
                        <a:pt x="2493" y="24491"/>
                        <a:pt x="3769" y="26072"/>
                        <a:pt x="4894" y="27713"/>
                      </a:cubicBezTo>
                      <a:cubicBezTo>
                        <a:pt x="5866" y="29172"/>
                        <a:pt x="7538" y="30358"/>
                        <a:pt x="9240" y="30844"/>
                      </a:cubicBezTo>
                      <a:cubicBezTo>
                        <a:pt x="9970" y="31087"/>
                        <a:pt x="11186" y="31209"/>
                        <a:pt x="11976" y="31209"/>
                      </a:cubicBezTo>
                      <a:cubicBezTo>
                        <a:pt x="13070" y="31209"/>
                        <a:pt x="13496" y="30631"/>
                        <a:pt x="14225" y="29841"/>
                      </a:cubicBezTo>
                      <a:cubicBezTo>
                        <a:pt x="14772" y="29111"/>
                        <a:pt x="15411" y="28473"/>
                        <a:pt x="15958" y="27713"/>
                      </a:cubicBezTo>
                      <a:cubicBezTo>
                        <a:pt x="16475" y="26953"/>
                        <a:pt x="16900" y="26133"/>
                        <a:pt x="17386" y="25342"/>
                      </a:cubicBezTo>
                      <a:cubicBezTo>
                        <a:pt x="17417" y="25281"/>
                        <a:pt x="17447" y="25221"/>
                        <a:pt x="17417" y="25160"/>
                      </a:cubicBezTo>
                      <a:cubicBezTo>
                        <a:pt x="17386" y="25130"/>
                        <a:pt x="17326" y="25099"/>
                        <a:pt x="17265" y="25099"/>
                      </a:cubicBezTo>
                      <a:lnTo>
                        <a:pt x="16748" y="25099"/>
                      </a:lnTo>
                      <a:cubicBezTo>
                        <a:pt x="16839" y="24978"/>
                        <a:pt x="16870" y="24795"/>
                        <a:pt x="16778" y="24643"/>
                      </a:cubicBezTo>
                      <a:cubicBezTo>
                        <a:pt x="16712" y="24554"/>
                        <a:pt x="16596" y="24498"/>
                        <a:pt x="16479" y="24498"/>
                      </a:cubicBezTo>
                      <a:cubicBezTo>
                        <a:pt x="16437" y="24498"/>
                        <a:pt x="16394" y="24505"/>
                        <a:pt x="16353" y="24522"/>
                      </a:cubicBezTo>
                      <a:cubicBezTo>
                        <a:pt x="16505" y="24096"/>
                        <a:pt x="16657" y="23701"/>
                        <a:pt x="16809" y="23306"/>
                      </a:cubicBezTo>
                      <a:cubicBezTo>
                        <a:pt x="17143" y="22515"/>
                        <a:pt x="17447" y="21725"/>
                        <a:pt x="17812" y="20935"/>
                      </a:cubicBezTo>
                      <a:cubicBezTo>
                        <a:pt x="18572" y="19172"/>
                        <a:pt x="19605" y="17257"/>
                        <a:pt x="19544" y="15281"/>
                      </a:cubicBezTo>
                      <a:cubicBezTo>
                        <a:pt x="19544" y="13914"/>
                        <a:pt x="18450" y="13336"/>
                        <a:pt x="18055" y="12181"/>
                      </a:cubicBezTo>
                      <a:cubicBezTo>
                        <a:pt x="17569" y="10692"/>
                        <a:pt x="17022" y="9202"/>
                        <a:pt x="16687" y="7652"/>
                      </a:cubicBezTo>
                      <a:cubicBezTo>
                        <a:pt x="16505" y="6862"/>
                        <a:pt x="16353" y="6041"/>
                        <a:pt x="16201" y="5251"/>
                      </a:cubicBezTo>
                      <a:cubicBezTo>
                        <a:pt x="15927" y="3913"/>
                        <a:pt x="18237" y="4096"/>
                        <a:pt x="17447" y="2971"/>
                      </a:cubicBezTo>
                      <a:cubicBezTo>
                        <a:pt x="16930" y="2242"/>
                        <a:pt x="15836" y="1725"/>
                        <a:pt x="15107" y="1239"/>
                      </a:cubicBezTo>
                      <a:cubicBezTo>
                        <a:pt x="14236" y="711"/>
                        <a:pt x="13366" y="0"/>
                        <a:pt x="12337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2"/>
                <p:cNvSpPr/>
                <p:nvPr/>
              </p:nvSpPr>
              <p:spPr>
                <a:xfrm flipH="1">
                  <a:off x="6777337" y="4037583"/>
                  <a:ext cx="203481" cy="40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7" h="11886" extrusionOk="0">
                      <a:moveTo>
                        <a:pt x="5715" y="1"/>
                      </a:moveTo>
                      <a:lnTo>
                        <a:pt x="5715" y="1"/>
                      </a:lnTo>
                      <a:cubicBezTo>
                        <a:pt x="5654" y="31"/>
                        <a:pt x="5563" y="31"/>
                        <a:pt x="5502" y="61"/>
                      </a:cubicBezTo>
                      <a:cubicBezTo>
                        <a:pt x="3648" y="396"/>
                        <a:pt x="1824" y="791"/>
                        <a:pt x="1" y="1216"/>
                      </a:cubicBezTo>
                      <a:cubicBezTo>
                        <a:pt x="456" y="4013"/>
                        <a:pt x="1034" y="6779"/>
                        <a:pt x="1490" y="9423"/>
                      </a:cubicBezTo>
                      <a:cubicBezTo>
                        <a:pt x="1551" y="9758"/>
                        <a:pt x="1824" y="10122"/>
                        <a:pt x="1885" y="10457"/>
                      </a:cubicBezTo>
                      <a:cubicBezTo>
                        <a:pt x="1976" y="11034"/>
                        <a:pt x="1490" y="11186"/>
                        <a:pt x="1946" y="11551"/>
                      </a:cubicBezTo>
                      <a:cubicBezTo>
                        <a:pt x="2311" y="11825"/>
                        <a:pt x="2827" y="11855"/>
                        <a:pt x="3283" y="11885"/>
                      </a:cubicBezTo>
                      <a:cubicBezTo>
                        <a:pt x="3302" y="11886"/>
                        <a:pt x="3321" y="11886"/>
                        <a:pt x="3340" y="11886"/>
                      </a:cubicBezTo>
                      <a:cubicBezTo>
                        <a:pt x="5629" y="11886"/>
                        <a:pt x="5926" y="10045"/>
                        <a:pt x="5745" y="8055"/>
                      </a:cubicBezTo>
                      <a:cubicBezTo>
                        <a:pt x="5502" y="5350"/>
                        <a:pt x="5593" y="2706"/>
                        <a:pt x="571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2"/>
                <p:cNvSpPr/>
                <p:nvPr/>
              </p:nvSpPr>
              <p:spPr>
                <a:xfrm flipH="1">
                  <a:off x="6651004" y="3153439"/>
                  <a:ext cx="1487057" cy="1117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5" h="32564" extrusionOk="0">
                      <a:moveTo>
                        <a:pt x="26758" y="0"/>
                      </a:moveTo>
                      <a:cubicBezTo>
                        <a:pt x="26562" y="0"/>
                        <a:pt x="26366" y="4"/>
                        <a:pt x="26171" y="10"/>
                      </a:cubicBezTo>
                      <a:cubicBezTo>
                        <a:pt x="18724" y="70"/>
                        <a:pt x="11399" y="1681"/>
                        <a:pt x="4134" y="3292"/>
                      </a:cubicBezTo>
                      <a:cubicBezTo>
                        <a:pt x="2797" y="3566"/>
                        <a:pt x="1308" y="3718"/>
                        <a:pt x="700" y="5025"/>
                      </a:cubicBezTo>
                      <a:cubicBezTo>
                        <a:pt x="61" y="6362"/>
                        <a:pt x="1" y="8095"/>
                        <a:pt x="548" y="9493"/>
                      </a:cubicBezTo>
                      <a:cubicBezTo>
                        <a:pt x="1581" y="12137"/>
                        <a:pt x="4803" y="12745"/>
                        <a:pt x="7326" y="13262"/>
                      </a:cubicBezTo>
                      <a:cubicBezTo>
                        <a:pt x="8876" y="13596"/>
                        <a:pt x="10487" y="13657"/>
                        <a:pt x="12098" y="13718"/>
                      </a:cubicBezTo>
                      <a:cubicBezTo>
                        <a:pt x="15989" y="13870"/>
                        <a:pt x="19879" y="14052"/>
                        <a:pt x="23770" y="14204"/>
                      </a:cubicBezTo>
                      <a:cubicBezTo>
                        <a:pt x="24044" y="14235"/>
                        <a:pt x="24378" y="14235"/>
                        <a:pt x="24591" y="14447"/>
                      </a:cubicBezTo>
                      <a:cubicBezTo>
                        <a:pt x="24743" y="14569"/>
                        <a:pt x="24834" y="14751"/>
                        <a:pt x="24925" y="14934"/>
                      </a:cubicBezTo>
                      <a:cubicBezTo>
                        <a:pt x="27418" y="20587"/>
                        <a:pt x="28177" y="27518"/>
                        <a:pt x="31643" y="32563"/>
                      </a:cubicBezTo>
                      <a:cubicBezTo>
                        <a:pt x="33345" y="32259"/>
                        <a:pt x="35017" y="31773"/>
                        <a:pt x="36688" y="31347"/>
                      </a:cubicBezTo>
                      <a:cubicBezTo>
                        <a:pt x="38998" y="30770"/>
                        <a:pt x="41187" y="29949"/>
                        <a:pt x="43315" y="28916"/>
                      </a:cubicBezTo>
                      <a:cubicBezTo>
                        <a:pt x="43315" y="28186"/>
                        <a:pt x="42828" y="27335"/>
                        <a:pt x="42615" y="26636"/>
                      </a:cubicBezTo>
                      <a:cubicBezTo>
                        <a:pt x="42038" y="25056"/>
                        <a:pt x="41460" y="23475"/>
                        <a:pt x="40852" y="21894"/>
                      </a:cubicBezTo>
                      <a:cubicBezTo>
                        <a:pt x="39363" y="17913"/>
                        <a:pt x="37904" y="13961"/>
                        <a:pt x="36384" y="9979"/>
                      </a:cubicBezTo>
                      <a:cubicBezTo>
                        <a:pt x="35594" y="7882"/>
                        <a:pt x="34773" y="5754"/>
                        <a:pt x="33527" y="3870"/>
                      </a:cubicBezTo>
                      <a:cubicBezTo>
                        <a:pt x="32524" y="2320"/>
                        <a:pt x="31126" y="891"/>
                        <a:pt x="29333" y="344"/>
                      </a:cubicBezTo>
                      <a:cubicBezTo>
                        <a:pt x="28513" y="71"/>
                        <a:pt x="27633" y="0"/>
                        <a:pt x="26758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2"/>
                <p:cNvSpPr/>
                <p:nvPr/>
              </p:nvSpPr>
              <p:spPr>
                <a:xfrm flipH="1">
                  <a:off x="7340796" y="2015180"/>
                  <a:ext cx="429964" cy="849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24755" extrusionOk="0">
                      <a:moveTo>
                        <a:pt x="5675" y="1"/>
                      </a:moveTo>
                      <a:cubicBezTo>
                        <a:pt x="5511" y="1"/>
                        <a:pt x="5374" y="167"/>
                        <a:pt x="5290" y="308"/>
                      </a:cubicBezTo>
                      <a:cubicBezTo>
                        <a:pt x="4925" y="794"/>
                        <a:pt x="4591" y="1281"/>
                        <a:pt x="4256" y="1767"/>
                      </a:cubicBezTo>
                      <a:cubicBezTo>
                        <a:pt x="4104" y="2010"/>
                        <a:pt x="3983" y="2253"/>
                        <a:pt x="3800" y="2466"/>
                      </a:cubicBezTo>
                      <a:cubicBezTo>
                        <a:pt x="3740" y="2557"/>
                        <a:pt x="3405" y="3013"/>
                        <a:pt x="3344" y="3013"/>
                      </a:cubicBezTo>
                      <a:cubicBezTo>
                        <a:pt x="3253" y="3013"/>
                        <a:pt x="3193" y="3044"/>
                        <a:pt x="3101" y="3044"/>
                      </a:cubicBezTo>
                      <a:cubicBezTo>
                        <a:pt x="3071" y="3013"/>
                        <a:pt x="3071" y="2983"/>
                        <a:pt x="3101" y="2922"/>
                      </a:cubicBezTo>
                      <a:cubicBezTo>
                        <a:pt x="3466" y="2162"/>
                        <a:pt x="3983" y="1433"/>
                        <a:pt x="4500" y="734"/>
                      </a:cubicBezTo>
                      <a:cubicBezTo>
                        <a:pt x="4591" y="612"/>
                        <a:pt x="4682" y="460"/>
                        <a:pt x="4621" y="308"/>
                      </a:cubicBezTo>
                      <a:cubicBezTo>
                        <a:pt x="4580" y="204"/>
                        <a:pt x="4467" y="157"/>
                        <a:pt x="4361" y="157"/>
                      </a:cubicBezTo>
                      <a:cubicBezTo>
                        <a:pt x="4312" y="157"/>
                        <a:pt x="4264" y="167"/>
                        <a:pt x="4226" y="186"/>
                      </a:cubicBezTo>
                      <a:cubicBezTo>
                        <a:pt x="3679" y="399"/>
                        <a:pt x="3375" y="1098"/>
                        <a:pt x="3071" y="1554"/>
                      </a:cubicBezTo>
                      <a:cubicBezTo>
                        <a:pt x="2554" y="2375"/>
                        <a:pt x="2220" y="3287"/>
                        <a:pt x="1825" y="4168"/>
                      </a:cubicBezTo>
                      <a:cubicBezTo>
                        <a:pt x="1794" y="4290"/>
                        <a:pt x="1703" y="4411"/>
                        <a:pt x="1612" y="4411"/>
                      </a:cubicBezTo>
                      <a:cubicBezTo>
                        <a:pt x="1551" y="4381"/>
                        <a:pt x="1490" y="4351"/>
                        <a:pt x="1460" y="4320"/>
                      </a:cubicBezTo>
                      <a:cubicBezTo>
                        <a:pt x="700" y="3500"/>
                        <a:pt x="1217" y="2375"/>
                        <a:pt x="761" y="1493"/>
                      </a:cubicBezTo>
                      <a:cubicBezTo>
                        <a:pt x="730" y="1433"/>
                        <a:pt x="700" y="1341"/>
                        <a:pt x="639" y="1311"/>
                      </a:cubicBezTo>
                      <a:cubicBezTo>
                        <a:pt x="618" y="1306"/>
                        <a:pt x="596" y="1303"/>
                        <a:pt x="575" y="1303"/>
                      </a:cubicBezTo>
                      <a:cubicBezTo>
                        <a:pt x="476" y="1303"/>
                        <a:pt x="380" y="1358"/>
                        <a:pt x="305" y="1433"/>
                      </a:cubicBezTo>
                      <a:cubicBezTo>
                        <a:pt x="244" y="1524"/>
                        <a:pt x="214" y="1645"/>
                        <a:pt x="214" y="1767"/>
                      </a:cubicBezTo>
                      <a:cubicBezTo>
                        <a:pt x="1" y="3439"/>
                        <a:pt x="1" y="5779"/>
                        <a:pt x="578" y="7360"/>
                      </a:cubicBezTo>
                      <a:cubicBezTo>
                        <a:pt x="852" y="8150"/>
                        <a:pt x="1308" y="8819"/>
                        <a:pt x="1582" y="9609"/>
                      </a:cubicBezTo>
                      <a:cubicBezTo>
                        <a:pt x="1825" y="10430"/>
                        <a:pt x="2220" y="11190"/>
                        <a:pt x="2585" y="11980"/>
                      </a:cubicBezTo>
                      <a:cubicBezTo>
                        <a:pt x="3496" y="14108"/>
                        <a:pt x="4621" y="16205"/>
                        <a:pt x="5259" y="18485"/>
                      </a:cubicBezTo>
                      <a:cubicBezTo>
                        <a:pt x="5563" y="19488"/>
                        <a:pt x="5746" y="20551"/>
                        <a:pt x="6141" y="21524"/>
                      </a:cubicBezTo>
                      <a:cubicBezTo>
                        <a:pt x="6536" y="22558"/>
                        <a:pt x="7205" y="23165"/>
                        <a:pt x="7843" y="23986"/>
                      </a:cubicBezTo>
                      <a:cubicBezTo>
                        <a:pt x="8250" y="24519"/>
                        <a:pt x="8877" y="24755"/>
                        <a:pt x="9527" y="24755"/>
                      </a:cubicBezTo>
                      <a:cubicBezTo>
                        <a:pt x="10285" y="24755"/>
                        <a:pt x="11074" y="24435"/>
                        <a:pt x="11582" y="23895"/>
                      </a:cubicBezTo>
                      <a:cubicBezTo>
                        <a:pt x="12250" y="23226"/>
                        <a:pt x="12524" y="22223"/>
                        <a:pt x="12494" y="21281"/>
                      </a:cubicBezTo>
                      <a:cubicBezTo>
                        <a:pt x="12402" y="18940"/>
                        <a:pt x="10639" y="16752"/>
                        <a:pt x="9393" y="14898"/>
                      </a:cubicBezTo>
                      <a:cubicBezTo>
                        <a:pt x="8481" y="13530"/>
                        <a:pt x="7478" y="12223"/>
                        <a:pt x="6536" y="10886"/>
                      </a:cubicBezTo>
                      <a:cubicBezTo>
                        <a:pt x="6050" y="10217"/>
                        <a:pt x="5594" y="9548"/>
                        <a:pt x="5199" y="8819"/>
                      </a:cubicBezTo>
                      <a:cubicBezTo>
                        <a:pt x="5016" y="8545"/>
                        <a:pt x="4864" y="8241"/>
                        <a:pt x="4652" y="7998"/>
                      </a:cubicBezTo>
                      <a:cubicBezTo>
                        <a:pt x="4469" y="7816"/>
                        <a:pt x="4287" y="7573"/>
                        <a:pt x="4378" y="7299"/>
                      </a:cubicBezTo>
                      <a:cubicBezTo>
                        <a:pt x="4408" y="7208"/>
                        <a:pt x="4469" y="7117"/>
                        <a:pt x="4530" y="7025"/>
                      </a:cubicBezTo>
                      <a:cubicBezTo>
                        <a:pt x="5442" y="5901"/>
                        <a:pt x="5959" y="4533"/>
                        <a:pt x="6840" y="3378"/>
                      </a:cubicBezTo>
                      <a:cubicBezTo>
                        <a:pt x="7083" y="3044"/>
                        <a:pt x="7387" y="2709"/>
                        <a:pt x="7509" y="2314"/>
                      </a:cubicBezTo>
                      <a:cubicBezTo>
                        <a:pt x="7569" y="2101"/>
                        <a:pt x="7569" y="1797"/>
                        <a:pt x="7357" y="1737"/>
                      </a:cubicBezTo>
                      <a:cubicBezTo>
                        <a:pt x="7317" y="1722"/>
                        <a:pt x="7279" y="1715"/>
                        <a:pt x="7242" y="1715"/>
                      </a:cubicBezTo>
                      <a:cubicBezTo>
                        <a:pt x="7055" y="1715"/>
                        <a:pt x="6906" y="1893"/>
                        <a:pt x="6779" y="2071"/>
                      </a:cubicBezTo>
                      <a:cubicBezTo>
                        <a:pt x="6384" y="2679"/>
                        <a:pt x="5959" y="3256"/>
                        <a:pt x="5503" y="3834"/>
                      </a:cubicBezTo>
                      <a:cubicBezTo>
                        <a:pt x="5472" y="3895"/>
                        <a:pt x="5411" y="3955"/>
                        <a:pt x="5351" y="3955"/>
                      </a:cubicBezTo>
                      <a:cubicBezTo>
                        <a:pt x="5306" y="3972"/>
                        <a:pt x="5272" y="3980"/>
                        <a:pt x="5245" y="3980"/>
                      </a:cubicBezTo>
                      <a:cubicBezTo>
                        <a:pt x="4980" y="3980"/>
                        <a:pt x="5536" y="3223"/>
                        <a:pt x="5563" y="3196"/>
                      </a:cubicBezTo>
                      <a:cubicBezTo>
                        <a:pt x="5807" y="2892"/>
                        <a:pt x="6080" y="2618"/>
                        <a:pt x="6323" y="2314"/>
                      </a:cubicBezTo>
                      <a:cubicBezTo>
                        <a:pt x="6627" y="1858"/>
                        <a:pt x="7114" y="1311"/>
                        <a:pt x="7114" y="734"/>
                      </a:cubicBezTo>
                      <a:cubicBezTo>
                        <a:pt x="7114" y="642"/>
                        <a:pt x="7114" y="551"/>
                        <a:pt x="7083" y="460"/>
                      </a:cubicBezTo>
                      <a:cubicBezTo>
                        <a:pt x="7053" y="430"/>
                        <a:pt x="7022" y="399"/>
                        <a:pt x="6992" y="369"/>
                      </a:cubicBezTo>
                      <a:cubicBezTo>
                        <a:pt x="6963" y="355"/>
                        <a:pt x="6932" y="349"/>
                        <a:pt x="6900" y="349"/>
                      </a:cubicBezTo>
                      <a:cubicBezTo>
                        <a:pt x="6430" y="349"/>
                        <a:pt x="5671" y="1724"/>
                        <a:pt x="5472" y="1980"/>
                      </a:cubicBezTo>
                      <a:cubicBezTo>
                        <a:pt x="5414" y="2067"/>
                        <a:pt x="4497" y="3234"/>
                        <a:pt x="4335" y="3234"/>
                      </a:cubicBezTo>
                      <a:cubicBezTo>
                        <a:pt x="4327" y="3234"/>
                        <a:pt x="4321" y="3231"/>
                        <a:pt x="4317" y="3226"/>
                      </a:cubicBezTo>
                      <a:cubicBezTo>
                        <a:pt x="4256" y="3135"/>
                        <a:pt x="4621" y="2740"/>
                        <a:pt x="4682" y="2648"/>
                      </a:cubicBezTo>
                      <a:cubicBezTo>
                        <a:pt x="4986" y="2253"/>
                        <a:pt x="5290" y="1828"/>
                        <a:pt x="5533" y="1372"/>
                      </a:cubicBezTo>
                      <a:cubicBezTo>
                        <a:pt x="5685" y="1159"/>
                        <a:pt x="6414" y="95"/>
                        <a:pt x="5715" y="4"/>
                      </a:cubicBezTo>
                      <a:cubicBezTo>
                        <a:pt x="5702" y="2"/>
                        <a:pt x="5688" y="1"/>
                        <a:pt x="5675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2"/>
                <p:cNvSpPr/>
                <p:nvPr/>
              </p:nvSpPr>
              <p:spPr>
                <a:xfrm flipH="1">
                  <a:off x="7328261" y="2318901"/>
                  <a:ext cx="640758" cy="57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4" h="16769" extrusionOk="0">
                      <a:moveTo>
                        <a:pt x="1703" y="1"/>
                      </a:moveTo>
                      <a:cubicBezTo>
                        <a:pt x="1641" y="1"/>
                        <a:pt x="1580" y="10"/>
                        <a:pt x="1521" y="33"/>
                      </a:cubicBezTo>
                      <a:cubicBezTo>
                        <a:pt x="1095" y="184"/>
                        <a:pt x="1095" y="792"/>
                        <a:pt x="1125" y="1248"/>
                      </a:cubicBezTo>
                      <a:cubicBezTo>
                        <a:pt x="1125" y="2099"/>
                        <a:pt x="821" y="2890"/>
                        <a:pt x="609" y="3710"/>
                      </a:cubicBezTo>
                      <a:cubicBezTo>
                        <a:pt x="1" y="6416"/>
                        <a:pt x="730" y="9303"/>
                        <a:pt x="2645" y="11279"/>
                      </a:cubicBezTo>
                      <a:cubicBezTo>
                        <a:pt x="3344" y="11978"/>
                        <a:pt x="4135" y="12586"/>
                        <a:pt x="4986" y="13103"/>
                      </a:cubicBezTo>
                      <a:cubicBezTo>
                        <a:pt x="6050" y="13741"/>
                        <a:pt x="7174" y="14258"/>
                        <a:pt x="8329" y="14744"/>
                      </a:cubicBezTo>
                      <a:cubicBezTo>
                        <a:pt x="10054" y="15469"/>
                        <a:pt x="12559" y="16769"/>
                        <a:pt x="14696" y="16769"/>
                      </a:cubicBezTo>
                      <a:cubicBezTo>
                        <a:pt x="15158" y="16769"/>
                        <a:pt x="15603" y="16708"/>
                        <a:pt x="16019" y="16568"/>
                      </a:cubicBezTo>
                      <a:cubicBezTo>
                        <a:pt x="16992" y="16264"/>
                        <a:pt x="17813" y="15504"/>
                        <a:pt x="18269" y="14592"/>
                      </a:cubicBezTo>
                      <a:cubicBezTo>
                        <a:pt x="18390" y="14318"/>
                        <a:pt x="18481" y="14045"/>
                        <a:pt x="18512" y="13741"/>
                      </a:cubicBezTo>
                      <a:cubicBezTo>
                        <a:pt x="18664" y="11522"/>
                        <a:pt x="16354" y="10002"/>
                        <a:pt x="14834" y="8786"/>
                      </a:cubicBezTo>
                      <a:cubicBezTo>
                        <a:pt x="13952" y="8057"/>
                        <a:pt x="12737" y="7631"/>
                        <a:pt x="11734" y="7024"/>
                      </a:cubicBezTo>
                      <a:cubicBezTo>
                        <a:pt x="8390" y="4957"/>
                        <a:pt x="5806" y="1978"/>
                        <a:pt x="2280" y="184"/>
                      </a:cubicBezTo>
                      <a:cubicBezTo>
                        <a:pt x="2097" y="93"/>
                        <a:pt x="1895" y="1"/>
                        <a:pt x="1703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2"/>
                <p:cNvSpPr/>
                <p:nvPr/>
              </p:nvSpPr>
              <p:spPr>
                <a:xfrm flipH="1">
                  <a:off x="7379364" y="2580876"/>
                  <a:ext cx="1250172" cy="1219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35532" extrusionOk="0">
                      <a:moveTo>
                        <a:pt x="4165" y="0"/>
                      </a:moveTo>
                      <a:cubicBezTo>
                        <a:pt x="0" y="7934"/>
                        <a:pt x="547" y="26080"/>
                        <a:pt x="10517" y="32584"/>
                      </a:cubicBezTo>
                      <a:cubicBezTo>
                        <a:pt x="13752" y="34698"/>
                        <a:pt x="17670" y="35532"/>
                        <a:pt x="21519" y="35532"/>
                      </a:cubicBezTo>
                      <a:cubicBezTo>
                        <a:pt x="22264" y="35532"/>
                        <a:pt x="23005" y="35501"/>
                        <a:pt x="23739" y="35442"/>
                      </a:cubicBezTo>
                      <a:cubicBezTo>
                        <a:pt x="26171" y="35259"/>
                        <a:pt x="28572" y="34712"/>
                        <a:pt x="30882" y="33891"/>
                      </a:cubicBezTo>
                      <a:cubicBezTo>
                        <a:pt x="31642" y="33618"/>
                        <a:pt x="34651" y="32676"/>
                        <a:pt x="36414" y="31156"/>
                      </a:cubicBezTo>
                      <a:cubicBezTo>
                        <a:pt x="36080" y="31034"/>
                        <a:pt x="35746" y="30882"/>
                        <a:pt x="35411" y="30730"/>
                      </a:cubicBezTo>
                      <a:cubicBezTo>
                        <a:pt x="31885" y="29150"/>
                        <a:pt x="28481" y="27296"/>
                        <a:pt x="25350" y="25016"/>
                      </a:cubicBezTo>
                      <a:cubicBezTo>
                        <a:pt x="23648" y="23770"/>
                        <a:pt x="22068" y="22372"/>
                        <a:pt x="20517" y="20943"/>
                      </a:cubicBezTo>
                      <a:cubicBezTo>
                        <a:pt x="18998" y="19545"/>
                        <a:pt x="17478" y="18086"/>
                        <a:pt x="15988" y="16627"/>
                      </a:cubicBezTo>
                      <a:cubicBezTo>
                        <a:pt x="10821" y="11460"/>
                        <a:pt x="6991" y="6809"/>
                        <a:pt x="4165" y="0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2"/>
                <p:cNvSpPr/>
                <p:nvPr/>
              </p:nvSpPr>
              <p:spPr>
                <a:xfrm flipH="1">
                  <a:off x="7283406" y="3526267"/>
                  <a:ext cx="8377" cy="1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3254" fill="none" extrusionOk="0">
                      <a:moveTo>
                        <a:pt x="122" y="3253"/>
                      </a:moveTo>
                      <a:cubicBezTo>
                        <a:pt x="1" y="2159"/>
                        <a:pt x="61" y="1065"/>
                        <a:pt x="244" y="1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2"/>
                <p:cNvSpPr/>
                <p:nvPr/>
              </p:nvSpPr>
              <p:spPr>
                <a:xfrm flipH="1">
                  <a:off x="7856276" y="3100536"/>
                  <a:ext cx="91870" cy="5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6" h="1703" fill="none" extrusionOk="0">
                      <a:moveTo>
                        <a:pt x="2676" y="0"/>
                      </a:moveTo>
                      <a:cubicBezTo>
                        <a:pt x="2463" y="396"/>
                        <a:pt x="2098" y="669"/>
                        <a:pt x="1703" y="912"/>
                      </a:cubicBezTo>
                      <a:cubicBezTo>
                        <a:pt x="1156" y="1216"/>
                        <a:pt x="578" y="1490"/>
                        <a:pt x="1" y="1703"/>
                      </a:cubicBezTo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2"/>
                <p:cNvSpPr/>
                <p:nvPr/>
              </p:nvSpPr>
              <p:spPr>
                <a:xfrm flipH="1">
                  <a:off x="6310853" y="2616340"/>
                  <a:ext cx="314131" cy="27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0" h="7965" extrusionOk="0">
                      <a:moveTo>
                        <a:pt x="7588" y="1243"/>
                      </a:moveTo>
                      <a:cubicBezTo>
                        <a:pt x="7903" y="1243"/>
                        <a:pt x="8151" y="1444"/>
                        <a:pt x="8298" y="1764"/>
                      </a:cubicBezTo>
                      <a:cubicBezTo>
                        <a:pt x="8450" y="2068"/>
                        <a:pt x="8542" y="2554"/>
                        <a:pt x="8238" y="2828"/>
                      </a:cubicBezTo>
                      <a:cubicBezTo>
                        <a:pt x="7934" y="3071"/>
                        <a:pt x="7539" y="3132"/>
                        <a:pt x="7174" y="3253"/>
                      </a:cubicBezTo>
                      <a:cubicBezTo>
                        <a:pt x="6627" y="3466"/>
                        <a:pt x="5958" y="3740"/>
                        <a:pt x="5502" y="4195"/>
                      </a:cubicBezTo>
                      <a:lnTo>
                        <a:pt x="5684" y="2311"/>
                      </a:lnTo>
                      <a:cubicBezTo>
                        <a:pt x="5897" y="2281"/>
                        <a:pt x="6110" y="2159"/>
                        <a:pt x="6292" y="2037"/>
                      </a:cubicBezTo>
                      <a:cubicBezTo>
                        <a:pt x="6627" y="1764"/>
                        <a:pt x="6900" y="1429"/>
                        <a:pt x="7356" y="1277"/>
                      </a:cubicBezTo>
                      <a:cubicBezTo>
                        <a:pt x="7437" y="1254"/>
                        <a:pt x="7515" y="1243"/>
                        <a:pt x="7588" y="1243"/>
                      </a:cubicBezTo>
                      <a:close/>
                      <a:moveTo>
                        <a:pt x="0" y="1"/>
                      </a:moveTo>
                      <a:lnTo>
                        <a:pt x="760" y="7965"/>
                      </a:lnTo>
                      <a:lnTo>
                        <a:pt x="5137" y="7965"/>
                      </a:lnTo>
                      <a:lnTo>
                        <a:pt x="5320" y="6110"/>
                      </a:lnTo>
                      <a:cubicBezTo>
                        <a:pt x="5507" y="6279"/>
                        <a:pt x="5740" y="6367"/>
                        <a:pt x="5977" y="6367"/>
                      </a:cubicBezTo>
                      <a:cubicBezTo>
                        <a:pt x="6125" y="6367"/>
                        <a:pt x="6274" y="6332"/>
                        <a:pt x="6414" y="6262"/>
                      </a:cubicBezTo>
                      <a:cubicBezTo>
                        <a:pt x="6704" y="6104"/>
                        <a:pt x="6513" y="5717"/>
                        <a:pt x="6239" y="5717"/>
                      </a:cubicBezTo>
                      <a:cubicBezTo>
                        <a:pt x="6198" y="5717"/>
                        <a:pt x="6154" y="5726"/>
                        <a:pt x="6110" y="5746"/>
                      </a:cubicBezTo>
                      <a:cubicBezTo>
                        <a:pt x="6061" y="5770"/>
                        <a:pt x="6012" y="5781"/>
                        <a:pt x="5965" y="5781"/>
                      </a:cubicBezTo>
                      <a:cubicBezTo>
                        <a:pt x="5725" y="5781"/>
                        <a:pt x="5537" y="5488"/>
                        <a:pt x="5563" y="5259"/>
                      </a:cubicBezTo>
                      <a:cubicBezTo>
                        <a:pt x="5563" y="4834"/>
                        <a:pt x="5928" y="4530"/>
                        <a:pt x="6262" y="4317"/>
                      </a:cubicBezTo>
                      <a:cubicBezTo>
                        <a:pt x="6627" y="4074"/>
                        <a:pt x="7052" y="3891"/>
                        <a:pt x="7478" y="3740"/>
                      </a:cubicBezTo>
                      <a:cubicBezTo>
                        <a:pt x="7812" y="3648"/>
                        <a:pt x="8177" y="3557"/>
                        <a:pt x="8481" y="3344"/>
                      </a:cubicBezTo>
                      <a:cubicBezTo>
                        <a:pt x="9150" y="2888"/>
                        <a:pt x="9089" y="1977"/>
                        <a:pt x="8694" y="1338"/>
                      </a:cubicBezTo>
                      <a:cubicBezTo>
                        <a:pt x="8437" y="917"/>
                        <a:pt x="8027" y="717"/>
                        <a:pt x="7588" y="717"/>
                      </a:cubicBezTo>
                      <a:cubicBezTo>
                        <a:pt x="7298" y="717"/>
                        <a:pt x="6996" y="804"/>
                        <a:pt x="6718" y="974"/>
                      </a:cubicBezTo>
                      <a:cubicBezTo>
                        <a:pt x="6353" y="1186"/>
                        <a:pt x="6110" y="1581"/>
                        <a:pt x="5715" y="1794"/>
                      </a:cubicBezTo>
                      <a:lnTo>
                        <a:pt x="5897" y="1"/>
                      </a:ln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2"/>
                <p:cNvSpPr/>
                <p:nvPr/>
              </p:nvSpPr>
              <p:spPr>
                <a:xfrm flipH="1">
                  <a:off x="7550522" y="1815275"/>
                  <a:ext cx="391342" cy="350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10206" extrusionOk="0">
                      <a:moveTo>
                        <a:pt x="6460" y="1"/>
                      </a:moveTo>
                      <a:cubicBezTo>
                        <a:pt x="4791" y="1"/>
                        <a:pt x="3322" y="1206"/>
                        <a:pt x="2097" y="2240"/>
                      </a:cubicBezTo>
                      <a:cubicBezTo>
                        <a:pt x="1733" y="2544"/>
                        <a:pt x="1368" y="2848"/>
                        <a:pt x="1094" y="3243"/>
                      </a:cubicBezTo>
                      <a:cubicBezTo>
                        <a:pt x="790" y="3669"/>
                        <a:pt x="578" y="4125"/>
                        <a:pt x="456" y="4642"/>
                      </a:cubicBezTo>
                      <a:cubicBezTo>
                        <a:pt x="304" y="5219"/>
                        <a:pt x="243" y="5857"/>
                        <a:pt x="243" y="6465"/>
                      </a:cubicBezTo>
                      <a:cubicBezTo>
                        <a:pt x="274" y="6952"/>
                        <a:pt x="334" y="7468"/>
                        <a:pt x="243" y="7924"/>
                      </a:cubicBezTo>
                      <a:cubicBezTo>
                        <a:pt x="152" y="8228"/>
                        <a:pt x="30" y="8502"/>
                        <a:pt x="30" y="8806"/>
                      </a:cubicBezTo>
                      <a:cubicBezTo>
                        <a:pt x="1" y="9607"/>
                        <a:pt x="840" y="10205"/>
                        <a:pt x="1615" y="10205"/>
                      </a:cubicBezTo>
                      <a:cubicBezTo>
                        <a:pt x="1634" y="10205"/>
                        <a:pt x="1653" y="10205"/>
                        <a:pt x="1672" y="10204"/>
                      </a:cubicBezTo>
                      <a:cubicBezTo>
                        <a:pt x="2462" y="10174"/>
                        <a:pt x="3040" y="9778"/>
                        <a:pt x="3708" y="9414"/>
                      </a:cubicBezTo>
                      <a:cubicBezTo>
                        <a:pt x="4255" y="9140"/>
                        <a:pt x="4803" y="8988"/>
                        <a:pt x="5259" y="8532"/>
                      </a:cubicBezTo>
                      <a:cubicBezTo>
                        <a:pt x="6140" y="7712"/>
                        <a:pt x="6718" y="5614"/>
                        <a:pt x="7994" y="5371"/>
                      </a:cubicBezTo>
                      <a:cubicBezTo>
                        <a:pt x="8103" y="5354"/>
                        <a:pt x="8213" y="5349"/>
                        <a:pt x="8322" y="5349"/>
                      </a:cubicBezTo>
                      <a:cubicBezTo>
                        <a:pt x="8498" y="5349"/>
                        <a:pt x="8675" y="5363"/>
                        <a:pt x="8852" y="5363"/>
                      </a:cubicBezTo>
                      <a:cubicBezTo>
                        <a:pt x="8961" y="5363"/>
                        <a:pt x="9070" y="5357"/>
                        <a:pt x="9180" y="5341"/>
                      </a:cubicBezTo>
                      <a:cubicBezTo>
                        <a:pt x="9544" y="5310"/>
                        <a:pt x="9970" y="5006"/>
                        <a:pt x="9939" y="4611"/>
                      </a:cubicBezTo>
                      <a:cubicBezTo>
                        <a:pt x="9909" y="4490"/>
                        <a:pt x="9848" y="4338"/>
                        <a:pt x="9939" y="4246"/>
                      </a:cubicBezTo>
                      <a:cubicBezTo>
                        <a:pt x="9970" y="4216"/>
                        <a:pt x="10031" y="4186"/>
                        <a:pt x="10091" y="4155"/>
                      </a:cubicBezTo>
                      <a:cubicBezTo>
                        <a:pt x="10487" y="4003"/>
                        <a:pt x="11216" y="3517"/>
                        <a:pt x="11246" y="3031"/>
                      </a:cubicBezTo>
                      <a:cubicBezTo>
                        <a:pt x="11273" y="2738"/>
                        <a:pt x="10789" y="2237"/>
                        <a:pt x="10423" y="2237"/>
                      </a:cubicBezTo>
                      <a:cubicBezTo>
                        <a:pt x="10370" y="2237"/>
                        <a:pt x="10320" y="2248"/>
                        <a:pt x="10274" y="2271"/>
                      </a:cubicBezTo>
                      <a:cubicBezTo>
                        <a:pt x="10608" y="2088"/>
                        <a:pt x="10973" y="1906"/>
                        <a:pt x="11186" y="1572"/>
                      </a:cubicBezTo>
                      <a:cubicBezTo>
                        <a:pt x="11398" y="1237"/>
                        <a:pt x="11398" y="751"/>
                        <a:pt x="11094" y="508"/>
                      </a:cubicBezTo>
                      <a:cubicBezTo>
                        <a:pt x="10967" y="423"/>
                        <a:pt x="10813" y="397"/>
                        <a:pt x="10654" y="397"/>
                      </a:cubicBezTo>
                      <a:cubicBezTo>
                        <a:pt x="10472" y="397"/>
                        <a:pt x="10284" y="431"/>
                        <a:pt x="10122" y="447"/>
                      </a:cubicBezTo>
                      <a:cubicBezTo>
                        <a:pt x="9971" y="468"/>
                        <a:pt x="9836" y="490"/>
                        <a:pt x="9705" y="490"/>
                      </a:cubicBezTo>
                      <a:cubicBezTo>
                        <a:pt x="9651" y="490"/>
                        <a:pt x="9598" y="486"/>
                        <a:pt x="9544" y="477"/>
                      </a:cubicBezTo>
                      <a:cubicBezTo>
                        <a:pt x="8693" y="447"/>
                        <a:pt x="7873" y="173"/>
                        <a:pt x="7052" y="52"/>
                      </a:cubicBezTo>
                      <a:cubicBezTo>
                        <a:pt x="6852" y="17"/>
                        <a:pt x="6655" y="1"/>
                        <a:pt x="6460" y="1"/>
                      </a:cubicBezTo>
                      <a:close/>
                    </a:path>
                  </a:pathLst>
                </a:custGeom>
                <a:solidFill>
                  <a:srgbClr val="E5E1EE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2"/>
                <p:cNvSpPr/>
                <p:nvPr/>
              </p:nvSpPr>
              <p:spPr>
                <a:xfrm flipH="1">
                  <a:off x="7710199" y="1842087"/>
                  <a:ext cx="139865" cy="259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4" h="7547" extrusionOk="0">
                      <a:moveTo>
                        <a:pt x="1730" y="1"/>
                      </a:moveTo>
                      <a:cubicBezTo>
                        <a:pt x="1504" y="1"/>
                        <a:pt x="1262" y="57"/>
                        <a:pt x="1004" y="183"/>
                      </a:cubicBezTo>
                      <a:cubicBezTo>
                        <a:pt x="609" y="395"/>
                        <a:pt x="274" y="760"/>
                        <a:pt x="1" y="1125"/>
                      </a:cubicBezTo>
                      <a:cubicBezTo>
                        <a:pt x="183" y="1003"/>
                        <a:pt x="426" y="943"/>
                        <a:pt x="639" y="943"/>
                      </a:cubicBezTo>
                      <a:cubicBezTo>
                        <a:pt x="1916" y="1034"/>
                        <a:pt x="1916" y="2645"/>
                        <a:pt x="2068" y="3557"/>
                      </a:cubicBezTo>
                      <a:cubicBezTo>
                        <a:pt x="2250" y="4590"/>
                        <a:pt x="2250" y="5654"/>
                        <a:pt x="2129" y="6687"/>
                      </a:cubicBezTo>
                      <a:cubicBezTo>
                        <a:pt x="2067" y="7257"/>
                        <a:pt x="2489" y="7546"/>
                        <a:pt x="2937" y="7546"/>
                      </a:cubicBezTo>
                      <a:cubicBezTo>
                        <a:pt x="3372" y="7546"/>
                        <a:pt x="3832" y="7272"/>
                        <a:pt x="3892" y="6718"/>
                      </a:cubicBezTo>
                      <a:cubicBezTo>
                        <a:pt x="4074" y="5168"/>
                        <a:pt x="4044" y="3496"/>
                        <a:pt x="3618" y="1976"/>
                      </a:cubicBezTo>
                      <a:cubicBezTo>
                        <a:pt x="3371" y="1039"/>
                        <a:pt x="2704" y="1"/>
                        <a:pt x="1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7" name="Google Shape;357;p42"/>
              <p:cNvSpPr/>
              <p:nvPr/>
            </p:nvSpPr>
            <p:spPr>
              <a:xfrm flipH="1">
                <a:off x="6079961" y="4218896"/>
                <a:ext cx="438291" cy="165127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4810" extrusionOk="0">
                    <a:moveTo>
                      <a:pt x="5012" y="1"/>
                    </a:moveTo>
                    <a:cubicBezTo>
                      <a:pt x="4621" y="1"/>
                      <a:pt x="955" y="798"/>
                      <a:pt x="608" y="1375"/>
                    </a:cubicBezTo>
                    <a:cubicBezTo>
                      <a:pt x="0" y="2317"/>
                      <a:pt x="608" y="3776"/>
                      <a:pt x="882" y="4810"/>
                    </a:cubicBezTo>
                    <a:cubicBezTo>
                      <a:pt x="3010" y="4658"/>
                      <a:pt x="5137" y="4475"/>
                      <a:pt x="7265" y="4232"/>
                    </a:cubicBezTo>
                    <a:cubicBezTo>
                      <a:pt x="8329" y="4111"/>
                      <a:pt x="9362" y="3989"/>
                      <a:pt x="10426" y="3868"/>
                    </a:cubicBezTo>
                    <a:cubicBezTo>
                      <a:pt x="11004" y="3807"/>
                      <a:pt x="11916" y="3868"/>
                      <a:pt x="12371" y="3503"/>
                    </a:cubicBezTo>
                    <a:cubicBezTo>
                      <a:pt x="12371" y="3472"/>
                      <a:pt x="12402" y="3472"/>
                      <a:pt x="12402" y="3442"/>
                    </a:cubicBezTo>
                    <a:cubicBezTo>
                      <a:pt x="12706" y="3138"/>
                      <a:pt x="12767" y="2591"/>
                      <a:pt x="12493" y="2226"/>
                    </a:cubicBezTo>
                    <a:cubicBezTo>
                      <a:pt x="12219" y="1831"/>
                      <a:pt x="11672" y="1709"/>
                      <a:pt x="11186" y="1649"/>
                    </a:cubicBezTo>
                    <a:cubicBezTo>
                      <a:pt x="10335" y="1284"/>
                      <a:pt x="9119" y="1254"/>
                      <a:pt x="8207" y="1102"/>
                    </a:cubicBezTo>
                    <a:cubicBezTo>
                      <a:pt x="7417" y="950"/>
                      <a:pt x="6262" y="1041"/>
                      <a:pt x="5563" y="676"/>
                    </a:cubicBezTo>
                    <a:cubicBezTo>
                      <a:pt x="5320" y="554"/>
                      <a:pt x="5076" y="311"/>
                      <a:pt x="5046" y="7"/>
                    </a:cubicBezTo>
                    <a:cubicBezTo>
                      <a:pt x="5045" y="3"/>
                      <a:pt x="5033" y="1"/>
                      <a:pt x="5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8" name="Google Shape;358;p42"/>
          <p:cNvGrpSpPr/>
          <p:nvPr/>
        </p:nvGrpSpPr>
        <p:grpSpPr>
          <a:xfrm flipH="1">
            <a:off x="7048437" y="2462354"/>
            <a:ext cx="1835648" cy="2681139"/>
            <a:chOff x="5239502" y="864656"/>
            <a:chExt cx="1384768" cy="2022586"/>
          </a:xfrm>
        </p:grpSpPr>
        <p:sp>
          <p:nvSpPr>
            <p:cNvPr id="359" name="Google Shape;359;p42"/>
            <p:cNvSpPr/>
            <p:nvPr/>
          </p:nvSpPr>
          <p:spPr>
            <a:xfrm flipH="1">
              <a:off x="5469347" y="864656"/>
              <a:ext cx="568491" cy="1009064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 flipH="1">
              <a:off x="5239502" y="1561048"/>
              <a:ext cx="698160" cy="712957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 flipH="1">
              <a:off x="5565099" y="1919869"/>
              <a:ext cx="399684" cy="58442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 flipH="1">
              <a:off x="5998147" y="1840566"/>
              <a:ext cx="210828" cy="823366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 flipH="1">
              <a:off x="5690304" y="1179020"/>
              <a:ext cx="295352" cy="1407718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 flipH="1">
              <a:off x="5711171" y="2446841"/>
              <a:ext cx="529113" cy="440401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 flipH="1">
              <a:off x="6008573" y="1450573"/>
              <a:ext cx="615696" cy="692839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rgbClr val="E5E1E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6"/>
          <p:cNvSpPr txBox="1">
            <a:spLocks noGrp="1"/>
          </p:cNvSpPr>
          <p:nvPr>
            <p:ph type="title"/>
          </p:nvPr>
        </p:nvSpPr>
        <p:spPr>
          <a:xfrm>
            <a:off x="654859" y="542300"/>
            <a:ext cx="792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 of Higher Order Functions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" t="12482" r="8898" b="12246"/>
          <a:stretch/>
        </p:blipFill>
        <p:spPr>
          <a:xfrm>
            <a:off x="1776919" y="1664915"/>
            <a:ext cx="4228290" cy="2770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834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814220" y="1608306"/>
            <a:ext cx="1880555" cy="18283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141339" y="874019"/>
            <a:ext cx="4660025" cy="1047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2000" b="1" dirty="0" smtClean="0"/>
              <a:t>Don’t use Loops …. Use </a:t>
            </a:r>
            <a:r>
              <a:rPr lang="en-US" sz="2000" b="1" dirty="0" smtClean="0"/>
              <a:t>Array methods </a:t>
            </a:r>
            <a:endParaRPr lang="en-US" sz="2000" b="1" dirty="0" smtClean="0"/>
          </a:p>
        </p:txBody>
      </p:sp>
      <p:grpSp>
        <p:nvGrpSpPr>
          <p:cNvPr id="601" name="Google Shape;601;p48"/>
          <p:cNvGrpSpPr/>
          <p:nvPr/>
        </p:nvGrpSpPr>
        <p:grpSpPr>
          <a:xfrm>
            <a:off x="5460460" y="1608306"/>
            <a:ext cx="2361452" cy="2778163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821742" y="2939323"/>
            <a:ext cx="1291991" cy="222609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396;p45"/>
          <p:cNvSpPr txBox="1">
            <a:spLocks/>
          </p:cNvSpPr>
          <p:nvPr/>
        </p:nvSpPr>
        <p:spPr>
          <a:xfrm flipH="1">
            <a:off x="380830" y="211979"/>
            <a:ext cx="1007164" cy="980661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5400" dirty="0" smtClean="0">
                <a:solidFill>
                  <a:schemeClr val="tx2"/>
                </a:solidFill>
              </a:rPr>
              <a:t>05</a:t>
            </a:r>
            <a:endParaRPr lang="en" sz="5400" dirty="0">
              <a:solidFill>
                <a:schemeClr val="tx2"/>
              </a:solidFill>
            </a:endParaRPr>
          </a:p>
        </p:txBody>
      </p:sp>
      <p:sp>
        <p:nvSpPr>
          <p:cNvPr id="77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454859" y="360754"/>
            <a:ext cx="7239916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Don’t Iterate </a:t>
            </a:r>
            <a:endParaRPr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5" y="1697914"/>
            <a:ext cx="3634925" cy="27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6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814220" y="1608306"/>
            <a:ext cx="1880555" cy="18283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48"/>
          <p:cNvGrpSpPr/>
          <p:nvPr/>
        </p:nvGrpSpPr>
        <p:grpSpPr>
          <a:xfrm>
            <a:off x="5460460" y="1608306"/>
            <a:ext cx="2361452" cy="2778163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821742" y="2939323"/>
            <a:ext cx="1291991" cy="222609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396;p45"/>
          <p:cNvSpPr txBox="1">
            <a:spLocks/>
          </p:cNvSpPr>
          <p:nvPr/>
        </p:nvSpPr>
        <p:spPr>
          <a:xfrm flipH="1">
            <a:off x="380830" y="211979"/>
            <a:ext cx="1007164" cy="980661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5400" dirty="0" smtClean="0">
                <a:solidFill>
                  <a:schemeClr val="tx2"/>
                </a:solidFill>
              </a:rPr>
              <a:t>06</a:t>
            </a:r>
            <a:endParaRPr lang="en" sz="5400" dirty="0">
              <a:solidFill>
                <a:schemeClr val="tx2"/>
              </a:solidFill>
            </a:endParaRPr>
          </a:p>
        </p:txBody>
      </p:sp>
      <p:sp>
        <p:nvSpPr>
          <p:cNvPr id="77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454859" y="360754"/>
            <a:ext cx="7239916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Avoid Mutability</a:t>
            </a:r>
            <a:endParaRPr sz="3200" dirty="0"/>
          </a:p>
        </p:txBody>
      </p:sp>
      <p:sp>
        <p:nvSpPr>
          <p:cNvPr id="79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428332" y="1173422"/>
            <a:ext cx="3938257" cy="973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 smtClean="0"/>
              <a:t>Mutation </a:t>
            </a:r>
          </a:p>
          <a:p>
            <a:endParaRPr lang="pt-BR" sz="1200" dirty="0" smtClean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600" dirty="0" smtClean="0"/>
              <a:t>        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1820" y="1633701"/>
            <a:ext cx="2782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var rooms = [“H1”, “H2”, “H3”];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rooms[2] = “H4”;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rooms;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=&gt; ["H1", "H2", "H4"]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1" name="Google Shape;600;p48"/>
          <p:cNvSpPr txBox="1">
            <a:spLocks/>
          </p:cNvSpPr>
          <p:nvPr/>
        </p:nvSpPr>
        <p:spPr>
          <a:xfrm flipH="1">
            <a:off x="376314" y="2715024"/>
            <a:ext cx="3938257" cy="97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5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342900">
              <a:buClr>
                <a:srgbClr val="443440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 smtClean="0"/>
              <a:t>No Mutation </a:t>
            </a:r>
          </a:p>
          <a:p>
            <a:endParaRPr lang="pt-BR" sz="12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443440"/>
              </a:buClr>
              <a:buSzPts val="1100"/>
            </a:pPr>
            <a:r>
              <a:rPr lang="en-US" sz="1600" dirty="0" smtClean="0"/>
              <a:t>        </a:t>
            </a:r>
            <a:endParaRPr lang="en-US" sz="16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717746" y="3236581"/>
            <a:ext cx="4059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rooms = [“H1”, “H2”, “H3”];</a:t>
            </a:r>
          </a:p>
          <a:p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newRooms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rooms.map</a:t>
            </a:r>
            <a:r>
              <a:rPr lang="en-US" dirty="0">
                <a:solidFill>
                  <a:srgbClr val="FF0000"/>
                </a:solidFill>
              </a:rPr>
              <a:t>(function (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) {</a:t>
            </a:r>
          </a:p>
          <a:p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== “H3”) { return “H4”; }</a:t>
            </a:r>
          </a:p>
          <a:p>
            <a:r>
              <a:rPr lang="en-US" dirty="0">
                <a:solidFill>
                  <a:srgbClr val="FF0000"/>
                </a:solidFill>
              </a:rPr>
              <a:t>else { return 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; }</a:t>
            </a:r>
          </a:p>
          <a:p>
            <a:r>
              <a:rPr lang="en-US" dirty="0">
                <a:solidFill>
                  <a:srgbClr val="FF0000"/>
                </a:solidFill>
              </a:rPr>
              <a:t>});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75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uiExpand="1" build="p"/>
      <p:bldP spid="4" grpId="0"/>
      <p:bldP spid="81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814220" y="1608306"/>
            <a:ext cx="1880555" cy="18283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501158" y="1393353"/>
            <a:ext cx="4278475" cy="1047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600" dirty="0" smtClean="0"/>
              <a:t>React uses the functions to make the components, these functions are pure functions.</a:t>
            </a:r>
          </a:p>
        </p:txBody>
      </p:sp>
      <p:grpSp>
        <p:nvGrpSpPr>
          <p:cNvPr id="601" name="Google Shape;601;p48"/>
          <p:cNvGrpSpPr/>
          <p:nvPr/>
        </p:nvGrpSpPr>
        <p:grpSpPr>
          <a:xfrm>
            <a:off x="5460460" y="1608306"/>
            <a:ext cx="2361452" cy="2778163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821742" y="2939323"/>
            <a:ext cx="1291991" cy="222609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396;p45"/>
          <p:cNvSpPr txBox="1">
            <a:spLocks/>
          </p:cNvSpPr>
          <p:nvPr/>
        </p:nvSpPr>
        <p:spPr>
          <a:xfrm flipH="1">
            <a:off x="380830" y="211979"/>
            <a:ext cx="1007164" cy="980661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5400" dirty="0" smtClean="0">
                <a:solidFill>
                  <a:schemeClr val="tx2"/>
                </a:solidFill>
              </a:rPr>
              <a:t>07</a:t>
            </a:r>
            <a:endParaRPr lang="en" sz="5400" dirty="0">
              <a:solidFill>
                <a:schemeClr val="tx2"/>
              </a:solidFill>
            </a:endParaRPr>
          </a:p>
        </p:txBody>
      </p:sp>
      <p:sp>
        <p:nvSpPr>
          <p:cNvPr id="77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454859" y="360754"/>
            <a:ext cx="7239916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Functional Programming in React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6" t="16931" r="12148" b="16967"/>
          <a:stretch/>
        </p:blipFill>
        <p:spPr>
          <a:xfrm>
            <a:off x="1909451" y="2536879"/>
            <a:ext cx="2405269" cy="1486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29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/>
          <p:nvPr/>
        </p:nvSpPr>
        <p:spPr>
          <a:xfrm>
            <a:off x="1299800" y="1355175"/>
            <a:ext cx="2222100" cy="222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76"/>
          <p:cNvGrpSpPr/>
          <p:nvPr/>
        </p:nvGrpSpPr>
        <p:grpSpPr>
          <a:xfrm>
            <a:off x="1780968" y="2020245"/>
            <a:ext cx="1259755" cy="3123261"/>
            <a:chOff x="2330682" y="1468700"/>
            <a:chExt cx="824447" cy="2044019"/>
          </a:xfrm>
        </p:grpSpPr>
        <p:sp>
          <p:nvSpPr>
            <p:cNvPr id="1684" name="Google Shape;1684;p76"/>
            <p:cNvSpPr/>
            <p:nvPr/>
          </p:nvSpPr>
          <p:spPr>
            <a:xfrm>
              <a:off x="2519514" y="2137089"/>
              <a:ext cx="635615" cy="611378"/>
            </a:xfrm>
            <a:custGeom>
              <a:avLst/>
              <a:gdLst/>
              <a:ahLst/>
              <a:cxnLst/>
              <a:rect l="l" t="t" r="r" b="b"/>
              <a:pathLst>
                <a:path w="19302" h="18566" extrusionOk="0">
                  <a:moveTo>
                    <a:pt x="13070" y="0"/>
                  </a:moveTo>
                  <a:cubicBezTo>
                    <a:pt x="12789" y="0"/>
                    <a:pt x="12499" y="104"/>
                    <a:pt x="12250" y="229"/>
                  </a:cubicBezTo>
                  <a:cubicBezTo>
                    <a:pt x="11003" y="867"/>
                    <a:pt x="9940" y="1901"/>
                    <a:pt x="8633" y="2357"/>
                  </a:cubicBezTo>
                  <a:cubicBezTo>
                    <a:pt x="8025" y="2570"/>
                    <a:pt x="7386" y="2661"/>
                    <a:pt x="6809" y="2934"/>
                  </a:cubicBezTo>
                  <a:cubicBezTo>
                    <a:pt x="3739" y="4393"/>
                    <a:pt x="4012" y="8892"/>
                    <a:pt x="3040" y="11597"/>
                  </a:cubicBezTo>
                  <a:cubicBezTo>
                    <a:pt x="2584" y="12843"/>
                    <a:pt x="0" y="17038"/>
                    <a:pt x="1034" y="18223"/>
                  </a:cubicBezTo>
                  <a:cubicBezTo>
                    <a:pt x="1241" y="18458"/>
                    <a:pt x="1409" y="18537"/>
                    <a:pt x="1563" y="18537"/>
                  </a:cubicBezTo>
                  <a:cubicBezTo>
                    <a:pt x="1880" y="18537"/>
                    <a:pt x="2137" y="18200"/>
                    <a:pt x="2568" y="18200"/>
                  </a:cubicBezTo>
                  <a:cubicBezTo>
                    <a:pt x="2630" y="18200"/>
                    <a:pt x="2696" y="18207"/>
                    <a:pt x="2766" y="18223"/>
                  </a:cubicBezTo>
                  <a:cubicBezTo>
                    <a:pt x="3070" y="18314"/>
                    <a:pt x="3374" y="18527"/>
                    <a:pt x="3708" y="18558"/>
                  </a:cubicBezTo>
                  <a:cubicBezTo>
                    <a:pt x="3750" y="18563"/>
                    <a:pt x="3791" y="18566"/>
                    <a:pt x="3832" y="18566"/>
                  </a:cubicBezTo>
                  <a:cubicBezTo>
                    <a:pt x="4476" y="18566"/>
                    <a:pt x="5007" y="17913"/>
                    <a:pt x="5350" y="17342"/>
                  </a:cubicBezTo>
                  <a:cubicBezTo>
                    <a:pt x="6383" y="15731"/>
                    <a:pt x="7295" y="14059"/>
                    <a:pt x="8116" y="12327"/>
                  </a:cubicBezTo>
                  <a:cubicBezTo>
                    <a:pt x="8420" y="11658"/>
                    <a:pt x="9423" y="8253"/>
                    <a:pt x="10122" y="8193"/>
                  </a:cubicBezTo>
                  <a:cubicBezTo>
                    <a:pt x="10129" y="8192"/>
                    <a:pt x="10137" y="8192"/>
                    <a:pt x="10145" y="8192"/>
                  </a:cubicBezTo>
                  <a:cubicBezTo>
                    <a:pt x="10769" y="8192"/>
                    <a:pt x="12316" y="10568"/>
                    <a:pt x="12766" y="10959"/>
                  </a:cubicBezTo>
                  <a:cubicBezTo>
                    <a:pt x="13718" y="11751"/>
                    <a:pt x="14899" y="12567"/>
                    <a:pt x="16169" y="12567"/>
                  </a:cubicBezTo>
                  <a:cubicBezTo>
                    <a:pt x="16360" y="12567"/>
                    <a:pt x="16554" y="12549"/>
                    <a:pt x="16748" y="12509"/>
                  </a:cubicBezTo>
                  <a:cubicBezTo>
                    <a:pt x="17751" y="12327"/>
                    <a:pt x="18572" y="11536"/>
                    <a:pt x="18937" y="10594"/>
                  </a:cubicBezTo>
                  <a:cubicBezTo>
                    <a:pt x="19301" y="9652"/>
                    <a:pt x="19241" y="8588"/>
                    <a:pt x="18997" y="7615"/>
                  </a:cubicBezTo>
                  <a:cubicBezTo>
                    <a:pt x="18238" y="4910"/>
                    <a:pt x="16049" y="2387"/>
                    <a:pt x="14073" y="533"/>
                  </a:cubicBezTo>
                  <a:cubicBezTo>
                    <a:pt x="13830" y="320"/>
                    <a:pt x="13557" y="77"/>
                    <a:pt x="13253" y="16"/>
                  </a:cubicBezTo>
                  <a:cubicBezTo>
                    <a:pt x="13192" y="5"/>
                    <a:pt x="13131" y="0"/>
                    <a:pt x="1307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6"/>
            <p:cNvSpPr/>
            <p:nvPr/>
          </p:nvSpPr>
          <p:spPr>
            <a:xfrm>
              <a:off x="2502489" y="2544998"/>
              <a:ext cx="166198" cy="684648"/>
            </a:xfrm>
            <a:custGeom>
              <a:avLst/>
              <a:gdLst/>
              <a:ahLst/>
              <a:cxnLst/>
              <a:rect l="l" t="t" r="r" b="b"/>
              <a:pathLst>
                <a:path w="5047" h="20791" fill="none" extrusionOk="0">
                  <a:moveTo>
                    <a:pt x="5046" y="0"/>
                  </a:moveTo>
                  <a:cubicBezTo>
                    <a:pt x="3131" y="2918"/>
                    <a:pt x="1642" y="6414"/>
                    <a:pt x="1277" y="9940"/>
                  </a:cubicBezTo>
                  <a:cubicBezTo>
                    <a:pt x="943" y="13557"/>
                    <a:pt x="1672" y="17356"/>
                    <a:pt x="0" y="2079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6"/>
            <p:cNvSpPr/>
            <p:nvPr/>
          </p:nvSpPr>
          <p:spPr>
            <a:xfrm>
              <a:off x="2361349" y="14687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6"/>
            <p:cNvSpPr/>
            <p:nvPr/>
          </p:nvSpPr>
          <p:spPr>
            <a:xfrm>
              <a:off x="2410415" y="22607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6"/>
            <p:cNvSpPr/>
            <p:nvPr/>
          </p:nvSpPr>
          <p:spPr>
            <a:xfrm>
              <a:off x="2330682" y="3113509"/>
              <a:ext cx="338001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9" name="Google Shape;1689;p76"/>
          <p:cNvSpPr txBox="1">
            <a:spLocks noGrp="1"/>
          </p:cNvSpPr>
          <p:nvPr>
            <p:ph type="title"/>
          </p:nvPr>
        </p:nvSpPr>
        <p:spPr>
          <a:xfrm>
            <a:off x="4520045" y="1186572"/>
            <a:ext cx="3858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690" name="Google Shape;1690;p76"/>
          <p:cNvSpPr txBox="1">
            <a:spLocks noGrp="1"/>
          </p:cNvSpPr>
          <p:nvPr>
            <p:ph type="subTitle" idx="1"/>
          </p:nvPr>
        </p:nvSpPr>
        <p:spPr>
          <a:xfrm>
            <a:off x="4738094" y="2291472"/>
            <a:ext cx="4023285" cy="9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smtClean="0"/>
              <a:t>Any Questions ?</a:t>
            </a:r>
            <a:endParaRPr sz="4400" dirty="0"/>
          </a:p>
        </p:txBody>
      </p:sp>
      <p:grpSp>
        <p:nvGrpSpPr>
          <p:cNvPr id="1707" name="Google Shape;1707;p76"/>
          <p:cNvGrpSpPr/>
          <p:nvPr/>
        </p:nvGrpSpPr>
        <p:grpSpPr>
          <a:xfrm>
            <a:off x="570870" y="1796223"/>
            <a:ext cx="3500680" cy="2149710"/>
            <a:chOff x="713223" y="2038668"/>
            <a:chExt cx="2783620" cy="1709375"/>
          </a:xfrm>
        </p:grpSpPr>
        <p:sp>
          <p:nvSpPr>
            <p:cNvPr id="1708" name="Google Shape;1708;p76"/>
            <p:cNvSpPr/>
            <p:nvPr/>
          </p:nvSpPr>
          <p:spPr>
            <a:xfrm>
              <a:off x="2236912" y="3199987"/>
              <a:ext cx="678879" cy="400324"/>
            </a:xfrm>
            <a:custGeom>
              <a:avLst/>
              <a:gdLst/>
              <a:ahLst/>
              <a:cxnLst/>
              <a:rect l="l" t="t" r="r" b="b"/>
              <a:pathLst>
                <a:path w="18147" h="10701" extrusionOk="0">
                  <a:moveTo>
                    <a:pt x="5380" y="1"/>
                  </a:moveTo>
                  <a:cubicBezTo>
                    <a:pt x="5380" y="1"/>
                    <a:pt x="2675" y="1"/>
                    <a:pt x="1307" y="1186"/>
                  </a:cubicBezTo>
                  <a:lnTo>
                    <a:pt x="1277" y="1186"/>
                  </a:lnTo>
                  <a:cubicBezTo>
                    <a:pt x="942" y="1490"/>
                    <a:pt x="669" y="1855"/>
                    <a:pt x="547" y="2311"/>
                  </a:cubicBezTo>
                  <a:cubicBezTo>
                    <a:pt x="0" y="4621"/>
                    <a:pt x="1033" y="6201"/>
                    <a:pt x="3222" y="7478"/>
                  </a:cubicBezTo>
                  <a:cubicBezTo>
                    <a:pt x="5380" y="8755"/>
                    <a:pt x="13040" y="10700"/>
                    <a:pt x="13040" y="10700"/>
                  </a:cubicBezTo>
                  <a:lnTo>
                    <a:pt x="16201" y="8755"/>
                  </a:lnTo>
                  <a:lnTo>
                    <a:pt x="18146" y="7600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6"/>
            <p:cNvSpPr/>
            <p:nvPr/>
          </p:nvSpPr>
          <p:spPr>
            <a:xfrm>
              <a:off x="2236912" y="3228493"/>
              <a:ext cx="606079" cy="371818"/>
            </a:xfrm>
            <a:custGeom>
              <a:avLst/>
              <a:gdLst/>
              <a:ahLst/>
              <a:cxnLst/>
              <a:rect l="l" t="t" r="r" b="b"/>
              <a:pathLst>
                <a:path w="16201" h="9939" extrusionOk="0">
                  <a:moveTo>
                    <a:pt x="2759" y="1"/>
                  </a:moveTo>
                  <a:cubicBezTo>
                    <a:pt x="1949" y="1"/>
                    <a:pt x="1482" y="279"/>
                    <a:pt x="1307" y="424"/>
                  </a:cubicBezTo>
                  <a:lnTo>
                    <a:pt x="1277" y="424"/>
                  </a:lnTo>
                  <a:cubicBezTo>
                    <a:pt x="942" y="728"/>
                    <a:pt x="669" y="1093"/>
                    <a:pt x="547" y="1549"/>
                  </a:cubicBezTo>
                  <a:cubicBezTo>
                    <a:pt x="0" y="3859"/>
                    <a:pt x="1033" y="5439"/>
                    <a:pt x="3222" y="6716"/>
                  </a:cubicBezTo>
                  <a:cubicBezTo>
                    <a:pt x="5380" y="7993"/>
                    <a:pt x="13040" y="9938"/>
                    <a:pt x="13040" y="9938"/>
                  </a:cubicBezTo>
                  <a:lnTo>
                    <a:pt x="16201" y="7993"/>
                  </a:lnTo>
                  <a:cubicBezTo>
                    <a:pt x="15897" y="7780"/>
                    <a:pt x="10487" y="4102"/>
                    <a:pt x="6687" y="1518"/>
                  </a:cubicBezTo>
                  <a:cubicBezTo>
                    <a:pt x="4928" y="330"/>
                    <a:pt x="3641" y="1"/>
                    <a:pt x="27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6"/>
            <p:cNvSpPr/>
            <p:nvPr/>
          </p:nvSpPr>
          <p:spPr>
            <a:xfrm>
              <a:off x="2621225" y="3514380"/>
              <a:ext cx="321838" cy="233663"/>
            </a:xfrm>
            <a:custGeom>
              <a:avLst/>
              <a:gdLst/>
              <a:ahLst/>
              <a:cxnLst/>
              <a:rect l="l" t="t" r="r" b="b"/>
              <a:pathLst>
                <a:path w="8603" h="6246" extrusionOk="0">
                  <a:moveTo>
                    <a:pt x="6372" y="1"/>
                  </a:moveTo>
                  <a:cubicBezTo>
                    <a:pt x="6158" y="1"/>
                    <a:pt x="5921" y="43"/>
                    <a:pt x="5654" y="138"/>
                  </a:cubicBezTo>
                  <a:cubicBezTo>
                    <a:pt x="5654" y="138"/>
                    <a:pt x="5138" y="290"/>
                    <a:pt x="3435" y="1658"/>
                  </a:cubicBezTo>
                  <a:cubicBezTo>
                    <a:pt x="1703" y="3026"/>
                    <a:pt x="1" y="3633"/>
                    <a:pt x="305" y="5062"/>
                  </a:cubicBezTo>
                  <a:cubicBezTo>
                    <a:pt x="455" y="5846"/>
                    <a:pt x="1356" y="6246"/>
                    <a:pt x="2384" y="6246"/>
                  </a:cubicBezTo>
                  <a:cubicBezTo>
                    <a:pt x="3230" y="6246"/>
                    <a:pt x="4162" y="5975"/>
                    <a:pt x="4834" y="5427"/>
                  </a:cubicBezTo>
                  <a:cubicBezTo>
                    <a:pt x="6293" y="4181"/>
                    <a:pt x="8603" y="1992"/>
                    <a:pt x="8086" y="1232"/>
                  </a:cubicBezTo>
                  <a:cubicBezTo>
                    <a:pt x="7653" y="607"/>
                    <a:pt x="7182" y="1"/>
                    <a:pt x="63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6"/>
            <p:cNvSpPr/>
            <p:nvPr/>
          </p:nvSpPr>
          <p:spPr>
            <a:xfrm>
              <a:off x="2637161" y="3518645"/>
              <a:ext cx="290002" cy="211142"/>
            </a:xfrm>
            <a:custGeom>
              <a:avLst/>
              <a:gdLst/>
              <a:ahLst/>
              <a:cxnLst/>
              <a:rect l="l" t="t" r="r" b="b"/>
              <a:pathLst>
                <a:path w="7752" h="5644" extrusionOk="0">
                  <a:moveTo>
                    <a:pt x="5718" y="1"/>
                  </a:moveTo>
                  <a:cubicBezTo>
                    <a:pt x="5535" y="1"/>
                    <a:pt x="5333" y="36"/>
                    <a:pt x="5107" y="115"/>
                  </a:cubicBezTo>
                  <a:cubicBezTo>
                    <a:pt x="5107" y="115"/>
                    <a:pt x="4620" y="267"/>
                    <a:pt x="3070" y="1513"/>
                  </a:cubicBezTo>
                  <a:cubicBezTo>
                    <a:pt x="1520" y="2760"/>
                    <a:pt x="0" y="3276"/>
                    <a:pt x="243" y="4583"/>
                  </a:cubicBezTo>
                  <a:cubicBezTo>
                    <a:pt x="393" y="5282"/>
                    <a:pt x="1208" y="5644"/>
                    <a:pt x="2134" y="5644"/>
                  </a:cubicBezTo>
                  <a:cubicBezTo>
                    <a:pt x="2899" y="5644"/>
                    <a:pt x="3741" y="5396"/>
                    <a:pt x="4347" y="4887"/>
                  </a:cubicBezTo>
                  <a:cubicBezTo>
                    <a:pt x="5654" y="3793"/>
                    <a:pt x="7751" y="1817"/>
                    <a:pt x="7265" y="1118"/>
                  </a:cubicBezTo>
                  <a:cubicBezTo>
                    <a:pt x="6876" y="559"/>
                    <a:pt x="6449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6"/>
            <p:cNvSpPr/>
            <p:nvPr/>
          </p:nvSpPr>
          <p:spPr>
            <a:xfrm>
              <a:off x="2802027" y="2567758"/>
              <a:ext cx="233139" cy="584419"/>
            </a:xfrm>
            <a:custGeom>
              <a:avLst/>
              <a:gdLst/>
              <a:ahLst/>
              <a:cxnLst/>
              <a:rect l="l" t="t" r="r" b="b"/>
              <a:pathLst>
                <a:path w="6232" h="15622" extrusionOk="0">
                  <a:moveTo>
                    <a:pt x="6201" y="1"/>
                  </a:moveTo>
                  <a:lnTo>
                    <a:pt x="6201" y="19"/>
                  </a:lnTo>
                  <a:lnTo>
                    <a:pt x="6201" y="19"/>
                  </a:lnTo>
                  <a:cubicBezTo>
                    <a:pt x="6221" y="7"/>
                    <a:pt x="6232" y="1"/>
                    <a:pt x="6232" y="1"/>
                  </a:cubicBezTo>
                  <a:close/>
                  <a:moveTo>
                    <a:pt x="6201" y="19"/>
                  </a:moveTo>
                  <a:cubicBezTo>
                    <a:pt x="5985" y="151"/>
                    <a:pt x="4661" y="1031"/>
                    <a:pt x="3770" y="3314"/>
                  </a:cubicBezTo>
                  <a:cubicBezTo>
                    <a:pt x="2767" y="5776"/>
                    <a:pt x="1247" y="12159"/>
                    <a:pt x="882" y="13041"/>
                  </a:cubicBezTo>
                  <a:cubicBezTo>
                    <a:pt x="548" y="13922"/>
                    <a:pt x="1" y="15077"/>
                    <a:pt x="2311" y="15503"/>
                  </a:cubicBezTo>
                  <a:cubicBezTo>
                    <a:pt x="2767" y="15588"/>
                    <a:pt x="3196" y="15622"/>
                    <a:pt x="3591" y="15622"/>
                  </a:cubicBezTo>
                  <a:cubicBezTo>
                    <a:pt x="5170" y="15622"/>
                    <a:pt x="6201" y="15077"/>
                    <a:pt x="6201" y="15077"/>
                  </a:cubicBezTo>
                  <a:lnTo>
                    <a:pt x="6201" y="19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6"/>
            <p:cNvSpPr/>
            <p:nvPr/>
          </p:nvSpPr>
          <p:spPr>
            <a:xfrm>
              <a:off x="2447268" y="3536565"/>
              <a:ext cx="145562" cy="127418"/>
            </a:xfrm>
            <a:custGeom>
              <a:avLst/>
              <a:gdLst/>
              <a:ahLst/>
              <a:cxnLst/>
              <a:rect l="l" t="t" r="r" b="b"/>
              <a:pathLst>
                <a:path w="3891" h="3406" extrusionOk="0">
                  <a:moveTo>
                    <a:pt x="1246" y="1"/>
                  </a:moveTo>
                  <a:lnTo>
                    <a:pt x="243" y="700"/>
                  </a:lnTo>
                  <a:cubicBezTo>
                    <a:pt x="0" y="2098"/>
                    <a:pt x="487" y="2980"/>
                    <a:pt x="1702" y="3405"/>
                  </a:cubicBezTo>
                  <a:lnTo>
                    <a:pt x="3891" y="2524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6"/>
            <p:cNvSpPr/>
            <p:nvPr/>
          </p:nvSpPr>
          <p:spPr>
            <a:xfrm>
              <a:off x="2487072" y="3233731"/>
              <a:ext cx="357078" cy="423406"/>
            </a:xfrm>
            <a:custGeom>
              <a:avLst/>
              <a:gdLst/>
              <a:ahLst/>
              <a:cxnLst/>
              <a:rect l="l" t="t" r="r" b="b"/>
              <a:pathLst>
                <a:path w="9545" h="11318" extrusionOk="0">
                  <a:moveTo>
                    <a:pt x="8080" y="0"/>
                  </a:moveTo>
                  <a:cubicBezTo>
                    <a:pt x="7480" y="0"/>
                    <a:pt x="6485" y="167"/>
                    <a:pt x="5289" y="1014"/>
                  </a:cubicBezTo>
                  <a:cubicBezTo>
                    <a:pt x="3313" y="2412"/>
                    <a:pt x="0" y="8005"/>
                    <a:pt x="0" y="8005"/>
                  </a:cubicBezTo>
                  <a:cubicBezTo>
                    <a:pt x="0" y="8005"/>
                    <a:pt x="243" y="10588"/>
                    <a:pt x="2097" y="11318"/>
                  </a:cubicBezTo>
                  <a:cubicBezTo>
                    <a:pt x="2097" y="11318"/>
                    <a:pt x="5471" y="9707"/>
                    <a:pt x="7204" y="8643"/>
                  </a:cubicBezTo>
                  <a:cubicBezTo>
                    <a:pt x="8936" y="7579"/>
                    <a:pt x="9544" y="6546"/>
                    <a:pt x="9544" y="6546"/>
                  </a:cubicBezTo>
                  <a:lnTo>
                    <a:pt x="8693" y="71"/>
                  </a:lnTo>
                  <a:cubicBezTo>
                    <a:pt x="8693" y="71"/>
                    <a:pt x="8471" y="0"/>
                    <a:pt x="80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6"/>
            <p:cNvSpPr/>
            <p:nvPr/>
          </p:nvSpPr>
          <p:spPr>
            <a:xfrm>
              <a:off x="2881636" y="2556385"/>
              <a:ext cx="590180" cy="852873"/>
            </a:xfrm>
            <a:custGeom>
              <a:avLst/>
              <a:gdLst/>
              <a:ahLst/>
              <a:cxnLst/>
              <a:rect l="l" t="t" r="r" b="b"/>
              <a:pathLst>
                <a:path w="15776" h="22798" extrusionOk="0">
                  <a:moveTo>
                    <a:pt x="4256" y="1"/>
                  </a:moveTo>
                  <a:cubicBezTo>
                    <a:pt x="4256" y="1"/>
                    <a:pt x="2766" y="2797"/>
                    <a:pt x="2128" y="4226"/>
                  </a:cubicBezTo>
                  <a:cubicBezTo>
                    <a:pt x="1490" y="5624"/>
                    <a:pt x="426" y="7813"/>
                    <a:pt x="2098" y="10001"/>
                  </a:cubicBezTo>
                  <a:cubicBezTo>
                    <a:pt x="3739" y="12220"/>
                    <a:pt x="0" y="19059"/>
                    <a:pt x="0" y="19059"/>
                  </a:cubicBezTo>
                  <a:cubicBezTo>
                    <a:pt x="0" y="19059"/>
                    <a:pt x="2067" y="22038"/>
                    <a:pt x="7356" y="22311"/>
                  </a:cubicBezTo>
                  <a:cubicBezTo>
                    <a:pt x="8754" y="22402"/>
                    <a:pt x="9849" y="22463"/>
                    <a:pt x="10669" y="22524"/>
                  </a:cubicBezTo>
                  <a:cubicBezTo>
                    <a:pt x="12949" y="22706"/>
                    <a:pt x="13283" y="22798"/>
                    <a:pt x="13283" y="22798"/>
                  </a:cubicBezTo>
                  <a:cubicBezTo>
                    <a:pt x="13283" y="22798"/>
                    <a:pt x="14894" y="14864"/>
                    <a:pt x="15472" y="8968"/>
                  </a:cubicBezTo>
                  <a:cubicBezTo>
                    <a:pt x="15715" y="6597"/>
                    <a:pt x="15776" y="4530"/>
                    <a:pt x="15502" y="3466"/>
                  </a:cubicBezTo>
                  <a:cubicBezTo>
                    <a:pt x="14731" y="660"/>
                    <a:pt x="12898" y="337"/>
                    <a:pt x="12093" y="337"/>
                  </a:cubicBezTo>
                  <a:cubicBezTo>
                    <a:pt x="11852" y="337"/>
                    <a:pt x="11703" y="366"/>
                    <a:pt x="11703" y="366"/>
                  </a:cubicBezTo>
                  <a:lnTo>
                    <a:pt x="5259" y="305"/>
                  </a:lnTo>
                  <a:lnTo>
                    <a:pt x="425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6"/>
            <p:cNvSpPr/>
            <p:nvPr/>
          </p:nvSpPr>
          <p:spPr>
            <a:xfrm>
              <a:off x="2409746" y="3215923"/>
              <a:ext cx="573121" cy="180129"/>
            </a:xfrm>
            <a:custGeom>
              <a:avLst/>
              <a:gdLst/>
              <a:ahLst/>
              <a:cxnLst/>
              <a:rect l="l" t="t" r="r" b="b"/>
              <a:pathLst>
                <a:path w="15320" h="4815" extrusionOk="0">
                  <a:moveTo>
                    <a:pt x="0" y="0"/>
                  </a:moveTo>
                  <a:lnTo>
                    <a:pt x="183" y="669"/>
                  </a:lnTo>
                  <a:cubicBezTo>
                    <a:pt x="243" y="973"/>
                    <a:pt x="426" y="1216"/>
                    <a:pt x="699" y="1368"/>
                  </a:cubicBezTo>
                  <a:lnTo>
                    <a:pt x="5958" y="4499"/>
                  </a:lnTo>
                  <a:cubicBezTo>
                    <a:pt x="6310" y="4706"/>
                    <a:pt x="6704" y="4814"/>
                    <a:pt x="7102" y="4814"/>
                  </a:cubicBezTo>
                  <a:cubicBezTo>
                    <a:pt x="7289" y="4814"/>
                    <a:pt x="7476" y="4790"/>
                    <a:pt x="7660" y="4742"/>
                  </a:cubicBezTo>
                  <a:lnTo>
                    <a:pt x="14681" y="2827"/>
                  </a:lnTo>
                  <a:cubicBezTo>
                    <a:pt x="14985" y="2766"/>
                    <a:pt x="15228" y="2493"/>
                    <a:pt x="15259" y="2189"/>
                  </a:cubicBezTo>
                  <a:lnTo>
                    <a:pt x="15320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6"/>
            <p:cNvSpPr/>
            <p:nvPr/>
          </p:nvSpPr>
          <p:spPr>
            <a:xfrm>
              <a:off x="2555271" y="3180234"/>
              <a:ext cx="427596" cy="179007"/>
            </a:xfrm>
            <a:custGeom>
              <a:avLst/>
              <a:gdLst/>
              <a:ahLst/>
              <a:cxnLst/>
              <a:rect l="l" t="t" r="r" b="b"/>
              <a:pathLst>
                <a:path w="11430" h="4785" extrusionOk="0">
                  <a:moveTo>
                    <a:pt x="5563" y="0"/>
                  </a:moveTo>
                  <a:cubicBezTo>
                    <a:pt x="5523" y="0"/>
                    <a:pt x="5482" y="4"/>
                    <a:pt x="5442" y="12"/>
                  </a:cubicBezTo>
                  <a:cubicBezTo>
                    <a:pt x="4408" y="164"/>
                    <a:pt x="92" y="863"/>
                    <a:pt x="1" y="894"/>
                  </a:cubicBezTo>
                  <a:lnTo>
                    <a:pt x="2645" y="4784"/>
                  </a:lnTo>
                  <a:lnTo>
                    <a:pt x="11430" y="2626"/>
                  </a:lnTo>
                  <a:lnTo>
                    <a:pt x="5867" y="73"/>
                  </a:lnTo>
                  <a:cubicBezTo>
                    <a:pt x="5778" y="28"/>
                    <a:pt x="5673" y="0"/>
                    <a:pt x="55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6"/>
            <p:cNvSpPr/>
            <p:nvPr/>
          </p:nvSpPr>
          <p:spPr>
            <a:xfrm>
              <a:off x="2259059" y="2867150"/>
              <a:ext cx="414503" cy="498900"/>
            </a:xfrm>
            <a:custGeom>
              <a:avLst/>
              <a:gdLst/>
              <a:ahLst/>
              <a:cxnLst/>
              <a:rect l="l" t="t" r="r" b="b"/>
              <a:pathLst>
                <a:path w="11080" h="13336" extrusionOk="0">
                  <a:moveTo>
                    <a:pt x="308" y="1"/>
                  </a:moveTo>
                  <a:cubicBezTo>
                    <a:pt x="137" y="1"/>
                    <a:pt x="0" y="179"/>
                    <a:pt x="77" y="357"/>
                  </a:cubicBezTo>
                  <a:lnTo>
                    <a:pt x="138" y="509"/>
                  </a:lnTo>
                  <a:lnTo>
                    <a:pt x="4028" y="9323"/>
                  </a:lnTo>
                  <a:lnTo>
                    <a:pt x="10320" y="13336"/>
                  </a:lnTo>
                  <a:lnTo>
                    <a:pt x="11080" y="13032"/>
                  </a:lnTo>
                  <a:lnTo>
                    <a:pt x="6642" y="3487"/>
                  </a:lnTo>
                  <a:cubicBezTo>
                    <a:pt x="6399" y="2849"/>
                    <a:pt x="5913" y="2363"/>
                    <a:pt x="5274" y="2089"/>
                  </a:cubicBezTo>
                  <a:lnTo>
                    <a:pt x="411" y="22"/>
                  </a:lnTo>
                  <a:cubicBezTo>
                    <a:pt x="376" y="7"/>
                    <a:pt x="342" y="1"/>
                    <a:pt x="30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6"/>
            <p:cNvSpPr/>
            <p:nvPr/>
          </p:nvSpPr>
          <p:spPr>
            <a:xfrm>
              <a:off x="2264184" y="2886154"/>
              <a:ext cx="380983" cy="479895"/>
            </a:xfrm>
            <a:custGeom>
              <a:avLst/>
              <a:gdLst/>
              <a:ahLst/>
              <a:cxnLst/>
              <a:rect l="l" t="t" r="r" b="b"/>
              <a:pathLst>
                <a:path w="10184" h="12828" extrusionOk="0">
                  <a:moveTo>
                    <a:pt x="1" y="1"/>
                  </a:moveTo>
                  <a:lnTo>
                    <a:pt x="3891" y="8815"/>
                  </a:lnTo>
                  <a:lnTo>
                    <a:pt x="10183" y="12828"/>
                  </a:lnTo>
                  <a:lnTo>
                    <a:pt x="6049" y="3375"/>
                  </a:lnTo>
                  <a:cubicBezTo>
                    <a:pt x="5776" y="2736"/>
                    <a:pt x="5289" y="2250"/>
                    <a:pt x="4681" y="19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6"/>
            <p:cNvSpPr/>
            <p:nvPr/>
          </p:nvSpPr>
          <p:spPr>
            <a:xfrm>
              <a:off x="3082902" y="2038668"/>
              <a:ext cx="295651" cy="527556"/>
            </a:xfrm>
            <a:custGeom>
              <a:avLst/>
              <a:gdLst/>
              <a:ahLst/>
              <a:cxnLst/>
              <a:rect l="l" t="t" r="r" b="b"/>
              <a:pathLst>
                <a:path w="7903" h="14102" extrusionOk="0">
                  <a:moveTo>
                    <a:pt x="3093" y="0"/>
                  </a:moveTo>
                  <a:cubicBezTo>
                    <a:pt x="2924" y="0"/>
                    <a:pt x="2754" y="13"/>
                    <a:pt x="2584" y="40"/>
                  </a:cubicBezTo>
                  <a:cubicBezTo>
                    <a:pt x="92" y="435"/>
                    <a:pt x="0" y="2624"/>
                    <a:pt x="0" y="2624"/>
                  </a:cubicBezTo>
                  <a:cubicBezTo>
                    <a:pt x="0" y="2624"/>
                    <a:pt x="2037" y="10436"/>
                    <a:pt x="3496" y="12928"/>
                  </a:cubicBezTo>
                  <a:cubicBezTo>
                    <a:pt x="3981" y="13784"/>
                    <a:pt x="4648" y="14101"/>
                    <a:pt x="5314" y="14101"/>
                  </a:cubicBezTo>
                  <a:cubicBezTo>
                    <a:pt x="6610" y="14101"/>
                    <a:pt x="7903" y="12901"/>
                    <a:pt x="7843" y="12138"/>
                  </a:cubicBezTo>
                  <a:cubicBezTo>
                    <a:pt x="7751" y="11013"/>
                    <a:pt x="6687" y="11195"/>
                    <a:pt x="6292" y="9980"/>
                  </a:cubicBezTo>
                  <a:cubicBezTo>
                    <a:pt x="5897" y="8764"/>
                    <a:pt x="7174" y="7122"/>
                    <a:pt x="7387" y="4691"/>
                  </a:cubicBezTo>
                  <a:cubicBezTo>
                    <a:pt x="7613" y="2425"/>
                    <a:pt x="5411" y="0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6"/>
            <p:cNvSpPr/>
            <p:nvPr/>
          </p:nvSpPr>
          <p:spPr>
            <a:xfrm>
              <a:off x="3082902" y="2119773"/>
              <a:ext cx="171749" cy="105870"/>
            </a:xfrm>
            <a:custGeom>
              <a:avLst/>
              <a:gdLst/>
              <a:ahLst/>
              <a:cxnLst/>
              <a:rect l="l" t="t" r="r" b="b"/>
              <a:pathLst>
                <a:path w="4591" h="2830" extrusionOk="0">
                  <a:moveTo>
                    <a:pt x="1108" y="1"/>
                  </a:moveTo>
                  <a:cubicBezTo>
                    <a:pt x="258" y="1"/>
                    <a:pt x="0" y="456"/>
                    <a:pt x="0" y="456"/>
                  </a:cubicBezTo>
                  <a:cubicBezTo>
                    <a:pt x="0" y="456"/>
                    <a:pt x="3012" y="2829"/>
                    <a:pt x="3913" y="2829"/>
                  </a:cubicBezTo>
                  <a:cubicBezTo>
                    <a:pt x="3996" y="2829"/>
                    <a:pt x="4061" y="2809"/>
                    <a:pt x="4104" y="2766"/>
                  </a:cubicBezTo>
                  <a:cubicBezTo>
                    <a:pt x="4590" y="2280"/>
                    <a:pt x="3283" y="426"/>
                    <a:pt x="1824" y="91"/>
                  </a:cubicBezTo>
                  <a:cubicBezTo>
                    <a:pt x="1548" y="27"/>
                    <a:pt x="1311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6"/>
            <p:cNvSpPr/>
            <p:nvPr/>
          </p:nvSpPr>
          <p:spPr>
            <a:xfrm>
              <a:off x="2899817" y="2137019"/>
              <a:ext cx="376419" cy="385809"/>
            </a:xfrm>
            <a:custGeom>
              <a:avLst/>
              <a:gdLst/>
              <a:ahLst/>
              <a:cxnLst/>
              <a:rect l="l" t="t" r="r" b="b"/>
              <a:pathLst>
                <a:path w="10062" h="10313" extrusionOk="0">
                  <a:moveTo>
                    <a:pt x="4772" y="1"/>
                  </a:moveTo>
                  <a:cubicBezTo>
                    <a:pt x="2625" y="1"/>
                    <a:pt x="1551" y="2123"/>
                    <a:pt x="1551" y="2123"/>
                  </a:cubicBezTo>
                  <a:cubicBezTo>
                    <a:pt x="1551" y="2123"/>
                    <a:pt x="852" y="2214"/>
                    <a:pt x="426" y="3612"/>
                  </a:cubicBezTo>
                  <a:cubicBezTo>
                    <a:pt x="1" y="4980"/>
                    <a:pt x="1460" y="6560"/>
                    <a:pt x="1460" y="6560"/>
                  </a:cubicBezTo>
                  <a:cubicBezTo>
                    <a:pt x="1460" y="6560"/>
                    <a:pt x="6820" y="10313"/>
                    <a:pt x="7986" y="10313"/>
                  </a:cubicBezTo>
                  <a:cubicBezTo>
                    <a:pt x="8122" y="10313"/>
                    <a:pt x="8201" y="10262"/>
                    <a:pt x="8208" y="10147"/>
                  </a:cubicBezTo>
                  <a:cubicBezTo>
                    <a:pt x="8238" y="9022"/>
                    <a:pt x="10062" y="7320"/>
                    <a:pt x="9758" y="4706"/>
                  </a:cubicBezTo>
                  <a:cubicBezTo>
                    <a:pt x="9484" y="2092"/>
                    <a:pt x="7904" y="481"/>
                    <a:pt x="5381" y="56"/>
                  </a:cubicBezTo>
                  <a:cubicBezTo>
                    <a:pt x="5169" y="18"/>
                    <a:pt x="4966" y="1"/>
                    <a:pt x="47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6"/>
            <p:cNvSpPr/>
            <p:nvPr/>
          </p:nvSpPr>
          <p:spPr>
            <a:xfrm>
              <a:off x="3053348" y="2429042"/>
              <a:ext cx="275188" cy="278630"/>
            </a:xfrm>
            <a:custGeom>
              <a:avLst/>
              <a:gdLst/>
              <a:ahLst/>
              <a:cxnLst/>
              <a:rect l="l" t="t" r="r" b="b"/>
              <a:pathLst>
                <a:path w="7356" h="7448" extrusionOk="0">
                  <a:moveTo>
                    <a:pt x="3192" y="1"/>
                  </a:moveTo>
                  <a:cubicBezTo>
                    <a:pt x="3192" y="1"/>
                    <a:pt x="2949" y="274"/>
                    <a:pt x="2553" y="669"/>
                  </a:cubicBezTo>
                  <a:cubicBezTo>
                    <a:pt x="1733" y="1612"/>
                    <a:pt x="395" y="3253"/>
                    <a:pt x="213" y="4286"/>
                  </a:cubicBezTo>
                  <a:cubicBezTo>
                    <a:pt x="0" y="5654"/>
                    <a:pt x="365" y="7448"/>
                    <a:pt x="2158" y="7448"/>
                  </a:cubicBezTo>
                  <a:cubicBezTo>
                    <a:pt x="2371" y="7448"/>
                    <a:pt x="2584" y="7417"/>
                    <a:pt x="2827" y="7356"/>
                  </a:cubicBezTo>
                  <a:cubicBezTo>
                    <a:pt x="5198" y="6840"/>
                    <a:pt x="7356" y="3800"/>
                    <a:pt x="7356" y="3800"/>
                  </a:cubicBezTo>
                  <a:cubicBezTo>
                    <a:pt x="7356" y="3800"/>
                    <a:pt x="5836" y="3618"/>
                    <a:pt x="5137" y="3314"/>
                  </a:cubicBezTo>
                  <a:cubicBezTo>
                    <a:pt x="4681" y="3071"/>
                    <a:pt x="3921" y="1581"/>
                    <a:pt x="3496" y="669"/>
                  </a:cubicBezTo>
                  <a:cubicBezTo>
                    <a:pt x="3465" y="578"/>
                    <a:pt x="3404" y="487"/>
                    <a:pt x="3374" y="396"/>
                  </a:cubicBezTo>
                  <a:cubicBezTo>
                    <a:pt x="3252" y="153"/>
                    <a:pt x="3192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6"/>
            <p:cNvSpPr/>
            <p:nvPr/>
          </p:nvSpPr>
          <p:spPr>
            <a:xfrm>
              <a:off x="2939621" y="2255908"/>
              <a:ext cx="287720" cy="311625"/>
            </a:xfrm>
            <a:custGeom>
              <a:avLst/>
              <a:gdLst/>
              <a:ahLst/>
              <a:cxnLst/>
              <a:rect l="l" t="t" r="r" b="b"/>
              <a:pathLst>
                <a:path w="7691" h="8330" extrusionOk="0">
                  <a:moveTo>
                    <a:pt x="845" y="1"/>
                  </a:moveTo>
                  <a:cubicBezTo>
                    <a:pt x="809" y="1"/>
                    <a:pt x="791" y="8"/>
                    <a:pt x="791" y="8"/>
                  </a:cubicBezTo>
                  <a:cubicBezTo>
                    <a:pt x="791" y="8"/>
                    <a:pt x="1" y="1954"/>
                    <a:pt x="517" y="4021"/>
                  </a:cubicBezTo>
                  <a:cubicBezTo>
                    <a:pt x="1004" y="6057"/>
                    <a:pt x="1824" y="7455"/>
                    <a:pt x="2219" y="8033"/>
                  </a:cubicBezTo>
                  <a:cubicBezTo>
                    <a:pt x="2344" y="8215"/>
                    <a:pt x="2685" y="8330"/>
                    <a:pt x="3125" y="8330"/>
                  </a:cubicBezTo>
                  <a:cubicBezTo>
                    <a:pt x="4300" y="8330"/>
                    <a:pt x="6182" y="7514"/>
                    <a:pt x="6536" y="4993"/>
                  </a:cubicBezTo>
                  <a:cubicBezTo>
                    <a:pt x="6536" y="4993"/>
                    <a:pt x="7691" y="4537"/>
                    <a:pt x="7600" y="3595"/>
                  </a:cubicBezTo>
                  <a:cubicBezTo>
                    <a:pt x="7556" y="3157"/>
                    <a:pt x="7274" y="2895"/>
                    <a:pt x="6969" y="2895"/>
                  </a:cubicBezTo>
                  <a:cubicBezTo>
                    <a:pt x="6639" y="2895"/>
                    <a:pt x="6282" y="3203"/>
                    <a:pt x="6171" y="3929"/>
                  </a:cubicBezTo>
                  <a:cubicBezTo>
                    <a:pt x="6171" y="3929"/>
                    <a:pt x="4773" y="3717"/>
                    <a:pt x="5289" y="2227"/>
                  </a:cubicBezTo>
                  <a:lnTo>
                    <a:pt x="5289" y="2227"/>
                  </a:lnTo>
                  <a:cubicBezTo>
                    <a:pt x="5289" y="2227"/>
                    <a:pt x="4530" y="2637"/>
                    <a:pt x="3721" y="2637"/>
                  </a:cubicBezTo>
                  <a:cubicBezTo>
                    <a:pt x="3120" y="2637"/>
                    <a:pt x="2491" y="2410"/>
                    <a:pt x="2128" y="1619"/>
                  </a:cubicBezTo>
                  <a:cubicBezTo>
                    <a:pt x="1463" y="141"/>
                    <a:pt x="99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6"/>
            <p:cNvSpPr/>
            <p:nvPr/>
          </p:nvSpPr>
          <p:spPr>
            <a:xfrm>
              <a:off x="2656502" y="3235302"/>
              <a:ext cx="761892" cy="457674"/>
            </a:xfrm>
            <a:custGeom>
              <a:avLst/>
              <a:gdLst/>
              <a:ahLst/>
              <a:cxnLst/>
              <a:rect l="l" t="t" r="r" b="b"/>
              <a:pathLst>
                <a:path w="20366" h="12234" extrusionOk="0">
                  <a:moveTo>
                    <a:pt x="3838" y="1"/>
                  </a:moveTo>
                  <a:cubicBezTo>
                    <a:pt x="2459" y="1"/>
                    <a:pt x="1194" y="832"/>
                    <a:pt x="669" y="2157"/>
                  </a:cubicBezTo>
                  <a:cubicBezTo>
                    <a:pt x="0" y="3798"/>
                    <a:pt x="730" y="5683"/>
                    <a:pt x="2310" y="6473"/>
                  </a:cubicBezTo>
                  <a:lnTo>
                    <a:pt x="12584" y="11641"/>
                  </a:lnTo>
                  <a:cubicBezTo>
                    <a:pt x="13372" y="12035"/>
                    <a:pt x="14232" y="12233"/>
                    <a:pt x="15088" y="12233"/>
                  </a:cubicBezTo>
                  <a:cubicBezTo>
                    <a:pt x="16081" y="12233"/>
                    <a:pt x="17069" y="11966"/>
                    <a:pt x="17934" y="11428"/>
                  </a:cubicBezTo>
                  <a:cubicBezTo>
                    <a:pt x="19271" y="10577"/>
                    <a:pt x="20365" y="9057"/>
                    <a:pt x="19940" y="6261"/>
                  </a:cubicBezTo>
                  <a:cubicBezTo>
                    <a:pt x="19757" y="5014"/>
                    <a:pt x="18845" y="3981"/>
                    <a:pt x="17630" y="3647"/>
                  </a:cubicBezTo>
                  <a:lnTo>
                    <a:pt x="4742" y="121"/>
                  </a:lnTo>
                  <a:cubicBezTo>
                    <a:pt x="4439" y="40"/>
                    <a:pt x="4136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6"/>
            <p:cNvSpPr/>
            <p:nvPr/>
          </p:nvSpPr>
          <p:spPr>
            <a:xfrm>
              <a:off x="2195948" y="3553399"/>
              <a:ext cx="315030" cy="155064"/>
            </a:xfrm>
            <a:custGeom>
              <a:avLst/>
              <a:gdLst/>
              <a:ahLst/>
              <a:cxnLst/>
              <a:rect l="l" t="t" r="r" b="b"/>
              <a:pathLst>
                <a:path w="8421" h="4145" extrusionOk="0">
                  <a:moveTo>
                    <a:pt x="4395" y="0"/>
                  </a:moveTo>
                  <a:cubicBezTo>
                    <a:pt x="3344" y="0"/>
                    <a:pt x="1259" y="357"/>
                    <a:pt x="639" y="949"/>
                  </a:cubicBezTo>
                  <a:cubicBezTo>
                    <a:pt x="1" y="1587"/>
                    <a:pt x="92" y="3107"/>
                    <a:pt x="882" y="3715"/>
                  </a:cubicBezTo>
                  <a:cubicBezTo>
                    <a:pt x="1269" y="4040"/>
                    <a:pt x="2200" y="4145"/>
                    <a:pt x="3206" y="4145"/>
                  </a:cubicBezTo>
                  <a:cubicBezTo>
                    <a:pt x="4174" y="4145"/>
                    <a:pt x="5212" y="4048"/>
                    <a:pt x="5898" y="3958"/>
                  </a:cubicBezTo>
                  <a:cubicBezTo>
                    <a:pt x="7265" y="3745"/>
                    <a:pt x="8420" y="2925"/>
                    <a:pt x="8420" y="2925"/>
                  </a:cubicBezTo>
                  <a:cubicBezTo>
                    <a:pt x="7144" y="2590"/>
                    <a:pt x="6779" y="1618"/>
                    <a:pt x="6961" y="250"/>
                  </a:cubicBezTo>
                  <a:cubicBezTo>
                    <a:pt x="6961" y="250"/>
                    <a:pt x="5563" y="37"/>
                    <a:pt x="4621" y="7"/>
                  </a:cubicBezTo>
                  <a:cubicBezTo>
                    <a:pt x="4553" y="2"/>
                    <a:pt x="4477" y="0"/>
                    <a:pt x="439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6"/>
            <p:cNvSpPr/>
            <p:nvPr/>
          </p:nvSpPr>
          <p:spPr>
            <a:xfrm>
              <a:off x="2664807" y="3059624"/>
              <a:ext cx="298719" cy="158544"/>
            </a:xfrm>
            <a:custGeom>
              <a:avLst/>
              <a:gdLst/>
              <a:ahLst/>
              <a:cxnLst/>
              <a:rect l="l" t="t" r="r" b="b"/>
              <a:pathLst>
                <a:path w="7985" h="4238" extrusionOk="0">
                  <a:moveTo>
                    <a:pt x="5977" y="0"/>
                  </a:moveTo>
                  <a:cubicBezTo>
                    <a:pt x="4607" y="0"/>
                    <a:pt x="3092" y="1971"/>
                    <a:pt x="2149" y="2294"/>
                  </a:cubicBezTo>
                  <a:cubicBezTo>
                    <a:pt x="1115" y="2659"/>
                    <a:pt x="52" y="3570"/>
                    <a:pt x="21" y="3814"/>
                  </a:cubicBezTo>
                  <a:cubicBezTo>
                    <a:pt x="0" y="3982"/>
                    <a:pt x="402" y="4238"/>
                    <a:pt x="1116" y="4238"/>
                  </a:cubicBezTo>
                  <a:cubicBezTo>
                    <a:pt x="1432" y="4238"/>
                    <a:pt x="1810" y="4188"/>
                    <a:pt x="2240" y="4057"/>
                  </a:cubicBezTo>
                  <a:cubicBezTo>
                    <a:pt x="3638" y="3662"/>
                    <a:pt x="4398" y="3236"/>
                    <a:pt x="4459" y="2871"/>
                  </a:cubicBezTo>
                  <a:cubicBezTo>
                    <a:pt x="4459" y="2871"/>
                    <a:pt x="5979" y="2871"/>
                    <a:pt x="7559" y="2203"/>
                  </a:cubicBezTo>
                  <a:cubicBezTo>
                    <a:pt x="7559" y="2203"/>
                    <a:pt x="7985" y="744"/>
                    <a:pt x="6495" y="105"/>
                  </a:cubicBezTo>
                  <a:cubicBezTo>
                    <a:pt x="6326" y="33"/>
                    <a:pt x="6153" y="0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6"/>
            <p:cNvSpPr/>
            <p:nvPr/>
          </p:nvSpPr>
          <p:spPr>
            <a:xfrm>
              <a:off x="2717892" y="2606402"/>
              <a:ext cx="778951" cy="669564"/>
            </a:xfrm>
            <a:custGeom>
              <a:avLst/>
              <a:gdLst/>
              <a:ahLst/>
              <a:cxnLst/>
              <a:rect l="l" t="t" r="r" b="b"/>
              <a:pathLst>
                <a:path w="20822" h="17898" extrusionOk="0">
                  <a:moveTo>
                    <a:pt x="18731" y="1"/>
                  </a:moveTo>
                  <a:cubicBezTo>
                    <a:pt x="17700" y="1"/>
                    <a:pt x="16291" y="3952"/>
                    <a:pt x="16110" y="7813"/>
                  </a:cubicBezTo>
                  <a:cubicBezTo>
                    <a:pt x="15928" y="11704"/>
                    <a:pt x="15685" y="13801"/>
                    <a:pt x="15685" y="13922"/>
                  </a:cubicBezTo>
                  <a:cubicBezTo>
                    <a:pt x="15685" y="13922"/>
                    <a:pt x="15320" y="13862"/>
                    <a:pt x="14165" y="13862"/>
                  </a:cubicBezTo>
                  <a:cubicBezTo>
                    <a:pt x="13982" y="13862"/>
                    <a:pt x="13709" y="13831"/>
                    <a:pt x="13314" y="13801"/>
                  </a:cubicBezTo>
                  <a:cubicBezTo>
                    <a:pt x="11259" y="13713"/>
                    <a:pt x="6625" y="13313"/>
                    <a:pt x="6227" y="13313"/>
                  </a:cubicBezTo>
                  <a:cubicBezTo>
                    <a:pt x="6213" y="13313"/>
                    <a:pt x="6204" y="13314"/>
                    <a:pt x="6201" y="13315"/>
                  </a:cubicBezTo>
                  <a:cubicBezTo>
                    <a:pt x="6110" y="13345"/>
                    <a:pt x="3557" y="13467"/>
                    <a:pt x="2979" y="13740"/>
                  </a:cubicBezTo>
                  <a:cubicBezTo>
                    <a:pt x="2402" y="14014"/>
                    <a:pt x="1034" y="15047"/>
                    <a:pt x="517" y="15442"/>
                  </a:cubicBezTo>
                  <a:cubicBezTo>
                    <a:pt x="0" y="15837"/>
                    <a:pt x="213" y="15898"/>
                    <a:pt x="213" y="15898"/>
                  </a:cubicBezTo>
                  <a:cubicBezTo>
                    <a:pt x="244" y="16172"/>
                    <a:pt x="578" y="16293"/>
                    <a:pt x="578" y="16293"/>
                  </a:cubicBezTo>
                  <a:cubicBezTo>
                    <a:pt x="691" y="16438"/>
                    <a:pt x="871" y="16472"/>
                    <a:pt x="1017" y="16472"/>
                  </a:cubicBezTo>
                  <a:cubicBezTo>
                    <a:pt x="1146" y="16472"/>
                    <a:pt x="1247" y="16445"/>
                    <a:pt x="1247" y="16445"/>
                  </a:cubicBezTo>
                  <a:cubicBezTo>
                    <a:pt x="1287" y="16453"/>
                    <a:pt x="1330" y="16456"/>
                    <a:pt x="1375" y="16456"/>
                  </a:cubicBezTo>
                  <a:cubicBezTo>
                    <a:pt x="2020" y="16456"/>
                    <a:pt x="3185" y="15740"/>
                    <a:pt x="4057" y="15740"/>
                  </a:cubicBezTo>
                  <a:cubicBezTo>
                    <a:pt x="4104" y="15740"/>
                    <a:pt x="4150" y="15742"/>
                    <a:pt x="4195" y="15746"/>
                  </a:cubicBezTo>
                  <a:cubicBezTo>
                    <a:pt x="4257" y="15752"/>
                    <a:pt x="4317" y="15755"/>
                    <a:pt x="4375" y="15755"/>
                  </a:cubicBezTo>
                  <a:cubicBezTo>
                    <a:pt x="5220" y="15755"/>
                    <a:pt x="5593" y="15169"/>
                    <a:pt x="5593" y="15169"/>
                  </a:cubicBezTo>
                  <a:cubicBezTo>
                    <a:pt x="5593" y="15169"/>
                    <a:pt x="5613" y="15162"/>
                    <a:pt x="5673" y="15162"/>
                  </a:cubicBezTo>
                  <a:cubicBezTo>
                    <a:pt x="5938" y="15162"/>
                    <a:pt x="6990" y="15284"/>
                    <a:pt x="10609" y="16597"/>
                  </a:cubicBezTo>
                  <a:cubicBezTo>
                    <a:pt x="11368" y="16871"/>
                    <a:pt x="12128" y="17114"/>
                    <a:pt x="12858" y="17296"/>
                  </a:cubicBezTo>
                  <a:cubicBezTo>
                    <a:pt x="14388" y="17703"/>
                    <a:pt x="15786" y="17898"/>
                    <a:pt x="16884" y="17898"/>
                  </a:cubicBezTo>
                  <a:cubicBezTo>
                    <a:pt x="18251" y="17898"/>
                    <a:pt x="19153" y="17596"/>
                    <a:pt x="19271" y="17023"/>
                  </a:cubicBezTo>
                  <a:cubicBezTo>
                    <a:pt x="19514" y="15777"/>
                    <a:pt x="20457" y="10093"/>
                    <a:pt x="20639" y="7418"/>
                  </a:cubicBezTo>
                  <a:cubicBezTo>
                    <a:pt x="20821" y="4713"/>
                    <a:pt x="19788" y="92"/>
                    <a:pt x="18755" y="1"/>
                  </a:cubicBezTo>
                  <a:cubicBezTo>
                    <a:pt x="18747" y="1"/>
                    <a:pt x="18739" y="1"/>
                    <a:pt x="187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6"/>
            <p:cNvSpPr/>
            <p:nvPr/>
          </p:nvSpPr>
          <p:spPr>
            <a:xfrm>
              <a:off x="2717892" y="3104442"/>
              <a:ext cx="512854" cy="149041"/>
            </a:xfrm>
            <a:custGeom>
              <a:avLst/>
              <a:gdLst/>
              <a:ahLst/>
              <a:cxnLst/>
              <a:rect l="l" t="t" r="r" b="b"/>
              <a:pathLst>
                <a:path w="13709" h="3984" extrusionOk="0">
                  <a:moveTo>
                    <a:pt x="6227" y="0"/>
                  </a:moveTo>
                  <a:cubicBezTo>
                    <a:pt x="6213" y="0"/>
                    <a:pt x="6204" y="1"/>
                    <a:pt x="6201" y="2"/>
                  </a:cubicBezTo>
                  <a:cubicBezTo>
                    <a:pt x="6110" y="32"/>
                    <a:pt x="3557" y="154"/>
                    <a:pt x="2979" y="427"/>
                  </a:cubicBezTo>
                  <a:cubicBezTo>
                    <a:pt x="2402" y="701"/>
                    <a:pt x="1034" y="1734"/>
                    <a:pt x="517" y="2129"/>
                  </a:cubicBezTo>
                  <a:cubicBezTo>
                    <a:pt x="0" y="2524"/>
                    <a:pt x="213" y="2585"/>
                    <a:pt x="213" y="2585"/>
                  </a:cubicBezTo>
                  <a:cubicBezTo>
                    <a:pt x="244" y="2859"/>
                    <a:pt x="578" y="2980"/>
                    <a:pt x="578" y="2980"/>
                  </a:cubicBezTo>
                  <a:cubicBezTo>
                    <a:pt x="691" y="3125"/>
                    <a:pt x="871" y="3159"/>
                    <a:pt x="1017" y="3159"/>
                  </a:cubicBezTo>
                  <a:cubicBezTo>
                    <a:pt x="1146" y="3159"/>
                    <a:pt x="1247" y="3132"/>
                    <a:pt x="1247" y="3132"/>
                  </a:cubicBezTo>
                  <a:cubicBezTo>
                    <a:pt x="1287" y="3140"/>
                    <a:pt x="1330" y="3143"/>
                    <a:pt x="1375" y="3143"/>
                  </a:cubicBezTo>
                  <a:cubicBezTo>
                    <a:pt x="2020" y="3143"/>
                    <a:pt x="3185" y="2427"/>
                    <a:pt x="4057" y="2427"/>
                  </a:cubicBezTo>
                  <a:cubicBezTo>
                    <a:pt x="4104" y="2427"/>
                    <a:pt x="4150" y="2429"/>
                    <a:pt x="4195" y="2433"/>
                  </a:cubicBezTo>
                  <a:cubicBezTo>
                    <a:pt x="4278" y="2441"/>
                    <a:pt x="4358" y="2445"/>
                    <a:pt x="4434" y="2445"/>
                  </a:cubicBezTo>
                  <a:cubicBezTo>
                    <a:pt x="5247" y="2445"/>
                    <a:pt x="5654" y="2038"/>
                    <a:pt x="5654" y="2038"/>
                  </a:cubicBezTo>
                  <a:cubicBezTo>
                    <a:pt x="5654" y="2038"/>
                    <a:pt x="5661" y="2038"/>
                    <a:pt x="5675" y="2038"/>
                  </a:cubicBezTo>
                  <a:cubicBezTo>
                    <a:pt x="5832" y="2038"/>
                    <a:pt x="6910" y="2089"/>
                    <a:pt x="10609" y="3284"/>
                  </a:cubicBezTo>
                  <a:cubicBezTo>
                    <a:pt x="11368" y="3527"/>
                    <a:pt x="12128" y="3801"/>
                    <a:pt x="12858" y="3983"/>
                  </a:cubicBezTo>
                  <a:cubicBezTo>
                    <a:pt x="13283" y="3801"/>
                    <a:pt x="13527" y="2616"/>
                    <a:pt x="13618" y="1613"/>
                  </a:cubicBezTo>
                  <a:cubicBezTo>
                    <a:pt x="13709" y="579"/>
                    <a:pt x="13314" y="488"/>
                    <a:pt x="13314" y="488"/>
                  </a:cubicBezTo>
                  <a:cubicBezTo>
                    <a:pt x="11230" y="400"/>
                    <a:pt x="662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6"/>
            <p:cNvSpPr/>
            <p:nvPr/>
          </p:nvSpPr>
          <p:spPr>
            <a:xfrm>
              <a:off x="1302244" y="3323926"/>
              <a:ext cx="659576" cy="266135"/>
            </a:xfrm>
            <a:custGeom>
              <a:avLst/>
              <a:gdLst/>
              <a:ahLst/>
              <a:cxnLst/>
              <a:rect l="l" t="t" r="r" b="b"/>
              <a:pathLst>
                <a:path w="17631" h="7114" extrusionOk="0">
                  <a:moveTo>
                    <a:pt x="8572" y="1"/>
                  </a:moveTo>
                  <a:cubicBezTo>
                    <a:pt x="5198" y="2129"/>
                    <a:pt x="487" y="4743"/>
                    <a:pt x="183" y="5746"/>
                  </a:cubicBezTo>
                  <a:lnTo>
                    <a:pt x="1" y="6536"/>
                  </a:lnTo>
                  <a:lnTo>
                    <a:pt x="7843" y="7113"/>
                  </a:lnTo>
                  <a:cubicBezTo>
                    <a:pt x="7843" y="7113"/>
                    <a:pt x="16293" y="6749"/>
                    <a:pt x="16962" y="4378"/>
                  </a:cubicBezTo>
                  <a:cubicBezTo>
                    <a:pt x="17630" y="2007"/>
                    <a:pt x="15989" y="31"/>
                    <a:pt x="15989" y="31"/>
                  </a:cubicBezTo>
                  <a:lnTo>
                    <a:pt x="85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6"/>
            <p:cNvSpPr/>
            <p:nvPr/>
          </p:nvSpPr>
          <p:spPr>
            <a:xfrm>
              <a:off x="1154437" y="2618374"/>
              <a:ext cx="582212" cy="681722"/>
            </a:xfrm>
            <a:custGeom>
              <a:avLst/>
              <a:gdLst/>
              <a:ahLst/>
              <a:cxnLst/>
              <a:rect l="l" t="t" r="r" b="b"/>
              <a:pathLst>
                <a:path w="15563" h="18223" extrusionOk="0">
                  <a:moveTo>
                    <a:pt x="1391" y="0"/>
                  </a:moveTo>
                  <a:cubicBezTo>
                    <a:pt x="56" y="0"/>
                    <a:pt x="0" y="11931"/>
                    <a:pt x="0" y="11931"/>
                  </a:cubicBezTo>
                  <a:lnTo>
                    <a:pt x="6475" y="16703"/>
                  </a:lnTo>
                  <a:lnTo>
                    <a:pt x="12797" y="18223"/>
                  </a:lnTo>
                  <a:lnTo>
                    <a:pt x="15563" y="17797"/>
                  </a:lnTo>
                  <a:cubicBezTo>
                    <a:pt x="15563" y="17797"/>
                    <a:pt x="14499" y="16794"/>
                    <a:pt x="13010" y="16429"/>
                  </a:cubicBezTo>
                  <a:cubicBezTo>
                    <a:pt x="13010" y="16429"/>
                    <a:pt x="8389" y="13815"/>
                    <a:pt x="6870" y="12843"/>
                  </a:cubicBezTo>
                  <a:cubicBezTo>
                    <a:pt x="5350" y="11870"/>
                    <a:pt x="4590" y="11688"/>
                    <a:pt x="4590" y="11688"/>
                  </a:cubicBezTo>
                  <a:cubicBezTo>
                    <a:pt x="4590" y="11688"/>
                    <a:pt x="4225" y="9165"/>
                    <a:pt x="4134" y="6551"/>
                  </a:cubicBezTo>
                  <a:cubicBezTo>
                    <a:pt x="4073" y="3937"/>
                    <a:pt x="3101" y="1262"/>
                    <a:pt x="1581" y="76"/>
                  </a:cubicBezTo>
                  <a:cubicBezTo>
                    <a:pt x="1515" y="25"/>
                    <a:pt x="1451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6"/>
            <p:cNvSpPr/>
            <p:nvPr/>
          </p:nvSpPr>
          <p:spPr>
            <a:xfrm>
              <a:off x="1051073" y="2614969"/>
              <a:ext cx="281922" cy="389027"/>
            </a:xfrm>
            <a:custGeom>
              <a:avLst/>
              <a:gdLst/>
              <a:ahLst/>
              <a:cxnLst/>
              <a:rect l="l" t="t" r="r" b="b"/>
              <a:pathLst>
                <a:path w="7536" h="10399" extrusionOk="0">
                  <a:moveTo>
                    <a:pt x="3970" y="1"/>
                  </a:moveTo>
                  <a:cubicBezTo>
                    <a:pt x="2246" y="1"/>
                    <a:pt x="0" y="9580"/>
                    <a:pt x="3310" y="10259"/>
                  </a:cubicBezTo>
                  <a:cubicBezTo>
                    <a:pt x="3785" y="10356"/>
                    <a:pt x="4207" y="10398"/>
                    <a:pt x="4584" y="10398"/>
                  </a:cubicBezTo>
                  <a:cubicBezTo>
                    <a:pt x="7033" y="10398"/>
                    <a:pt x="7535" y="8617"/>
                    <a:pt x="7535" y="8617"/>
                  </a:cubicBezTo>
                  <a:cubicBezTo>
                    <a:pt x="7535" y="8617"/>
                    <a:pt x="7201" y="6429"/>
                    <a:pt x="6472" y="3754"/>
                  </a:cubicBezTo>
                  <a:cubicBezTo>
                    <a:pt x="5712" y="1049"/>
                    <a:pt x="4344" y="167"/>
                    <a:pt x="4344" y="167"/>
                  </a:cubicBezTo>
                  <a:cubicBezTo>
                    <a:pt x="4224" y="54"/>
                    <a:pt x="4098" y="1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6"/>
            <p:cNvSpPr/>
            <p:nvPr/>
          </p:nvSpPr>
          <p:spPr>
            <a:xfrm>
              <a:off x="713223" y="2538204"/>
              <a:ext cx="645921" cy="973820"/>
            </a:xfrm>
            <a:custGeom>
              <a:avLst/>
              <a:gdLst/>
              <a:ahLst/>
              <a:cxnLst/>
              <a:rect l="l" t="t" r="r" b="b"/>
              <a:pathLst>
                <a:path w="17266" h="26031" extrusionOk="0">
                  <a:moveTo>
                    <a:pt x="8025" y="1"/>
                  </a:moveTo>
                  <a:cubicBezTo>
                    <a:pt x="8025" y="1"/>
                    <a:pt x="4378" y="426"/>
                    <a:pt x="2493" y="2463"/>
                  </a:cubicBezTo>
                  <a:cubicBezTo>
                    <a:pt x="609" y="4499"/>
                    <a:pt x="639" y="9241"/>
                    <a:pt x="244" y="13739"/>
                  </a:cubicBezTo>
                  <a:cubicBezTo>
                    <a:pt x="1" y="16414"/>
                    <a:pt x="669" y="19788"/>
                    <a:pt x="973" y="22250"/>
                  </a:cubicBezTo>
                  <a:cubicBezTo>
                    <a:pt x="1095" y="23192"/>
                    <a:pt x="1095" y="24013"/>
                    <a:pt x="1095" y="24591"/>
                  </a:cubicBezTo>
                  <a:cubicBezTo>
                    <a:pt x="1095" y="24986"/>
                    <a:pt x="1095" y="25290"/>
                    <a:pt x="1186" y="25411"/>
                  </a:cubicBezTo>
                  <a:cubicBezTo>
                    <a:pt x="1519" y="25929"/>
                    <a:pt x="1954" y="26031"/>
                    <a:pt x="2243" y="26031"/>
                  </a:cubicBezTo>
                  <a:cubicBezTo>
                    <a:pt x="2428" y="26031"/>
                    <a:pt x="2554" y="25989"/>
                    <a:pt x="2554" y="25989"/>
                  </a:cubicBezTo>
                  <a:lnTo>
                    <a:pt x="17053" y="17782"/>
                  </a:lnTo>
                  <a:lnTo>
                    <a:pt x="17266" y="17630"/>
                  </a:lnTo>
                  <a:lnTo>
                    <a:pt x="17205" y="17539"/>
                  </a:lnTo>
                  <a:cubicBezTo>
                    <a:pt x="16840" y="17144"/>
                    <a:pt x="15351" y="15563"/>
                    <a:pt x="13618" y="14226"/>
                  </a:cubicBezTo>
                  <a:cubicBezTo>
                    <a:pt x="13618" y="14226"/>
                    <a:pt x="13740" y="10639"/>
                    <a:pt x="14287" y="8116"/>
                  </a:cubicBezTo>
                  <a:cubicBezTo>
                    <a:pt x="14378" y="7599"/>
                    <a:pt x="14530" y="7144"/>
                    <a:pt x="14651" y="6748"/>
                  </a:cubicBezTo>
                  <a:cubicBezTo>
                    <a:pt x="15533" y="4499"/>
                    <a:pt x="13405" y="2219"/>
                    <a:pt x="13405" y="2219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6"/>
            <p:cNvSpPr/>
            <p:nvPr/>
          </p:nvSpPr>
          <p:spPr>
            <a:xfrm>
              <a:off x="1583118" y="3243195"/>
              <a:ext cx="250198" cy="107067"/>
            </a:xfrm>
            <a:custGeom>
              <a:avLst/>
              <a:gdLst/>
              <a:ahLst/>
              <a:cxnLst/>
              <a:rect l="l" t="t" r="r" b="b"/>
              <a:pathLst>
                <a:path w="6688" h="2862" extrusionOk="0">
                  <a:moveTo>
                    <a:pt x="6688" y="1"/>
                  </a:moveTo>
                  <a:lnTo>
                    <a:pt x="0" y="1308"/>
                  </a:lnTo>
                  <a:lnTo>
                    <a:pt x="1064" y="2159"/>
                  </a:lnTo>
                  <a:cubicBezTo>
                    <a:pt x="1064" y="2159"/>
                    <a:pt x="5168" y="2736"/>
                    <a:pt x="5289" y="2858"/>
                  </a:cubicBezTo>
                  <a:cubicBezTo>
                    <a:pt x="5292" y="2860"/>
                    <a:pt x="5296" y="2862"/>
                    <a:pt x="5300" y="2862"/>
                  </a:cubicBezTo>
                  <a:cubicBezTo>
                    <a:pt x="5491" y="2862"/>
                    <a:pt x="6687" y="1"/>
                    <a:pt x="66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6"/>
            <p:cNvSpPr/>
            <p:nvPr/>
          </p:nvSpPr>
          <p:spPr>
            <a:xfrm>
              <a:off x="1688876" y="2944140"/>
              <a:ext cx="578808" cy="446713"/>
            </a:xfrm>
            <a:custGeom>
              <a:avLst/>
              <a:gdLst/>
              <a:ahLst/>
              <a:cxnLst/>
              <a:rect l="l" t="t" r="r" b="b"/>
              <a:pathLst>
                <a:path w="15472" h="11941" extrusionOk="0">
                  <a:moveTo>
                    <a:pt x="7812" y="1"/>
                  </a:moveTo>
                  <a:lnTo>
                    <a:pt x="0" y="10852"/>
                  </a:lnTo>
                  <a:lnTo>
                    <a:pt x="6505" y="11916"/>
                  </a:lnTo>
                  <a:cubicBezTo>
                    <a:pt x="6620" y="11932"/>
                    <a:pt x="6734" y="11940"/>
                    <a:pt x="6848" y="11940"/>
                  </a:cubicBezTo>
                  <a:cubicBezTo>
                    <a:pt x="7572" y="11940"/>
                    <a:pt x="8242" y="11609"/>
                    <a:pt x="8663" y="11004"/>
                  </a:cubicBezTo>
                  <a:lnTo>
                    <a:pt x="15259" y="1825"/>
                  </a:lnTo>
                  <a:cubicBezTo>
                    <a:pt x="15472" y="1551"/>
                    <a:pt x="15320" y="1156"/>
                    <a:pt x="14955" y="1095"/>
                  </a:cubicBezTo>
                  <a:lnTo>
                    <a:pt x="78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6"/>
            <p:cNvSpPr/>
            <p:nvPr/>
          </p:nvSpPr>
          <p:spPr>
            <a:xfrm>
              <a:off x="1553564" y="2942830"/>
              <a:ext cx="426437" cy="406871"/>
            </a:xfrm>
            <a:custGeom>
              <a:avLst/>
              <a:gdLst/>
              <a:ahLst/>
              <a:cxnLst/>
              <a:rect l="l" t="t" r="r" b="b"/>
              <a:pathLst>
                <a:path w="11399" h="10876" extrusionOk="0">
                  <a:moveTo>
                    <a:pt x="11149" y="1"/>
                  </a:moveTo>
                  <a:cubicBezTo>
                    <a:pt x="10954" y="1"/>
                    <a:pt x="10745" y="115"/>
                    <a:pt x="10608" y="279"/>
                  </a:cubicBezTo>
                  <a:lnTo>
                    <a:pt x="4560" y="9519"/>
                  </a:lnTo>
                  <a:cubicBezTo>
                    <a:pt x="4404" y="9726"/>
                    <a:pt x="4161" y="9867"/>
                    <a:pt x="3905" y="9867"/>
                  </a:cubicBezTo>
                  <a:cubicBezTo>
                    <a:pt x="3860" y="9867"/>
                    <a:pt x="3815" y="9863"/>
                    <a:pt x="3769" y="9854"/>
                  </a:cubicBezTo>
                  <a:lnTo>
                    <a:pt x="790" y="9337"/>
                  </a:lnTo>
                  <a:lnTo>
                    <a:pt x="0" y="10309"/>
                  </a:lnTo>
                  <a:lnTo>
                    <a:pt x="3374" y="10857"/>
                  </a:lnTo>
                  <a:cubicBezTo>
                    <a:pt x="3454" y="10869"/>
                    <a:pt x="3534" y="10875"/>
                    <a:pt x="3613" y="10875"/>
                  </a:cubicBezTo>
                  <a:cubicBezTo>
                    <a:pt x="4099" y="10875"/>
                    <a:pt x="4541" y="10637"/>
                    <a:pt x="4803" y="10218"/>
                  </a:cubicBezTo>
                  <a:lnTo>
                    <a:pt x="11399" y="36"/>
                  </a:lnTo>
                  <a:lnTo>
                    <a:pt x="11216" y="5"/>
                  </a:lnTo>
                  <a:cubicBezTo>
                    <a:pt x="11194" y="2"/>
                    <a:pt x="11172" y="1"/>
                    <a:pt x="111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6"/>
            <p:cNvSpPr/>
            <p:nvPr/>
          </p:nvSpPr>
          <p:spPr>
            <a:xfrm>
              <a:off x="757591" y="2996102"/>
              <a:ext cx="224946" cy="87053"/>
            </a:xfrm>
            <a:custGeom>
              <a:avLst/>
              <a:gdLst/>
              <a:ahLst/>
              <a:cxnLst/>
              <a:rect l="l" t="t" r="r" b="b"/>
              <a:pathLst>
                <a:path w="6013" h="2327" extrusionOk="0">
                  <a:moveTo>
                    <a:pt x="3847" y="1"/>
                  </a:moveTo>
                  <a:cubicBezTo>
                    <a:pt x="3730" y="1"/>
                    <a:pt x="3612" y="4"/>
                    <a:pt x="3496" y="10"/>
                  </a:cubicBezTo>
                  <a:cubicBezTo>
                    <a:pt x="2341" y="40"/>
                    <a:pt x="0" y="618"/>
                    <a:pt x="395" y="2016"/>
                  </a:cubicBezTo>
                  <a:cubicBezTo>
                    <a:pt x="395" y="2016"/>
                    <a:pt x="551" y="2327"/>
                    <a:pt x="2009" y="2327"/>
                  </a:cubicBezTo>
                  <a:cubicBezTo>
                    <a:pt x="2131" y="2327"/>
                    <a:pt x="2261" y="2325"/>
                    <a:pt x="2401" y="2320"/>
                  </a:cubicBezTo>
                  <a:cubicBezTo>
                    <a:pt x="4225" y="2229"/>
                    <a:pt x="5867" y="1499"/>
                    <a:pt x="5958" y="861"/>
                  </a:cubicBezTo>
                  <a:cubicBezTo>
                    <a:pt x="6013" y="258"/>
                    <a:pt x="4930" y="1"/>
                    <a:pt x="38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6"/>
            <p:cNvSpPr/>
            <p:nvPr/>
          </p:nvSpPr>
          <p:spPr>
            <a:xfrm>
              <a:off x="786023" y="2989630"/>
              <a:ext cx="857400" cy="315965"/>
            </a:xfrm>
            <a:custGeom>
              <a:avLst/>
              <a:gdLst/>
              <a:ahLst/>
              <a:cxnLst/>
              <a:rect l="l" t="t" r="r" b="b"/>
              <a:pathLst>
                <a:path w="22919" h="8446" extrusionOk="0">
                  <a:moveTo>
                    <a:pt x="2460" y="0"/>
                  </a:moveTo>
                  <a:cubicBezTo>
                    <a:pt x="643" y="0"/>
                    <a:pt x="0" y="1642"/>
                    <a:pt x="0" y="1642"/>
                  </a:cubicBezTo>
                  <a:cubicBezTo>
                    <a:pt x="0" y="1642"/>
                    <a:pt x="213" y="4682"/>
                    <a:pt x="547" y="5745"/>
                  </a:cubicBezTo>
                  <a:cubicBezTo>
                    <a:pt x="882" y="6840"/>
                    <a:pt x="1641" y="7296"/>
                    <a:pt x="4468" y="7569"/>
                  </a:cubicBezTo>
                  <a:cubicBezTo>
                    <a:pt x="5298" y="7649"/>
                    <a:pt x="6591" y="7677"/>
                    <a:pt x="8009" y="7677"/>
                  </a:cubicBezTo>
                  <a:cubicBezTo>
                    <a:pt x="11474" y="7677"/>
                    <a:pt x="15684" y="7508"/>
                    <a:pt x="15684" y="7508"/>
                  </a:cubicBezTo>
                  <a:cubicBezTo>
                    <a:pt x="16050" y="7665"/>
                    <a:pt x="16359" y="7722"/>
                    <a:pt x="16627" y="7722"/>
                  </a:cubicBezTo>
                  <a:cubicBezTo>
                    <a:pt x="17294" y="7722"/>
                    <a:pt x="17713" y="7369"/>
                    <a:pt x="18146" y="7326"/>
                  </a:cubicBezTo>
                  <a:cubicBezTo>
                    <a:pt x="18169" y="7324"/>
                    <a:pt x="18191" y="7323"/>
                    <a:pt x="18214" y="7323"/>
                  </a:cubicBezTo>
                  <a:cubicBezTo>
                    <a:pt x="18810" y="7323"/>
                    <a:pt x="19534" y="8066"/>
                    <a:pt x="20061" y="8329"/>
                  </a:cubicBezTo>
                  <a:cubicBezTo>
                    <a:pt x="20260" y="8417"/>
                    <a:pt x="20483" y="8446"/>
                    <a:pt x="20687" y="8446"/>
                  </a:cubicBezTo>
                  <a:cubicBezTo>
                    <a:pt x="21042" y="8446"/>
                    <a:pt x="21338" y="8359"/>
                    <a:pt x="21338" y="8359"/>
                  </a:cubicBezTo>
                  <a:cubicBezTo>
                    <a:pt x="21460" y="8405"/>
                    <a:pt x="21576" y="8422"/>
                    <a:pt x="21682" y="8422"/>
                  </a:cubicBezTo>
                  <a:cubicBezTo>
                    <a:pt x="22077" y="8422"/>
                    <a:pt x="22341" y="8177"/>
                    <a:pt x="22341" y="8177"/>
                  </a:cubicBezTo>
                  <a:cubicBezTo>
                    <a:pt x="22341" y="8177"/>
                    <a:pt x="22376" y="8182"/>
                    <a:pt x="22427" y="8182"/>
                  </a:cubicBezTo>
                  <a:cubicBezTo>
                    <a:pt x="22557" y="8182"/>
                    <a:pt x="22793" y="8151"/>
                    <a:pt x="22858" y="7934"/>
                  </a:cubicBezTo>
                  <a:cubicBezTo>
                    <a:pt x="22918" y="7630"/>
                    <a:pt x="20456" y="5077"/>
                    <a:pt x="19727" y="5016"/>
                  </a:cubicBezTo>
                  <a:cubicBezTo>
                    <a:pt x="19707" y="5015"/>
                    <a:pt x="19686" y="5015"/>
                    <a:pt x="19663" y="5015"/>
                  </a:cubicBezTo>
                  <a:cubicBezTo>
                    <a:pt x="18853" y="5015"/>
                    <a:pt x="16292" y="5533"/>
                    <a:pt x="16292" y="5533"/>
                  </a:cubicBezTo>
                  <a:cubicBezTo>
                    <a:pt x="16292" y="5533"/>
                    <a:pt x="4863" y="3435"/>
                    <a:pt x="4742" y="3162"/>
                  </a:cubicBezTo>
                  <a:cubicBezTo>
                    <a:pt x="4620" y="2858"/>
                    <a:pt x="4742" y="700"/>
                    <a:pt x="4742" y="700"/>
                  </a:cubicBezTo>
                  <a:cubicBezTo>
                    <a:pt x="3831" y="190"/>
                    <a:pt x="3078" y="0"/>
                    <a:pt x="24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6"/>
            <p:cNvSpPr/>
            <p:nvPr/>
          </p:nvSpPr>
          <p:spPr>
            <a:xfrm>
              <a:off x="748501" y="2627427"/>
              <a:ext cx="239948" cy="452324"/>
            </a:xfrm>
            <a:custGeom>
              <a:avLst/>
              <a:gdLst/>
              <a:ahLst/>
              <a:cxnLst/>
              <a:rect l="l" t="t" r="r" b="b"/>
              <a:pathLst>
                <a:path w="6414" h="12091" extrusionOk="0">
                  <a:moveTo>
                    <a:pt x="3597" y="0"/>
                  </a:moveTo>
                  <a:cubicBezTo>
                    <a:pt x="3294" y="0"/>
                    <a:pt x="2949" y="54"/>
                    <a:pt x="2553" y="169"/>
                  </a:cubicBezTo>
                  <a:cubicBezTo>
                    <a:pt x="152" y="898"/>
                    <a:pt x="0" y="10655"/>
                    <a:pt x="243" y="11446"/>
                  </a:cubicBezTo>
                  <a:cubicBezTo>
                    <a:pt x="404" y="12021"/>
                    <a:pt x="757" y="12091"/>
                    <a:pt x="919" y="12091"/>
                  </a:cubicBezTo>
                  <a:cubicBezTo>
                    <a:pt x="971" y="12091"/>
                    <a:pt x="1003" y="12084"/>
                    <a:pt x="1003" y="12084"/>
                  </a:cubicBezTo>
                  <a:cubicBezTo>
                    <a:pt x="1003" y="12084"/>
                    <a:pt x="152" y="11810"/>
                    <a:pt x="1216" y="11172"/>
                  </a:cubicBezTo>
                  <a:cubicBezTo>
                    <a:pt x="2020" y="10676"/>
                    <a:pt x="4055" y="10363"/>
                    <a:pt x="5178" y="10363"/>
                  </a:cubicBezTo>
                  <a:cubicBezTo>
                    <a:pt x="5499" y="10363"/>
                    <a:pt x="5745" y="10388"/>
                    <a:pt x="5866" y="10442"/>
                  </a:cubicBezTo>
                  <a:cubicBezTo>
                    <a:pt x="6414" y="10686"/>
                    <a:pt x="5866" y="11202"/>
                    <a:pt x="5866" y="11202"/>
                  </a:cubicBezTo>
                  <a:cubicBezTo>
                    <a:pt x="5866" y="11202"/>
                    <a:pt x="6383" y="11020"/>
                    <a:pt x="6383" y="10169"/>
                  </a:cubicBezTo>
                  <a:cubicBezTo>
                    <a:pt x="6383" y="9348"/>
                    <a:pt x="6262" y="4941"/>
                    <a:pt x="5897" y="2996"/>
                  </a:cubicBezTo>
                  <a:cubicBezTo>
                    <a:pt x="5567" y="1371"/>
                    <a:pt x="5131" y="0"/>
                    <a:pt x="35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6"/>
            <p:cNvSpPr/>
            <p:nvPr/>
          </p:nvSpPr>
          <p:spPr>
            <a:xfrm>
              <a:off x="1759356" y="3568363"/>
              <a:ext cx="274103" cy="155177"/>
            </a:xfrm>
            <a:custGeom>
              <a:avLst/>
              <a:gdLst/>
              <a:ahLst/>
              <a:cxnLst/>
              <a:rect l="l" t="t" r="r" b="b"/>
              <a:pathLst>
                <a:path w="7327" h="4148" extrusionOk="0">
                  <a:moveTo>
                    <a:pt x="3827" y="1"/>
                  </a:moveTo>
                  <a:cubicBezTo>
                    <a:pt x="3640" y="1"/>
                    <a:pt x="3458" y="11"/>
                    <a:pt x="3284" y="32"/>
                  </a:cubicBezTo>
                  <a:cubicBezTo>
                    <a:pt x="2144" y="169"/>
                    <a:pt x="1329" y="186"/>
                    <a:pt x="992" y="186"/>
                  </a:cubicBezTo>
                  <a:cubicBezTo>
                    <a:pt x="880" y="186"/>
                    <a:pt x="821" y="184"/>
                    <a:pt x="821" y="184"/>
                  </a:cubicBezTo>
                  <a:lnTo>
                    <a:pt x="1" y="3254"/>
                  </a:lnTo>
                  <a:cubicBezTo>
                    <a:pt x="1083" y="3726"/>
                    <a:pt x="3611" y="4147"/>
                    <a:pt x="4736" y="4147"/>
                  </a:cubicBezTo>
                  <a:cubicBezTo>
                    <a:pt x="4843" y="4147"/>
                    <a:pt x="4937" y="4144"/>
                    <a:pt x="5016" y="4136"/>
                  </a:cubicBezTo>
                  <a:cubicBezTo>
                    <a:pt x="5898" y="4014"/>
                    <a:pt x="7326" y="3406"/>
                    <a:pt x="7144" y="1947"/>
                  </a:cubicBezTo>
                  <a:cubicBezTo>
                    <a:pt x="6982" y="629"/>
                    <a:pt x="5272" y="1"/>
                    <a:pt x="38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6"/>
            <p:cNvSpPr/>
            <p:nvPr/>
          </p:nvSpPr>
          <p:spPr>
            <a:xfrm>
              <a:off x="806486" y="3177167"/>
              <a:ext cx="1033638" cy="523179"/>
            </a:xfrm>
            <a:custGeom>
              <a:avLst/>
              <a:gdLst/>
              <a:ahLst/>
              <a:cxnLst/>
              <a:rect l="l" t="t" r="r" b="b"/>
              <a:pathLst>
                <a:path w="27630" h="13985" extrusionOk="0">
                  <a:moveTo>
                    <a:pt x="15182" y="1"/>
                  </a:moveTo>
                  <a:cubicBezTo>
                    <a:pt x="12079" y="1"/>
                    <a:pt x="6140" y="4289"/>
                    <a:pt x="6140" y="4289"/>
                  </a:cubicBezTo>
                  <a:cubicBezTo>
                    <a:pt x="4164" y="4623"/>
                    <a:pt x="2097" y="6295"/>
                    <a:pt x="942" y="7389"/>
                  </a:cubicBezTo>
                  <a:cubicBezTo>
                    <a:pt x="456" y="7815"/>
                    <a:pt x="152" y="8149"/>
                    <a:pt x="31" y="8270"/>
                  </a:cubicBezTo>
                  <a:cubicBezTo>
                    <a:pt x="31" y="8270"/>
                    <a:pt x="0" y="8301"/>
                    <a:pt x="0" y="8301"/>
                  </a:cubicBezTo>
                  <a:cubicBezTo>
                    <a:pt x="226" y="12395"/>
                    <a:pt x="2777" y="13936"/>
                    <a:pt x="5337" y="13936"/>
                  </a:cubicBezTo>
                  <a:cubicBezTo>
                    <a:pt x="5875" y="13936"/>
                    <a:pt x="6413" y="13868"/>
                    <a:pt x="6930" y="13742"/>
                  </a:cubicBezTo>
                  <a:cubicBezTo>
                    <a:pt x="9028" y="13255"/>
                    <a:pt x="11642" y="11006"/>
                    <a:pt x="13040" y="9669"/>
                  </a:cubicBezTo>
                  <a:cubicBezTo>
                    <a:pt x="13648" y="9091"/>
                    <a:pt x="14043" y="8696"/>
                    <a:pt x="14043" y="8696"/>
                  </a:cubicBezTo>
                  <a:cubicBezTo>
                    <a:pt x="14043" y="8696"/>
                    <a:pt x="16414" y="10368"/>
                    <a:pt x="19757" y="11796"/>
                  </a:cubicBezTo>
                  <a:cubicBezTo>
                    <a:pt x="23101" y="13225"/>
                    <a:pt x="25350" y="13985"/>
                    <a:pt x="25350" y="13985"/>
                  </a:cubicBezTo>
                  <a:cubicBezTo>
                    <a:pt x="27630" y="12860"/>
                    <a:pt x="27448" y="10216"/>
                    <a:pt x="27448" y="10216"/>
                  </a:cubicBezTo>
                  <a:cubicBezTo>
                    <a:pt x="27448" y="10216"/>
                    <a:pt x="18602" y="732"/>
                    <a:pt x="15776" y="64"/>
                  </a:cubicBezTo>
                  <a:cubicBezTo>
                    <a:pt x="15593" y="21"/>
                    <a:pt x="15394" y="1"/>
                    <a:pt x="151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252227" y="3525304"/>
              <a:ext cx="335493" cy="208037"/>
            </a:xfrm>
            <a:custGeom>
              <a:avLst/>
              <a:gdLst/>
              <a:ahLst/>
              <a:cxnLst/>
              <a:rect l="l" t="t" r="r" b="b"/>
              <a:pathLst>
                <a:path w="8968" h="5561" extrusionOk="0">
                  <a:moveTo>
                    <a:pt x="2742" y="0"/>
                  </a:moveTo>
                  <a:cubicBezTo>
                    <a:pt x="1924" y="0"/>
                    <a:pt x="743" y="394"/>
                    <a:pt x="395" y="1214"/>
                  </a:cubicBezTo>
                  <a:cubicBezTo>
                    <a:pt x="0" y="2186"/>
                    <a:pt x="851" y="3524"/>
                    <a:pt x="851" y="3524"/>
                  </a:cubicBezTo>
                  <a:lnTo>
                    <a:pt x="7964" y="5560"/>
                  </a:lnTo>
                  <a:cubicBezTo>
                    <a:pt x="7964" y="5560"/>
                    <a:pt x="8967" y="5348"/>
                    <a:pt x="8602" y="3433"/>
                  </a:cubicBezTo>
                  <a:cubicBezTo>
                    <a:pt x="8238" y="1518"/>
                    <a:pt x="6444" y="1062"/>
                    <a:pt x="5715" y="940"/>
                  </a:cubicBezTo>
                  <a:cubicBezTo>
                    <a:pt x="5016" y="819"/>
                    <a:pt x="3952" y="271"/>
                    <a:pt x="3222" y="59"/>
                  </a:cubicBezTo>
                  <a:cubicBezTo>
                    <a:pt x="3089" y="20"/>
                    <a:pt x="2925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244258" y="3570308"/>
              <a:ext cx="313870" cy="169205"/>
            </a:xfrm>
            <a:custGeom>
              <a:avLst/>
              <a:gdLst/>
              <a:ahLst/>
              <a:cxnLst/>
              <a:rect l="l" t="t" r="r" b="b"/>
              <a:pathLst>
                <a:path w="8390" h="4523" extrusionOk="0">
                  <a:moveTo>
                    <a:pt x="1683" y="0"/>
                  </a:moveTo>
                  <a:cubicBezTo>
                    <a:pt x="1227" y="0"/>
                    <a:pt x="920" y="62"/>
                    <a:pt x="791" y="224"/>
                  </a:cubicBezTo>
                  <a:cubicBezTo>
                    <a:pt x="1" y="1196"/>
                    <a:pt x="1186" y="3141"/>
                    <a:pt x="2949" y="3476"/>
                  </a:cubicBezTo>
                  <a:cubicBezTo>
                    <a:pt x="4160" y="3727"/>
                    <a:pt x="6262" y="4523"/>
                    <a:pt x="7468" y="4523"/>
                  </a:cubicBezTo>
                  <a:cubicBezTo>
                    <a:pt x="8017" y="4523"/>
                    <a:pt x="8380" y="4358"/>
                    <a:pt x="8390" y="3901"/>
                  </a:cubicBezTo>
                  <a:cubicBezTo>
                    <a:pt x="8390" y="2412"/>
                    <a:pt x="8025" y="740"/>
                    <a:pt x="5502" y="406"/>
                  </a:cubicBezTo>
                  <a:cubicBezTo>
                    <a:pt x="3851" y="209"/>
                    <a:pt x="2517" y="0"/>
                    <a:pt x="16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45274" y="2127928"/>
              <a:ext cx="448060" cy="340955"/>
            </a:xfrm>
            <a:custGeom>
              <a:avLst/>
              <a:gdLst/>
              <a:ahLst/>
              <a:cxnLst/>
              <a:rect l="l" t="t" r="r" b="b"/>
              <a:pathLst>
                <a:path w="11977" h="9114" extrusionOk="0">
                  <a:moveTo>
                    <a:pt x="5640" y="0"/>
                  </a:moveTo>
                  <a:cubicBezTo>
                    <a:pt x="5382" y="0"/>
                    <a:pt x="5131" y="21"/>
                    <a:pt x="4894" y="56"/>
                  </a:cubicBezTo>
                  <a:cubicBezTo>
                    <a:pt x="3617" y="208"/>
                    <a:pt x="3283" y="1332"/>
                    <a:pt x="3283" y="1332"/>
                  </a:cubicBezTo>
                  <a:cubicBezTo>
                    <a:pt x="3283" y="1332"/>
                    <a:pt x="3262" y="1330"/>
                    <a:pt x="3224" y="1330"/>
                  </a:cubicBezTo>
                  <a:cubicBezTo>
                    <a:pt x="2936" y="1330"/>
                    <a:pt x="1646" y="1472"/>
                    <a:pt x="760" y="3916"/>
                  </a:cubicBezTo>
                  <a:cubicBezTo>
                    <a:pt x="0" y="6135"/>
                    <a:pt x="821" y="9113"/>
                    <a:pt x="821" y="9113"/>
                  </a:cubicBezTo>
                  <a:cubicBezTo>
                    <a:pt x="821" y="9113"/>
                    <a:pt x="5684" y="8779"/>
                    <a:pt x="8086" y="8445"/>
                  </a:cubicBezTo>
                  <a:cubicBezTo>
                    <a:pt x="10487" y="8110"/>
                    <a:pt x="10152" y="5557"/>
                    <a:pt x="10152" y="5557"/>
                  </a:cubicBezTo>
                  <a:cubicBezTo>
                    <a:pt x="10152" y="5557"/>
                    <a:pt x="11247" y="5436"/>
                    <a:pt x="11429" y="4736"/>
                  </a:cubicBezTo>
                  <a:cubicBezTo>
                    <a:pt x="11611" y="4068"/>
                    <a:pt x="11976" y="3582"/>
                    <a:pt x="11976" y="3581"/>
                  </a:cubicBezTo>
                  <a:lnTo>
                    <a:pt x="11976" y="3581"/>
                  </a:lnTo>
                  <a:cubicBezTo>
                    <a:pt x="11877" y="3615"/>
                    <a:pt x="11781" y="3629"/>
                    <a:pt x="11689" y="3629"/>
                  </a:cubicBezTo>
                  <a:cubicBezTo>
                    <a:pt x="11190" y="3629"/>
                    <a:pt x="10821" y="3217"/>
                    <a:pt x="10821" y="3217"/>
                  </a:cubicBezTo>
                  <a:cubicBezTo>
                    <a:pt x="11338" y="3126"/>
                    <a:pt x="11611" y="2639"/>
                    <a:pt x="11611" y="2639"/>
                  </a:cubicBezTo>
                  <a:lnTo>
                    <a:pt x="11611" y="2639"/>
                  </a:lnTo>
                  <a:cubicBezTo>
                    <a:pt x="11611" y="2639"/>
                    <a:pt x="11423" y="2703"/>
                    <a:pt x="11123" y="2703"/>
                  </a:cubicBezTo>
                  <a:cubicBezTo>
                    <a:pt x="10621" y="2703"/>
                    <a:pt x="9807" y="2525"/>
                    <a:pt x="9028" y="1575"/>
                  </a:cubicBezTo>
                  <a:cubicBezTo>
                    <a:pt x="7994" y="369"/>
                    <a:pt x="6741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013438" y="2417669"/>
              <a:ext cx="259289" cy="302273"/>
            </a:xfrm>
            <a:custGeom>
              <a:avLst/>
              <a:gdLst/>
              <a:ahLst/>
              <a:cxnLst/>
              <a:rect l="l" t="t" r="r" b="b"/>
              <a:pathLst>
                <a:path w="6931" h="8080" extrusionOk="0">
                  <a:moveTo>
                    <a:pt x="2553" y="1"/>
                  </a:moveTo>
                  <a:lnTo>
                    <a:pt x="0" y="3223"/>
                  </a:lnTo>
                  <a:cubicBezTo>
                    <a:pt x="0" y="3223"/>
                    <a:pt x="2614" y="7752"/>
                    <a:pt x="4043" y="8055"/>
                  </a:cubicBezTo>
                  <a:cubicBezTo>
                    <a:pt x="4115" y="8072"/>
                    <a:pt x="4183" y="8080"/>
                    <a:pt x="4247" y="8080"/>
                  </a:cubicBezTo>
                  <a:cubicBezTo>
                    <a:pt x="5243" y="8080"/>
                    <a:pt x="5352" y="6193"/>
                    <a:pt x="5380" y="5593"/>
                  </a:cubicBezTo>
                  <a:cubicBezTo>
                    <a:pt x="5380" y="5502"/>
                    <a:pt x="5380" y="5411"/>
                    <a:pt x="5380" y="5411"/>
                  </a:cubicBezTo>
                  <a:lnTo>
                    <a:pt x="6930" y="4165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1082797" y="2264176"/>
              <a:ext cx="304779" cy="339571"/>
            </a:xfrm>
            <a:custGeom>
              <a:avLst/>
              <a:gdLst/>
              <a:ahLst/>
              <a:cxnLst/>
              <a:rect l="l" t="t" r="r" b="b"/>
              <a:pathLst>
                <a:path w="8147" h="9077" extrusionOk="0">
                  <a:moveTo>
                    <a:pt x="5076" y="0"/>
                  </a:moveTo>
                  <a:cubicBezTo>
                    <a:pt x="5076" y="0"/>
                    <a:pt x="4590" y="1064"/>
                    <a:pt x="3921" y="1094"/>
                  </a:cubicBezTo>
                  <a:cubicBezTo>
                    <a:pt x="3283" y="1125"/>
                    <a:pt x="3405" y="2250"/>
                    <a:pt x="3040" y="2523"/>
                  </a:cubicBezTo>
                  <a:cubicBezTo>
                    <a:pt x="2847" y="2668"/>
                    <a:pt x="2569" y="2702"/>
                    <a:pt x="2349" y="2702"/>
                  </a:cubicBezTo>
                  <a:cubicBezTo>
                    <a:pt x="2155" y="2702"/>
                    <a:pt x="2006" y="2675"/>
                    <a:pt x="2006" y="2675"/>
                  </a:cubicBezTo>
                  <a:cubicBezTo>
                    <a:pt x="2174" y="2004"/>
                    <a:pt x="1879" y="1304"/>
                    <a:pt x="1430" y="1304"/>
                  </a:cubicBezTo>
                  <a:cubicBezTo>
                    <a:pt x="1228" y="1304"/>
                    <a:pt x="996" y="1445"/>
                    <a:pt x="760" y="1794"/>
                  </a:cubicBezTo>
                  <a:cubicBezTo>
                    <a:pt x="0" y="2888"/>
                    <a:pt x="669" y="3982"/>
                    <a:pt x="669" y="3982"/>
                  </a:cubicBezTo>
                  <a:cubicBezTo>
                    <a:pt x="61" y="6566"/>
                    <a:pt x="2645" y="8906"/>
                    <a:pt x="4377" y="9058"/>
                  </a:cubicBezTo>
                  <a:cubicBezTo>
                    <a:pt x="4514" y="9070"/>
                    <a:pt x="4640" y="9076"/>
                    <a:pt x="4756" y="9076"/>
                  </a:cubicBezTo>
                  <a:cubicBezTo>
                    <a:pt x="6103" y="9076"/>
                    <a:pt x="6103" y="8247"/>
                    <a:pt x="7083" y="6231"/>
                  </a:cubicBezTo>
                  <a:cubicBezTo>
                    <a:pt x="8146" y="4073"/>
                    <a:pt x="7934" y="1459"/>
                    <a:pt x="7934" y="1459"/>
                  </a:cubicBezTo>
                  <a:lnTo>
                    <a:pt x="7934" y="1459"/>
                  </a:lnTo>
                  <a:cubicBezTo>
                    <a:pt x="7826" y="1475"/>
                    <a:pt x="7720" y="1483"/>
                    <a:pt x="7617" y="1483"/>
                  </a:cubicBezTo>
                  <a:cubicBezTo>
                    <a:pt x="6162" y="1483"/>
                    <a:pt x="5076" y="0"/>
                    <a:pt x="50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4396902" y="3292547"/>
            <a:ext cx="4364477" cy="1418423"/>
          </a:xfrm>
          <a:prstGeom prst="rect">
            <a:avLst/>
          </a:prstGeom>
          <a:solidFill>
            <a:srgbClr val="E5E1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48443" y="2204245"/>
            <a:ext cx="1528182" cy="17985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169373" y="693952"/>
            <a:ext cx="6594018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What is Functional Programming</a:t>
            </a:r>
            <a:endParaRPr sz="3200"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3741496" y="2029079"/>
            <a:ext cx="4663201" cy="1650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rgbClr val="1A1A1A"/>
              </a:buClr>
              <a:buSzPts val="1100"/>
            </a:pPr>
            <a:r>
              <a:rPr lang="en-US" sz="2000" dirty="0"/>
              <a:t> Programming paradigm or coding style designed to handle pure functions. This paradigm is totally focused on writing more compounded and pure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266712" y="632547"/>
            <a:ext cx="823757" cy="782611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01</a:t>
            </a:r>
            <a:endParaRPr sz="5400"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66493" y="2483796"/>
            <a:ext cx="2634425" cy="2156489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94472" y="2787962"/>
            <a:ext cx="633189" cy="230217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/>
          <p:nvPr/>
        </p:nvSpPr>
        <p:spPr>
          <a:xfrm>
            <a:off x="6814220" y="1608306"/>
            <a:ext cx="1880555" cy="18283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 txBox="1">
            <a:spLocks noGrp="1"/>
          </p:cNvSpPr>
          <p:nvPr>
            <p:ph type="subTitle" idx="1"/>
          </p:nvPr>
        </p:nvSpPr>
        <p:spPr>
          <a:xfrm flipH="1">
            <a:off x="490098" y="1540472"/>
            <a:ext cx="4278475" cy="10473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400" dirty="0" smtClean="0"/>
              <a:t>Imperative Programming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</a:pPr>
            <a:r>
              <a:rPr lang="en-US" sz="1600" dirty="0"/>
              <a:t> </a:t>
            </a:r>
            <a:r>
              <a:rPr lang="en-US" sz="1600" dirty="0" smtClean="0"/>
              <a:t>       programming style that we specify th</a:t>
            </a:r>
            <a:r>
              <a:rPr lang="en-US" sz="1600" dirty="0"/>
              <a:t>e</a:t>
            </a:r>
            <a:r>
              <a:rPr lang="en-US" sz="1600" dirty="0" smtClean="0"/>
              <a:t> program logic, by describing the flow control</a:t>
            </a:r>
          </a:p>
        </p:txBody>
      </p:sp>
      <p:grpSp>
        <p:nvGrpSpPr>
          <p:cNvPr id="601" name="Google Shape;601;p48"/>
          <p:cNvGrpSpPr/>
          <p:nvPr/>
        </p:nvGrpSpPr>
        <p:grpSpPr>
          <a:xfrm>
            <a:off x="5460460" y="1608306"/>
            <a:ext cx="2361452" cy="2778163"/>
            <a:chOff x="5031649" y="1772374"/>
            <a:chExt cx="2774067" cy="2766571"/>
          </a:xfrm>
        </p:grpSpPr>
        <p:sp>
          <p:nvSpPr>
            <p:cNvPr id="602" name="Google Shape;602;p48"/>
            <p:cNvSpPr/>
            <p:nvPr/>
          </p:nvSpPr>
          <p:spPr>
            <a:xfrm>
              <a:off x="5031649" y="1772374"/>
              <a:ext cx="2233634" cy="1572151"/>
            </a:xfrm>
            <a:custGeom>
              <a:avLst/>
              <a:gdLst/>
              <a:ahLst/>
              <a:cxnLst/>
              <a:rect l="l" t="t" r="r" b="b"/>
              <a:pathLst>
                <a:path w="169955" h="100473" extrusionOk="0">
                  <a:moveTo>
                    <a:pt x="0" y="1"/>
                  </a:moveTo>
                  <a:lnTo>
                    <a:pt x="0" y="100472"/>
                  </a:lnTo>
                  <a:lnTo>
                    <a:pt x="169955" y="100472"/>
                  </a:lnTo>
                  <a:lnTo>
                    <a:pt x="1699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/>
            <p:cNvSpPr/>
            <p:nvPr/>
          </p:nvSpPr>
          <p:spPr>
            <a:xfrm>
              <a:off x="6034927" y="3014720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/>
            <p:cNvSpPr/>
            <p:nvPr/>
          </p:nvSpPr>
          <p:spPr>
            <a:xfrm>
              <a:off x="6034927" y="3178624"/>
              <a:ext cx="43867" cy="43344"/>
            </a:xfrm>
            <a:custGeom>
              <a:avLst/>
              <a:gdLst/>
              <a:ahLst/>
              <a:cxnLst/>
              <a:rect l="l" t="t" r="r" b="b"/>
              <a:pathLst>
                <a:path w="2803" h="2770" fill="none" extrusionOk="0">
                  <a:moveTo>
                    <a:pt x="2802" y="1368"/>
                  </a:moveTo>
                  <a:cubicBezTo>
                    <a:pt x="2802" y="2169"/>
                    <a:pt x="2169" y="2769"/>
                    <a:pt x="1401" y="2769"/>
                  </a:cubicBezTo>
                  <a:cubicBezTo>
                    <a:pt x="634" y="2769"/>
                    <a:pt x="0" y="2169"/>
                    <a:pt x="0" y="1368"/>
                  </a:cubicBezTo>
                  <a:cubicBezTo>
                    <a:pt x="0" y="601"/>
                    <a:pt x="634" y="1"/>
                    <a:pt x="1401" y="1"/>
                  </a:cubicBezTo>
                  <a:cubicBezTo>
                    <a:pt x="2169" y="1"/>
                    <a:pt x="2802" y="601"/>
                    <a:pt x="2802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extrusionOk="0">
                  <a:moveTo>
                    <a:pt x="0" y="1"/>
                  </a:moveTo>
                  <a:lnTo>
                    <a:pt x="0" y="31423"/>
                  </a:lnTo>
                  <a:lnTo>
                    <a:pt x="41296" y="31423"/>
                  </a:lnTo>
                  <a:lnTo>
                    <a:pt x="41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8"/>
            <p:cNvSpPr/>
            <p:nvPr/>
          </p:nvSpPr>
          <p:spPr>
            <a:xfrm>
              <a:off x="5164760" y="2355439"/>
              <a:ext cx="646298" cy="491691"/>
            </a:xfrm>
            <a:custGeom>
              <a:avLst/>
              <a:gdLst/>
              <a:ahLst/>
              <a:cxnLst/>
              <a:rect l="l" t="t" r="r" b="b"/>
              <a:pathLst>
                <a:path w="41297" h="31423" fill="none" extrusionOk="0">
                  <a:moveTo>
                    <a:pt x="0" y="1"/>
                  </a:moveTo>
                  <a:lnTo>
                    <a:pt x="41296" y="1"/>
                  </a:lnTo>
                  <a:lnTo>
                    <a:pt x="41296" y="31423"/>
                  </a:lnTo>
                  <a:lnTo>
                    <a:pt x="0" y="3142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5104199" y="2309510"/>
              <a:ext cx="767413" cy="583558"/>
            </a:xfrm>
            <a:custGeom>
              <a:avLst/>
              <a:gdLst/>
              <a:ahLst/>
              <a:cxnLst/>
              <a:rect l="l" t="t" r="r" b="b"/>
              <a:pathLst>
                <a:path w="49036" h="37294" fill="none" extrusionOk="0">
                  <a:moveTo>
                    <a:pt x="1" y="0"/>
                  </a:moveTo>
                  <a:lnTo>
                    <a:pt x="49036" y="0"/>
                  </a:lnTo>
                  <a:lnTo>
                    <a:pt x="49036" y="37293"/>
                  </a:lnTo>
                  <a:lnTo>
                    <a:pt x="1" y="3729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5120135" y="1853264"/>
              <a:ext cx="2056593" cy="331993"/>
            </a:xfrm>
            <a:custGeom>
              <a:avLst/>
              <a:gdLst/>
              <a:ahLst/>
              <a:cxnLst/>
              <a:rect l="l" t="t" r="r" b="b"/>
              <a:pathLst>
                <a:path w="160015" h="21217" extrusionOk="0">
                  <a:moveTo>
                    <a:pt x="1" y="1"/>
                  </a:moveTo>
                  <a:lnTo>
                    <a:pt x="1" y="21216"/>
                  </a:lnTo>
                  <a:lnTo>
                    <a:pt x="160015" y="21216"/>
                  </a:lnTo>
                  <a:lnTo>
                    <a:pt x="1600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5146715" y="1879899"/>
              <a:ext cx="2003435" cy="278729"/>
            </a:xfrm>
            <a:custGeom>
              <a:avLst/>
              <a:gdLst/>
              <a:ahLst/>
              <a:cxnLst/>
              <a:rect l="l" t="t" r="r" b="b"/>
              <a:pathLst>
                <a:path w="155879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55879" y="17813"/>
                  </a:lnTo>
                  <a:lnTo>
                    <a:pt x="155879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5461774" y="3014720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8"/>
            <p:cNvSpPr/>
            <p:nvPr/>
          </p:nvSpPr>
          <p:spPr>
            <a:xfrm>
              <a:off x="5564086" y="3008460"/>
              <a:ext cx="321060" cy="40198"/>
            </a:xfrm>
            <a:custGeom>
              <a:avLst/>
              <a:gdLst/>
              <a:ahLst/>
              <a:cxnLst/>
              <a:rect l="l" t="t" r="r" b="b"/>
              <a:pathLst>
                <a:path w="2051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8"/>
            <p:cNvSpPr/>
            <p:nvPr/>
          </p:nvSpPr>
          <p:spPr>
            <a:xfrm>
              <a:off x="5461774" y="3178624"/>
              <a:ext cx="43335" cy="43344"/>
            </a:xfrm>
            <a:custGeom>
              <a:avLst/>
              <a:gdLst/>
              <a:ahLst/>
              <a:cxnLst/>
              <a:rect l="l" t="t" r="r" b="b"/>
              <a:pathLst>
                <a:path w="2769" h="2770" fill="none" extrusionOk="0">
                  <a:moveTo>
                    <a:pt x="2769" y="1368"/>
                  </a:moveTo>
                  <a:cubicBezTo>
                    <a:pt x="2769" y="2169"/>
                    <a:pt x="2169" y="2769"/>
                    <a:pt x="1401" y="2769"/>
                  </a:cubicBezTo>
                  <a:cubicBezTo>
                    <a:pt x="601" y="2769"/>
                    <a:pt x="0" y="2169"/>
                    <a:pt x="0" y="1368"/>
                  </a:cubicBezTo>
                  <a:cubicBezTo>
                    <a:pt x="0" y="601"/>
                    <a:pt x="601" y="1"/>
                    <a:pt x="1401" y="1"/>
                  </a:cubicBezTo>
                  <a:cubicBezTo>
                    <a:pt x="2169" y="1"/>
                    <a:pt x="2769" y="601"/>
                    <a:pt x="2769" y="136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8"/>
            <p:cNvSpPr/>
            <p:nvPr/>
          </p:nvSpPr>
          <p:spPr>
            <a:xfrm>
              <a:off x="5564086" y="3180189"/>
              <a:ext cx="321060" cy="40214"/>
            </a:xfrm>
            <a:custGeom>
              <a:avLst/>
              <a:gdLst/>
              <a:ahLst/>
              <a:cxnLst/>
              <a:rect l="l" t="t" r="r" b="b"/>
              <a:pathLst>
                <a:path w="20515" h="2570" extrusionOk="0">
                  <a:moveTo>
                    <a:pt x="0" y="1"/>
                  </a:moveTo>
                  <a:lnTo>
                    <a:pt x="0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8"/>
            <p:cNvSpPr/>
            <p:nvPr/>
          </p:nvSpPr>
          <p:spPr>
            <a:xfrm>
              <a:off x="5897123" y="2309510"/>
              <a:ext cx="424944" cy="597124"/>
            </a:xfrm>
            <a:custGeom>
              <a:avLst/>
              <a:gdLst/>
              <a:ahLst/>
              <a:cxnLst/>
              <a:rect l="l" t="t" r="r" b="b"/>
              <a:pathLst>
                <a:path w="27153" h="38161" extrusionOk="0">
                  <a:moveTo>
                    <a:pt x="1268" y="0"/>
                  </a:moveTo>
                  <a:lnTo>
                    <a:pt x="0" y="37260"/>
                  </a:lnTo>
                  <a:lnTo>
                    <a:pt x="25852" y="38161"/>
                  </a:lnTo>
                  <a:lnTo>
                    <a:pt x="27153" y="867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8"/>
            <p:cNvSpPr/>
            <p:nvPr/>
          </p:nvSpPr>
          <p:spPr>
            <a:xfrm>
              <a:off x="5915918" y="2336128"/>
              <a:ext cx="386837" cy="543375"/>
            </a:xfrm>
            <a:custGeom>
              <a:avLst/>
              <a:gdLst/>
              <a:ahLst/>
              <a:cxnLst/>
              <a:rect l="l" t="t" r="r" b="b"/>
              <a:pathLst>
                <a:path w="24718" h="34726" extrusionOk="0">
                  <a:moveTo>
                    <a:pt x="1201" y="0"/>
                  </a:moveTo>
                  <a:lnTo>
                    <a:pt x="0" y="33925"/>
                  </a:lnTo>
                  <a:lnTo>
                    <a:pt x="23550" y="34725"/>
                  </a:lnTo>
                  <a:lnTo>
                    <a:pt x="24718" y="83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8"/>
            <p:cNvSpPr/>
            <p:nvPr/>
          </p:nvSpPr>
          <p:spPr>
            <a:xfrm>
              <a:off x="5897123" y="2323077"/>
              <a:ext cx="424944" cy="569475"/>
            </a:xfrm>
            <a:custGeom>
              <a:avLst/>
              <a:gdLst/>
              <a:ahLst/>
              <a:cxnLst/>
              <a:rect l="l" t="t" r="r" b="b"/>
              <a:pathLst>
                <a:path w="27153" h="36394" extrusionOk="0">
                  <a:moveTo>
                    <a:pt x="27153" y="0"/>
                  </a:moveTo>
                  <a:lnTo>
                    <a:pt x="0" y="3639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8"/>
            <p:cNvSpPr/>
            <p:nvPr/>
          </p:nvSpPr>
          <p:spPr>
            <a:xfrm>
              <a:off x="5918515" y="2308461"/>
              <a:ext cx="382157" cy="599221"/>
            </a:xfrm>
            <a:custGeom>
              <a:avLst/>
              <a:gdLst/>
              <a:ahLst/>
              <a:cxnLst/>
              <a:rect l="l" t="t" r="r" b="b"/>
              <a:pathLst>
                <a:path w="24419" h="38295" extrusionOk="0">
                  <a:moveTo>
                    <a:pt x="1" y="0"/>
                  </a:moveTo>
                  <a:lnTo>
                    <a:pt x="24418" y="3829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8"/>
            <p:cNvSpPr/>
            <p:nvPr/>
          </p:nvSpPr>
          <p:spPr>
            <a:xfrm>
              <a:off x="5266539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8"/>
            <p:cNvSpPr/>
            <p:nvPr/>
          </p:nvSpPr>
          <p:spPr>
            <a:xfrm>
              <a:off x="5817768" y="1975425"/>
              <a:ext cx="60049" cy="79348"/>
            </a:xfrm>
            <a:custGeom>
              <a:avLst/>
              <a:gdLst/>
              <a:ahLst/>
              <a:cxnLst/>
              <a:rect l="l" t="t" r="r" b="b"/>
              <a:pathLst>
                <a:path w="3837" h="5071" fill="none" extrusionOk="0">
                  <a:moveTo>
                    <a:pt x="3837" y="0"/>
                  </a:moveTo>
                  <a:lnTo>
                    <a:pt x="1" y="2736"/>
                  </a:lnTo>
                  <a:lnTo>
                    <a:pt x="3603" y="50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8"/>
            <p:cNvSpPr/>
            <p:nvPr/>
          </p:nvSpPr>
          <p:spPr>
            <a:xfrm>
              <a:off x="5366238" y="2000478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8"/>
            <p:cNvSpPr/>
            <p:nvPr/>
          </p:nvSpPr>
          <p:spPr>
            <a:xfrm>
              <a:off x="5366238" y="2029710"/>
              <a:ext cx="73101" cy="16"/>
            </a:xfrm>
            <a:custGeom>
              <a:avLst/>
              <a:gdLst/>
              <a:ahLst/>
              <a:cxnLst/>
              <a:rect l="l" t="t" r="r" b="b"/>
              <a:pathLst>
                <a:path w="4671" h="1" fill="none" extrusionOk="0">
                  <a:moveTo>
                    <a:pt x="1" y="1"/>
                  </a:moveTo>
                  <a:lnTo>
                    <a:pt x="467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47900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5518673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1" y="1"/>
                  </a:moveTo>
                  <a:lnTo>
                    <a:pt x="0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5924258" y="1978555"/>
              <a:ext cx="26636" cy="73089"/>
            </a:xfrm>
            <a:custGeom>
              <a:avLst/>
              <a:gdLst/>
              <a:ahLst/>
              <a:cxnLst/>
              <a:rect l="l" t="t" r="r" b="b"/>
              <a:pathLst>
                <a:path w="1702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5963928" y="1978555"/>
              <a:ext cx="26652" cy="73089"/>
            </a:xfrm>
            <a:custGeom>
              <a:avLst/>
              <a:gdLst/>
              <a:ahLst/>
              <a:cxnLst/>
              <a:rect l="l" t="t" r="r" b="b"/>
              <a:pathLst>
                <a:path w="1703" h="4671" fill="none" extrusionOk="0">
                  <a:moveTo>
                    <a:pt x="1702" y="1"/>
                  </a:moveTo>
                  <a:lnTo>
                    <a:pt x="1" y="467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5581831" y="1991606"/>
              <a:ext cx="13584" cy="13582"/>
            </a:xfrm>
            <a:custGeom>
              <a:avLst/>
              <a:gdLst/>
              <a:ahLst/>
              <a:cxnLst/>
              <a:rect l="l" t="t" r="r" b="b"/>
              <a:pathLst>
                <a:path w="868" h="868" fill="none" extrusionOk="0">
                  <a:moveTo>
                    <a:pt x="868" y="434"/>
                  </a:moveTo>
                  <a:cubicBezTo>
                    <a:pt x="868" y="668"/>
                    <a:pt x="668" y="868"/>
                    <a:pt x="434" y="868"/>
                  </a:cubicBezTo>
                  <a:cubicBezTo>
                    <a:pt x="201" y="868"/>
                    <a:pt x="0" y="668"/>
                    <a:pt x="0" y="434"/>
                  </a:cubicBezTo>
                  <a:cubicBezTo>
                    <a:pt x="0" y="201"/>
                    <a:pt x="201" y="1"/>
                    <a:pt x="434" y="1"/>
                  </a:cubicBezTo>
                  <a:cubicBezTo>
                    <a:pt x="668" y="1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5581831" y="2025016"/>
              <a:ext cx="13584" cy="13066"/>
            </a:xfrm>
            <a:custGeom>
              <a:avLst/>
              <a:gdLst/>
              <a:ahLst/>
              <a:cxnLst/>
              <a:rect l="l" t="t" r="r" b="b"/>
              <a:pathLst>
                <a:path w="868" h="835" fill="none" extrusionOk="0">
                  <a:moveTo>
                    <a:pt x="868" y="434"/>
                  </a:moveTo>
                  <a:cubicBezTo>
                    <a:pt x="868" y="668"/>
                    <a:pt x="668" y="834"/>
                    <a:pt x="434" y="834"/>
                  </a:cubicBezTo>
                  <a:cubicBezTo>
                    <a:pt x="201" y="834"/>
                    <a:pt x="0" y="668"/>
                    <a:pt x="0" y="434"/>
                  </a:cubicBezTo>
                  <a:cubicBezTo>
                    <a:pt x="0" y="201"/>
                    <a:pt x="201" y="0"/>
                    <a:pt x="434" y="0"/>
                  </a:cubicBezTo>
                  <a:cubicBezTo>
                    <a:pt x="668" y="0"/>
                    <a:pt x="868" y="201"/>
                    <a:pt x="868" y="434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5638214" y="1971763"/>
              <a:ext cx="60049" cy="86672"/>
            </a:xfrm>
            <a:custGeom>
              <a:avLst/>
              <a:gdLst/>
              <a:ahLst/>
              <a:cxnLst/>
              <a:rect l="l" t="t" r="r" b="b"/>
              <a:pathLst>
                <a:path w="3837" h="5539" fill="none" extrusionOk="0">
                  <a:moveTo>
                    <a:pt x="3836" y="2770"/>
                  </a:moveTo>
                  <a:cubicBezTo>
                    <a:pt x="3836" y="4304"/>
                    <a:pt x="2969" y="5538"/>
                    <a:pt x="1935" y="5538"/>
                  </a:cubicBezTo>
                  <a:cubicBezTo>
                    <a:pt x="867" y="5538"/>
                    <a:pt x="0" y="4304"/>
                    <a:pt x="0" y="2770"/>
                  </a:cubicBezTo>
                  <a:cubicBezTo>
                    <a:pt x="0" y="1235"/>
                    <a:pt x="867" y="1"/>
                    <a:pt x="1935" y="1"/>
                  </a:cubicBezTo>
                  <a:cubicBezTo>
                    <a:pt x="2969" y="1"/>
                    <a:pt x="3836" y="1235"/>
                    <a:pt x="3836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5731637" y="1971763"/>
              <a:ext cx="59533" cy="86672"/>
            </a:xfrm>
            <a:custGeom>
              <a:avLst/>
              <a:gdLst/>
              <a:ahLst/>
              <a:cxnLst/>
              <a:rect l="l" t="t" r="r" b="b"/>
              <a:pathLst>
                <a:path w="3804" h="5539" fill="none" extrusionOk="0">
                  <a:moveTo>
                    <a:pt x="3804" y="2770"/>
                  </a:moveTo>
                  <a:cubicBezTo>
                    <a:pt x="3804" y="4304"/>
                    <a:pt x="2970" y="5538"/>
                    <a:pt x="1902" y="5538"/>
                  </a:cubicBezTo>
                  <a:cubicBezTo>
                    <a:pt x="835" y="5538"/>
                    <a:pt x="1" y="4304"/>
                    <a:pt x="1" y="2770"/>
                  </a:cubicBezTo>
                  <a:cubicBezTo>
                    <a:pt x="1" y="1235"/>
                    <a:pt x="835" y="1"/>
                    <a:pt x="1902" y="1"/>
                  </a:cubicBezTo>
                  <a:cubicBezTo>
                    <a:pt x="2970" y="1"/>
                    <a:pt x="3804" y="1235"/>
                    <a:pt x="3804" y="277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633811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1501" y="1"/>
                  </a:moveTo>
                  <a:lnTo>
                    <a:pt x="0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37755" y="3008460"/>
              <a:ext cx="321075" cy="40198"/>
            </a:xfrm>
            <a:custGeom>
              <a:avLst/>
              <a:gdLst/>
              <a:ahLst/>
              <a:cxnLst/>
              <a:rect l="l" t="t" r="r" b="b"/>
              <a:pathLst>
                <a:path w="20516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6137755" y="3180189"/>
              <a:ext cx="321075" cy="40214"/>
            </a:xfrm>
            <a:custGeom>
              <a:avLst/>
              <a:gdLst/>
              <a:ahLst/>
              <a:cxnLst/>
              <a:rect l="l" t="t" r="r" b="b"/>
              <a:pathLst>
                <a:path w="20516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20515" y="2569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6522651" y="2894223"/>
              <a:ext cx="1244640" cy="88200"/>
            </a:xfrm>
            <a:custGeom>
              <a:avLst/>
              <a:gdLst/>
              <a:ahLst/>
              <a:cxnLst/>
              <a:rect l="l" t="t" r="r" b="b"/>
              <a:pathLst>
                <a:path w="65915" h="4671" extrusionOk="0">
                  <a:moveTo>
                    <a:pt x="1" y="0"/>
                  </a:moveTo>
                  <a:lnTo>
                    <a:pt x="1" y="4670"/>
                  </a:lnTo>
                  <a:lnTo>
                    <a:pt x="65914" y="4670"/>
                  </a:lnTo>
                  <a:lnTo>
                    <a:pt x="6591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258974" y="3781077"/>
              <a:ext cx="19" cy="623576"/>
            </a:xfrm>
            <a:custGeom>
              <a:avLst/>
              <a:gdLst/>
              <a:ahLst/>
              <a:cxnLst/>
              <a:rect l="l" t="t" r="r" b="b"/>
              <a:pathLst>
                <a:path w="1" h="33024" fill="none" extrusionOk="0">
                  <a:moveTo>
                    <a:pt x="0" y="0"/>
                  </a:moveTo>
                  <a:lnTo>
                    <a:pt x="0" y="3302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06401" y="4398346"/>
              <a:ext cx="515247" cy="19"/>
            </a:xfrm>
            <a:custGeom>
              <a:avLst/>
              <a:gdLst/>
              <a:ahLst/>
              <a:cxnLst/>
              <a:rect l="l" t="t" r="r" b="b"/>
              <a:pathLst>
                <a:path w="27287" h="1" fill="none" extrusionOk="0">
                  <a:moveTo>
                    <a:pt x="27286" y="0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6790348" y="2747789"/>
              <a:ext cx="1012215" cy="1066616"/>
            </a:xfrm>
            <a:custGeom>
              <a:avLst/>
              <a:gdLst/>
              <a:ahLst/>
              <a:cxnLst/>
              <a:rect l="l" t="t" r="r" b="b"/>
              <a:pathLst>
                <a:path w="53606" h="56487" extrusionOk="0">
                  <a:moveTo>
                    <a:pt x="42718" y="0"/>
                  </a:moveTo>
                  <a:cubicBezTo>
                    <a:pt x="40129" y="0"/>
                    <a:pt x="37479" y="1135"/>
                    <a:pt x="35359" y="3486"/>
                  </a:cubicBezTo>
                  <a:cubicBezTo>
                    <a:pt x="31456" y="7822"/>
                    <a:pt x="30556" y="13760"/>
                    <a:pt x="29155" y="19197"/>
                  </a:cubicBezTo>
                  <a:cubicBezTo>
                    <a:pt x="27220" y="26636"/>
                    <a:pt x="25285" y="35609"/>
                    <a:pt x="17880" y="39611"/>
                  </a:cubicBezTo>
                  <a:cubicBezTo>
                    <a:pt x="14377" y="41513"/>
                    <a:pt x="10408" y="42147"/>
                    <a:pt x="6672" y="43481"/>
                  </a:cubicBezTo>
                  <a:cubicBezTo>
                    <a:pt x="2803" y="44915"/>
                    <a:pt x="1" y="49719"/>
                    <a:pt x="2769" y="53622"/>
                  </a:cubicBezTo>
                  <a:cubicBezTo>
                    <a:pt x="4337" y="55856"/>
                    <a:pt x="7473" y="56223"/>
                    <a:pt x="10208" y="56357"/>
                  </a:cubicBezTo>
                  <a:cubicBezTo>
                    <a:pt x="12550" y="56445"/>
                    <a:pt x="14892" y="56486"/>
                    <a:pt x="17229" y="56486"/>
                  </a:cubicBezTo>
                  <a:cubicBezTo>
                    <a:pt x="19319" y="56486"/>
                    <a:pt x="21405" y="56453"/>
                    <a:pt x="23484" y="56390"/>
                  </a:cubicBezTo>
                  <a:cubicBezTo>
                    <a:pt x="26519" y="56290"/>
                    <a:pt x="29588" y="56090"/>
                    <a:pt x="32524" y="55289"/>
                  </a:cubicBezTo>
                  <a:cubicBezTo>
                    <a:pt x="34959" y="54656"/>
                    <a:pt x="36660" y="53788"/>
                    <a:pt x="38628" y="52154"/>
                  </a:cubicBezTo>
                  <a:cubicBezTo>
                    <a:pt x="43198" y="48351"/>
                    <a:pt x="46033" y="43247"/>
                    <a:pt x="47901" y="37677"/>
                  </a:cubicBezTo>
                  <a:cubicBezTo>
                    <a:pt x="49669" y="32340"/>
                    <a:pt x="50837" y="26702"/>
                    <a:pt x="51404" y="21132"/>
                  </a:cubicBezTo>
                  <a:cubicBezTo>
                    <a:pt x="51904" y="16195"/>
                    <a:pt x="53605" y="10391"/>
                    <a:pt x="51270" y="5687"/>
                  </a:cubicBezTo>
                  <a:cubicBezTo>
                    <a:pt x="49415" y="1957"/>
                    <a:pt x="46119" y="0"/>
                    <a:pt x="427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6295909" y="3584737"/>
              <a:ext cx="336354" cy="449668"/>
            </a:xfrm>
            <a:custGeom>
              <a:avLst/>
              <a:gdLst/>
              <a:ahLst/>
              <a:cxnLst/>
              <a:rect l="l" t="t" r="r" b="b"/>
              <a:pathLst>
                <a:path w="17813" h="23814" extrusionOk="0">
                  <a:moveTo>
                    <a:pt x="12477" y="0"/>
                  </a:moveTo>
                  <a:cubicBezTo>
                    <a:pt x="12343" y="0"/>
                    <a:pt x="12209" y="8"/>
                    <a:pt x="12075" y="24"/>
                  </a:cubicBezTo>
                  <a:cubicBezTo>
                    <a:pt x="10207" y="258"/>
                    <a:pt x="9374" y="1359"/>
                    <a:pt x="8540" y="2860"/>
                  </a:cubicBezTo>
                  <a:cubicBezTo>
                    <a:pt x="7572" y="4527"/>
                    <a:pt x="6772" y="6262"/>
                    <a:pt x="6004" y="8063"/>
                  </a:cubicBezTo>
                  <a:cubicBezTo>
                    <a:pt x="4437" y="11599"/>
                    <a:pt x="3136" y="15268"/>
                    <a:pt x="1501" y="18771"/>
                  </a:cubicBezTo>
                  <a:cubicBezTo>
                    <a:pt x="1034" y="19805"/>
                    <a:pt x="0" y="21573"/>
                    <a:pt x="867" y="22640"/>
                  </a:cubicBezTo>
                  <a:cubicBezTo>
                    <a:pt x="1428" y="23353"/>
                    <a:pt x="2882" y="23814"/>
                    <a:pt x="4162" y="23814"/>
                  </a:cubicBezTo>
                  <a:cubicBezTo>
                    <a:pt x="4559" y="23814"/>
                    <a:pt x="4939" y="23769"/>
                    <a:pt x="5271" y="23674"/>
                  </a:cubicBezTo>
                  <a:cubicBezTo>
                    <a:pt x="6238" y="23374"/>
                    <a:pt x="7039" y="22107"/>
                    <a:pt x="7739" y="21406"/>
                  </a:cubicBezTo>
                  <a:cubicBezTo>
                    <a:pt x="8573" y="20472"/>
                    <a:pt x="9407" y="19538"/>
                    <a:pt x="10174" y="18604"/>
                  </a:cubicBezTo>
                  <a:cubicBezTo>
                    <a:pt x="11809" y="16636"/>
                    <a:pt x="13343" y="14601"/>
                    <a:pt x="14777" y="12500"/>
                  </a:cubicBezTo>
                  <a:cubicBezTo>
                    <a:pt x="16345" y="10198"/>
                    <a:pt x="17813" y="7530"/>
                    <a:pt x="17379" y="4761"/>
                  </a:cubicBezTo>
                  <a:cubicBezTo>
                    <a:pt x="17146" y="3293"/>
                    <a:pt x="16345" y="1959"/>
                    <a:pt x="15178" y="1025"/>
                  </a:cubicBezTo>
                  <a:cubicBezTo>
                    <a:pt x="14387" y="410"/>
                    <a:pt x="13441" y="0"/>
                    <a:pt x="124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6089939" y="3928096"/>
              <a:ext cx="342661" cy="169980"/>
            </a:xfrm>
            <a:custGeom>
              <a:avLst/>
              <a:gdLst/>
              <a:ahLst/>
              <a:cxnLst/>
              <a:rect l="l" t="t" r="r" b="b"/>
              <a:pathLst>
                <a:path w="18147" h="9002" extrusionOk="0">
                  <a:moveTo>
                    <a:pt x="2978" y="0"/>
                  </a:moveTo>
                  <a:cubicBezTo>
                    <a:pt x="2064" y="0"/>
                    <a:pt x="1230" y="235"/>
                    <a:pt x="601" y="921"/>
                  </a:cubicBezTo>
                  <a:cubicBezTo>
                    <a:pt x="201" y="1321"/>
                    <a:pt x="0" y="1955"/>
                    <a:pt x="234" y="2455"/>
                  </a:cubicBezTo>
                  <a:cubicBezTo>
                    <a:pt x="467" y="2889"/>
                    <a:pt x="934" y="3155"/>
                    <a:pt x="1368" y="3356"/>
                  </a:cubicBezTo>
                  <a:cubicBezTo>
                    <a:pt x="5404" y="5290"/>
                    <a:pt x="9541" y="6992"/>
                    <a:pt x="13677" y="8693"/>
                  </a:cubicBezTo>
                  <a:cubicBezTo>
                    <a:pt x="14155" y="8879"/>
                    <a:pt x="14596" y="9001"/>
                    <a:pt x="14979" y="9001"/>
                  </a:cubicBezTo>
                  <a:cubicBezTo>
                    <a:pt x="15558" y="9001"/>
                    <a:pt x="16004" y="8722"/>
                    <a:pt x="16245" y="7959"/>
                  </a:cubicBezTo>
                  <a:cubicBezTo>
                    <a:pt x="16646" y="6558"/>
                    <a:pt x="17480" y="5224"/>
                    <a:pt x="18147" y="3923"/>
                  </a:cubicBezTo>
                  <a:cubicBezTo>
                    <a:pt x="16946" y="3823"/>
                    <a:pt x="15778" y="3589"/>
                    <a:pt x="14678" y="3122"/>
                  </a:cubicBezTo>
                  <a:cubicBezTo>
                    <a:pt x="13543" y="2588"/>
                    <a:pt x="12676" y="1821"/>
                    <a:pt x="12109" y="820"/>
                  </a:cubicBezTo>
                  <a:cubicBezTo>
                    <a:pt x="11642" y="954"/>
                    <a:pt x="11108" y="1187"/>
                    <a:pt x="10775" y="1221"/>
                  </a:cubicBezTo>
                  <a:cubicBezTo>
                    <a:pt x="10594" y="1236"/>
                    <a:pt x="10414" y="1242"/>
                    <a:pt x="10233" y="1242"/>
                  </a:cubicBezTo>
                  <a:cubicBezTo>
                    <a:pt x="9613" y="1242"/>
                    <a:pt x="8993" y="1165"/>
                    <a:pt x="8373" y="1087"/>
                  </a:cubicBezTo>
                  <a:cubicBezTo>
                    <a:pt x="6891" y="910"/>
                    <a:pt x="4778" y="0"/>
                    <a:pt x="297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6684530" y="4016315"/>
              <a:ext cx="220472" cy="417945"/>
            </a:xfrm>
            <a:custGeom>
              <a:avLst/>
              <a:gdLst/>
              <a:ahLst/>
              <a:cxnLst/>
              <a:rect l="l" t="t" r="r" b="b"/>
              <a:pathLst>
                <a:path w="11676" h="22134" extrusionOk="0">
                  <a:moveTo>
                    <a:pt x="8858" y="1"/>
                  </a:moveTo>
                  <a:cubicBezTo>
                    <a:pt x="8383" y="1"/>
                    <a:pt x="7885" y="162"/>
                    <a:pt x="7439" y="385"/>
                  </a:cubicBezTo>
                  <a:cubicBezTo>
                    <a:pt x="6639" y="785"/>
                    <a:pt x="5971" y="1452"/>
                    <a:pt x="5371" y="2153"/>
                  </a:cubicBezTo>
                  <a:cubicBezTo>
                    <a:pt x="3403" y="4588"/>
                    <a:pt x="2436" y="7723"/>
                    <a:pt x="1935" y="10826"/>
                  </a:cubicBezTo>
                  <a:cubicBezTo>
                    <a:pt x="1568" y="13027"/>
                    <a:pt x="1402" y="15195"/>
                    <a:pt x="1168" y="17397"/>
                  </a:cubicBezTo>
                  <a:cubicBezTo>
                    <a:pt x="1001" y="18931"/>
                    <a:pt x="1" y="21133"/>
                    <a:pt x="1869" y="21900"/>
                  </a:cubicBezTo>
                  <a:cubicBezTo>
                    <a:pt x="2248" y="22064"/>
                    <a:pt x="2644" y="22134"/>
                    <a:pt x="3043" y="22134"/>
                  </a:cubicBezTo>
                  <a:cubicBezTo>
                    <a:pt x="3940" y="22134"/>
                    <a:pt x="4853" y="21782"/>
                    <a:pt x="5638" y="21367"/>
                  </a:cubicBezTo>
                  <a:cubicBezTo>
                    <a:pt x="6172" y="21066"/>
                    <a:pt x="6705" y="20733"/>
                    <a:pt x="7106" y="20299"/>
                  </a:cubicBezTo>
                  <a:cubicBezTo>
                    <a:pt x="7139" y="20266"/>
                    <a:pt x="7139" y="20266"/>
                    <a:pt x="7139" y="20266"/>
                  </a:cubicBezTo>
                  <a:cubicBezTo>
                    <a:pt x="7806" y="19499"/>
                    <a:pt x="8140" y="18464"/>
                    <a:pt x="8440" y="17530"/>
                  </a:cubicBezTo>
                  <a:cubicBezTo>
                    <a:pt x="8807" y="16430"/>
                    <a:pt x="9240" y="15396"/>
                    <a:pt x="9607" y="14328"/>
                  </a:cubicBezTo>
                  <a:cubicBezTo>
                    <a:pt x="10408" y="12027"/>
                    <a:pt x="10975" y="9625"/>
                    <a:pt x="11375" y="7223"/>
                  </a:cubicBezTo>
                  <a:cubicBezTo>
                    <a:pt x="11542" y="6022"/>
                    <a:pt x="11676" y="4788"/>
                    <a:pt x="11475" y="3620"/>
                  </a:cubicBezTo>
                  <a:cubicBezTo>
                    <a:pt x="11275" y="2586"/>
                    <a:pt x="10775" y="1319"/>
                    <a:pt x="10074" y="518"/>
                  </a:cubicBezTo>
                  <a:cubicBezTo>
                    <a:pt x="9734" y="145"/>
                    <a:pt x="9306" y="1"/>
                    <a:pt x="88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6602656" y="3399367"/>
              <a:ext cx="568779" cy="867991"/>
            </a:xfrm>
            <a:custGeom>
              <a:avLst/>
              <a:gdLst/>
              <a:ahLst/>
              <a:cxnLst/>
              <a:rect l="l" t="t" r="r" b="b"/>
              <a:pathLst>
                <a:path w="30122" h="45968" fill="none" extrusionOk="0">
                  <a:moveTo>
                    <a:pt x="30122" y="15612"/>
                  </a:moveTo>
                  <a:cubicBezTo>
                    <a:pt x="28854" y="13978"/>
                    <a:pt x="27853" y="12110"/>
                    <a:pt x="26486" y="10642"/>
                  </a:cubicBezTo>
                  <a:cubicBezTo>
                    <a:pt x="25418" y="9508"/>
                    <a:pt x="24418" y="8340"/>
                    <a:pt x="23317" y="7273"/>
                  </a:cubicBezTo>
                  <a:cubicBezTo>
                    <a:pt x="21149" y="5104"/>
                    <a:pt x="18680" y="2769"/>
                    <a:pt x="15745" y="1769"/>
                  </a:cubicBezTo>
                  <a:cubicBezTo>
                    <a:pt x="10641" y="1"/>
                    <a:pt x="7639" y="4437"/>
                    <a:pt x="6738" y="8774"/>
                  </a:cubicBezTo>
                  <a:lnTo>
                    <a:pt x="2869" y="27420"/>
                  </a:lnTo>
                  <a:cubicBezTo>
                    <a:pt x="1768" y="32691"/>
                    <a:pt x="967" y="38061"/>
                    <a:pt x="33" y="43365"/>
                  </a:cubicBezTo>
                  <a:lnTo>
                    <a:pt x="0" y="43399"/>
                  </a:lnTo>
                  <a:cubicBezTo>
                    <a:pt x="534" y="43632"/>
                    <a:pt x="1068" y="43766"/>
                    <a:pt x="1635" y="43932"/>
                  </a:cubicBezTo>
                  <a:cubicBezTo>
                    <a:pt x="2902" y="44299"/>
                    <a:pt x="4236" y="44599"/>
                    <a:pt x="5537" y="44866"/>
                  </a:cubicBezTo>
                  <a:cubicBezTo>
                    <a:pt x="6471" y="45066"/>
                    <a:pt x="7405" y="45267"/>
                    <a:pt x="8339" y="45367"/>
                  </a:cubicBezTo>
                  <a:cubicBezTo>
                    <a:pt x="9574" y="45500"/>
                    <a:pt x="16712" y="45967"/>
                    <a:pt x="16946" y="44533"/>
                  </a:cubicBezTo>
                  <a:cubicBezTo>
                    <a:pt x="18246" y="36894"/>
                    <a:pt x="18680" y="29088"/>
                    <a:pt x="19714" y="21416"/>
                  </a:cubicBezTo>
                  <a:cubicBezTo>
                    <a:pt x="19881" y="20182"/>
                    <a:pt x="20048" y="18881"/>
                    <a:pt x="20748" y="17847"/>
                  </a:cubicBezTo>
                  <a:cubicBezTo>
                    <a:pt x="22349" y="15412"/>
                    <a:pt x="27320" y="15912"/>
                    <a:pt x="29755" y="1621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6515721" y="4354879"/>
              <a:ext cx="331331" cy="184067"/>
            </a:xfrm>
            <a:custGeom>
              <a:avLst/>
              <a:gdLst/>
              <a:ahLst/>
              <a:cxnLst/>
              <a:rect l="l" t="t" r="r" b="b"/>
              <a:pathLst>
                <a:path w="17547" h="9748" extrusionOk="0">
                  <a:moveTo>
                    <a:pt x="17547" y="1"/>
                  </a:moveTo>
                  <a:lnTo>
                    <a:pt x="17547" y="1"/>
                  </a:lnTo>
                  <a:cubicBezTo>
                    <a:pt x="16373" y="757"/>
                    <a:pt x="14523" y="1216"/>
                    <a:pt x="12775" y="1216"/>
                  </a:cubicBezTo>
                  <a:cubicBezTo>
                    <a:pt x="11592" y="1216"/>
                    <a:pt x="10456" y="1006"/>
                    <a:pt x="9608" y="534"/>
                  </a:cubicBezTo>
                  <a:cubicBezTo>
                    <a:pt x="8640" y="2436"/>
                    <a:pt x="6505" y="3437"/>
                    <a:pt x="4504" y="4204"/>
                  </a:cubicBezTo>
                  <a:cubicBezTo>
                    <a:pt x="3437" y="4637"/>
                    <a:pt x="2336" y="5038"/>
                    <a:pt x="1435" y="5738"/>
                  </a:cubicBezTo>
                  <a:cubicBezTo>
                    <a:pt x="1102" y="6005"/>
                    <a:pt x="768" y="6305"/>
                    <a:pt x="535" y="6672"/>
                  </a:cubicBezTo>
                  <a:cubicBezTo>
                    <a:pt x="168" y="7306"/>
                    <a:pt x="1" y="8006"/>
                    <a:pt x="334" y="8640"/>
                  </a:cubicBezTo>
                  <a:cubicBezTo>
                    <a:pt x="701" y="9307"/>
                    <a:pt x="1469" y="9608"/>
                    <a:pt x="2236" y="9708"/>
                  </a:cubicBezTo>
                  <a:cubicBezTo>
                    <a:pt x="2491" y="9735"/>
                    <a:pt x="2747" y="9747"/>
                    <a:pt x="3003" y="9747"/>
                  </a:cubicBezTo>
                  <a:cubicBezTo>
                    <a:pt x="3980" y="9747"/>
                    <a:pt x="4953" y="9573"/>
                    <a:pt x="5905" y="9441"/>
                  </a:cubicBezTo>
                  <a:cubicBezTo>
                    <a:pt x="7740" y="9174"/>
                    <a:pt x="9374" y="8574"/>
                    <a:pt x="11109" y="8040"/>
                  </a:cubicBezTo>
                  <a:cubicBezTo>
                    <a:pt x="13010" y="7439"/>
                    <a:pt x="14945" y="6872"/>
                    <a:pt x="16880" y="6272"/>
                  </a:cubicBezTo>
                  <a:cubicBezTo>
                    <a:pt x="16980" y="6239"/>
                    <a:pt x="17080" y="6205"/>
                    <a:pt x="17146" y="6138"/>
                  </a:cubicBezTo>
                  <a:cubicBezTo>
                    <a:pt x="17180" y="6072"/>
                    <a:pt x="17213" y="5972"/>
                    <a:pt x="17213" y="5872"/>
                  </a:cubicBezTo>
                  <a:cubicBezTo>
                    <a:pt x="17347" y="3904"/>
                    <a:pt x="17313" y="1902"/>
                    <a:pt x="175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6221588" y="2468460"/>
              <a:ext cx="741988" cy="479540"/>
            </a:xfrm>
            <a:custGeom>
              <a:avLst/>
              <a:gdLst/>
              <a:ahLst/>
              <a:cxnLst/>
              <a:rect l="l" t="t" r="r" b="b"/>
              <a:pathLst>
                <a:path w="39295" h="25396" extrusionOk="0">
                  <a:moveTo>
                    <a:pt x="3123" y="1"/>
                  </a:moveTo>
                  <a:cubicBezTo>
                    <a:pt x="2418" y="1"/>
                    <a:pt x="1730" y="173"/>
                    <a:pt x="1134" y="566"/>
                  </a:cubicBezTo>
                  <a:cubicBezTo>
                    <a:pt x="667" y="866"/>
                    <a:pt x="267" y="1333"/>
                    <a:pt x="167" y="1867"/>
                  </a:cubicBezTo>
                  <a:cubicBezTo>
                    <a:pt x="0" y="2734"/>
                    <a:pt x="600" y="3601"/>
                    <a:pt x="1401" y="4002"/>
                  </a:cubicBezTo>
                  <a:cubicBezTo>
                    <a:pt x="1911" y="4257"/>
                    <a:pt x="2583" y="4480"/>
                    <a:pt x="3214" y="4480"/>
                  </a:cubicBezTo>
                  <a:cubicBezTo>
                    <a:pt x="3490" y="4480"/>
                    <a:pt x="3759" y="4437"/>
                    <a:pt x="4003" y="4335"/>
                  </a:cubicBezTo>
                  <a:cubicBezTo>
                    <a:pt x="4003" y="4369"/>
                    <a:pt x="4036" y="4402"/>
                    <a:pt x="4036" y="4435"/>
                  </a:cubicBezTo>
                  <a:cubicBezTo>
                    <a:pt x="5004" y="6504"/>
                    <a:pt x="5604" y="8839"/>
                    <a:pt x="6338" y="11007"/>
                  </a:cubicBezTo>
                  <a:cubicBezTo>
                    <a:pt x="7372" y="13909"/>
                    <a:pt x="8406" y="16878"/>
                    <a:pt x="10174" y="19413"/>
                  </a:cubicBezTo>
                  <a:cubicBezTo>
                    <a:pt x="12476" y="22782"/>
                    <a:pt x="15878" y="24750"/>
                    <a:pt x="19948" y="25017"/>
                  </a:cubicBezTo>
                  <a:cubicBezTo>
                    <a:pt x="22119" y="25167"/>
                    <a:pt x="24492" y="25396"/>
                    <a:pt x="26856" y="25396"/>
                  </a:cubicBezTo>
                  <a:cubicBezTo>
                    <a:pt x="30265" y="25396"/>
                    <a:pt x="33655" y="24920"/>
                    <a:pt x="36393" y="23049"/>
                  </a:cubicBezTo>
                  <a:cubicBezTo>
                    <a:pt x="37427" y="22348"/>
                    <a:pt x="38361" y="21448"/>
                    <a:pt x="38828" y="20313"/>
                  </a:cubicBezTo>
                  <a:cubicBezTo>
                    <a:pt x="39295" y="19146"/>
                    <a:pt x="39161" y="17712"/>
                    <a:pt x="38294" y="16811"/>
                  </a:cubicBezTo>
                  <a:cubicBezTo>
                    <a:pt x="37594" y="16110"/>
                    <a:pt x="36559" y="15844"/>
                    <a:pt x="35592" y="15677"/>
                  </a:cubicBezTo>
                  <a:cubicBezTo>
                    <a:pt x="30889" y="14910"/>
                    <a:pt x="26085" y="14876"/>
                    <a:pt x="21315" y="14676"/>
                  </a:cubicBezTo>
                  <a:cubicBezTo>
                    <a:pt x="19981" y="14609"/>
                    <a:pt x="18647" y="14576"/>
                    <a:pt x="17412" y="14109"/>
                  </a:cubicBezTo>
                  <a:cubicBezTo>
                    <a:pt x="14744" y="13142"/>
                    <a:pt x="13043" y="10606"/>
                    <a:pt x="11508" y="8205"/>
                  </a:cubicBezTo>
                  <a:cubicBezTo>
                    <a:pt x="10808" y="7137"/>
                    <a:pt x="10141" y="6070"/>
                    <a:pt x="9440" y="4969"/>
                  </a:cubicBezTo>
                  <a:cubicBezTo>
                    <a:pt x="8506" y="3501"/>
                    <a:pt x="7505" y="1967"/>
                    <a:pt x="6071" y="966"/>
                  </a:cubicBezTo>
                  <a:cubicBezTo>
                    <a:pt x="5219" y="372"/>
                    <a:pt x="4154" y="1"/>
                    <a:pt x="31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6925773" y="2364399"/>
              <a:ext cx="260144" cy="377008"/>
            </a:xfrm>
            <a:custGeom>
              <a:avLst/>
              <a:gdLst/>
              <a:ahLst/>
              <a:cxnLst/>
              <a:rect l="l" t="t" r="r" b="b"/>
              <a:pathLst>
                <a:path w="13777" h="19966" extrusionOk="0">
                  <a:moveTo>
                    <a:pt x="5876" y="0"/>
                  </a:moveTo>
                  <a:cubicBezTo>
                    <a:pt x="5538" y="0"/>
                    <a:pt x="5184" y="56"/>
                    <a:pt x="4770" y="173"/>
                  </a:cubicBezTo>
                  <a:cubicBezTo>
                    <a:pt x="3803" y="440"/>
                    <a:pt x="3069" y="273"/>
                    <a:pt x="2202" y="873"/>
                  </a:cubicBezTo>
                  <a:cubicBezTo>
                    <a:pt x="734" y="1907"/>
                    <a:pt x="200" y="3508"/>
                    <a:pt x="134" y="5210"/>
                  </a:cubicBezTo>
                  <a:cubicBezTo>
                    <a:pt x="34" y="7378"/>
                    <a:pt x="0" y="9913"/>
                    <a:pt x="934" y="11948"/>
                  </a:cubicBezTo>
                  <a:cubicBezTo>
                    <a:pt x="1235" y="12582"/>
                    <a:pt x="1702" y="13182"/>
                    <a:pt x="2302" y="13516"/>
                  </a:cubicBezTo>
                  <a:cubicBezTo>
                    <a:pt x="2836" y="13849"/>
                    <a:pt x="3603" y="14049"/>
                    <a:pt x="3970" y="14583"/>
                  </a:cubicBezTo>
                  <a:cubicBezTo>
                    <a:pt x="4437" y="15250"/>
                    <a:pt x="4270" y="16451"/>
                    <a:pt x="3936" y="17118"/>
                  </a:cubicBezTo>
                  <a:cubicBezTo>
                    <a:pt x="3836" y="17318"/>
                    <a:pt x="3670" y="17552"/>
                    <a:pt x="3469" y="17685"/>
                  </a:cubicBezTo>
                  <a:cubicBezTo>
                    <a:pt x="4103" y="18352"/>
                    <a:pt x="4837" y="18919"/>
                    <a:pt x="5671" y="19320"/>
                  </a:cubicBezTo>
                  <a:cubicBezTo>
                    <a:pt x="6577" y="19758"/>
                    <a:pt x="7611" y="19966"/>
                    <a:pt x="8638" y="19966"/>
                  </a:cubicBezTo>
                  <a:cubicBezTo>
                    <a:pt x="8783" y="19966"/>
                    <a:pt x="8929" y="19962"/>
                    <a:pt x="9073" y="19954"/>
                  </a:cubicBezTo>
                  <a:cubicBezTo>
                    <a:pt x="10741" y="19853"/>
                    <a:pt x="12409" y="19253"/>
                    <a:pt x="13710" y="18186"/>
                  </a:cubicBezTo>
                  <a:cubicBezTo>
                    <a:pt x="12943" y="18019"/>
                    <a:pt x="12276" y="17385"/>
                    <a:pt x="11942" y="16651"/>
                  </a:cubicBezTo>
                  <a:cubicBezTo>
                    <a:pt x="11575" y="15817"/>
                    <a:pt x="11542" y="14883"/>
                    <a:pt x="11642" y="13983"/>
                  </a:cubicBezTo>
                  <a:cubicBezTo>
                    <a:pt x="12009" y="10046"/>
                    <a:pt x="13777" y="5110"/>
                    <a:pt x="10141" y="2107"/>
                  </a:cubicBezTo>
                  <a:cubicBezTo>
                    <a:pt x="9340" y="1440"/>
                    <a:pt x="8473" y="840"/>
                    <a:pt x="7539" y="406"/>
                  </a:cubicBezTo>
                  <a:cubicBezTo>
                    <a:pt x="6906" y="141"/>
                    <a:pt x="6410" y="0"/>
                    <a:pt x="58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6867823" y="2294817"/>
              <a:ext cx="340772" cy="293585"/>
            </a:xfrm>
            <a:custGeom>
              <a:avLst/>
              <a:gdLst/>
              <a:ahLst/>
              <a:cxnLst/>
              <a:rect l="l" t="t" r="r" b="b"/>
              <a:pathLst>
                <a:path w="18047" h="15548" extrusionOk="0">
                  <a:moveTo>
                    <a:pt x="10012" y="0"/>
                  </a:moveTo>
                  <a:cubicBezTo>
                    <a:pt x="9825" y="0"/>
                    <a:pt x="9641" y="38"/>
                    <a:pt x="9474" y="122"/>
                  </a:cubicBezTo>
                  <a:cubicBezTo>
                    <a:pt x="9240" y="255"/>
                    <a:pt x="9007" y="455"/>
                    <a:pt x="8740" y="555"/>
                  </a:cubicBezTo>
                  <a:cubicBezTo>
                    <a:pt x="8597" y="614"/>
                    <a:pt x="8447" y="637"/>
                    <a:pt x="8293" y="637"/>
                  </a:cubicBezTo>
                  <a:cubicBezTo>
                    <a:pt x="7840" y="637"/>
                    <a:pt x="7354" y="438"/>
                    <a:pt x="6905" y="389"/>
                  </a:cubicBezTo>
                  <a:cubicBezTo>
                    <a:pt x="6834" y="382"/>
                    <a:pt x="6762" y="378"/>
                    <a:pt x="6691" y="378"/>
                  </a:cubicBezTo>
                  <a:cubicBezTo>
                    <a:pt x="6064" y="378"/>
                    <a:pt x="5453" y="636"/>
                    <a:pt x="5004" y="1056"/>
                  </a:cubicBezTo>
                  <a:cubicBezTo>
                    <a:pt x="4637" y="1456"/>
                    <a:pt x="4404" y="1956"/>
                    <a:pt x="3937" y="2223"/>
                  </a:cubicBezTo>
                  <a:cubicBezTo>
                    <a:pt x="3470" y="2523"/>
                    <a:pt x="2869" y="2490"/>
                    <a:pt x="2302" y="2624"/>
                  </a:cubicBezTo>
                  <a:cubicBezTo>
                    <a:pt x="901" y="2990"/>
                    <a:pt x="0" y="4725"/>
                    <a:pt x="534" y="6126"/>
                  </a:cubicBezTo>
                  <a:cubicBezTo>
                    <a:pt x="930" y="7208"/>
                    <a:pt x="2078" y="7914"/>
                    <a:pt x="3233" y="7914"/>
                  </a:cubicBezTo>
                  <a:cubicBezTo>
                    <a:pt x="3538" y="7914"/>
                    <a:pt x="3844" y="7865"/>
                    <a:pt x="4137" y="7761"/>
                  </a:cubicBezTo>
                  <a:cubicBezTo>
                    <a:pt x="4437" y="7660"/>
                    <a:pt x="4737" y="7494"/>
                    <a:pt x="5037" y="7327"/>
                  </a:cubicBezTo>
                  <a:cubicBezTo>
                    <a:pt x="5404" y="7093"/>
                    <a:pt x="5771" y="6860"/>
                    <a:pt x="6172" y="6760"/>
                  </a:cubicBezTo>
                  <a:cubicBezTo>
                    <a:pt x="6328" y="6703"/>
                    <a:pt x="6550" y="6664"/>
                    <a:pt x="6777" y="6664"/>
                  </a:cubicBezTo>
                  <a:cubicBezTo>
                    <a:pt x="7084" y="6664"/>
                    <a:pt x="7400" y="6735"/>
                    <a:pt x="7573" y="6927"/>
                  </a:cubicBezTo>
                  <a:cubicBezTo>
                    <a:pt x="7806" y="7193"/>
                    <a:pt x="7639" y="7427"/>
                    <a:pt x="7639" y="7727"/>
                  </a:cubicBezTo>
                  <a:cubicBezTo>
                    <a:pt x="7589" y="8433"/>
                    <a:pt x="7881" y="8872"/>
                    <a:pt x="8430" y="8872"/>
                  </a:cubicBezTo>
                  <a:cubicBezTo>
                    <a:pt x="8607" y="8872"/>
                    <a:pt x="8812" y="8826"/>
                    <a:pt x="9040" y="8728"/>
                  </a:cubicBezTo>
                  <a:cubicBezTo>
                    <a:pt x="9367" y="8588"/>
                    <a:pt x="9726" y="8415"/>
                    <a:pt x="10060" y="8415"/>
                  </a:cubicBezTo>
                  <a:cubicBezTo>
                    <a:pt x="10205" y="8415"/>
                    <a:pt x="10344" y="8447"/>
                    <a:pt x="10475" y="8528"/>
                  </a:cubicBezTo>
                  <a:cubicBezTo>
                    <a:pt x="11108" y="8895"/>
                    <a:pt x="10675" y="9562"/>
                    <a:pt x="10775" y="10096"/>
                  </a:cubicBezTo>
                  <a:cubicBezTo>
                    <a:pt x="10908" y="10863"/>
                    <a:pt x="11309" y="11763"/>
                    <a:pt x="11675" y="12431"/>
                  </a:cubicBezTo>
                  <a:cubicBezTo>
                    <a:pt x="12209" y="13331"/>
                    <a:pt x="12810" y="14365"/>
                    <a:pt x="13644" y="15032"/>
                  </a:cubicBezTo>
                  <a:cubicBezTo>
                    <a:pt x="14112" y="15394"/>
                    <a:pt x="14502" y="15547"/>
                    <a:pt x="14830" y="15547"/>
                  </a:cubicBezTo>
                  <a:cubicBezTo>
                    <a:pt x="16347" y="15547"/>
                    <a:pt x="16555" y="12278"/>
                    <a:pt x="17213" y="11263"/>
                  </a:cubicBezTo>
                  <a:cubicBezTo>
                    <a:pt x="17413" y="10896"/>
                    <a:pt x="17680" y="10563"/>
                    <a:pt x="17780" y="10162"/>
                  </a:cubicBezTo>
                  <a:cubicBezTo>
                    <a:pt x="18047" y="9228"/>
                    <a:pt x="17380" y="8394"/>
                    <a:pt x="16712" y="7660"/>
                  </a:cubicBezTo>
                  <a:cubicBezTo>
                    <a:pt x="16612" y="7527"/>
                    <a:pt x="16512" y="7427"/>
                    <a:pt x="16412" y="7294"/>
                  </a:cubicBezTo>
                  <a:cubicBezTo>
                    <a:pt x="16312" y="7193"/>
                    <a:pt x="16245" y="7093"/>
                    <a:pt x="16212" y="6960"/>
                  </a:cubicBezTo>
                  <a:cubicBezTo>
                    <a:pt x="16145" y="6593"/>
                    <a:pt x="16846" y="5926"/>
                    <a:pt x="16946" y="5459"/>
                  </a:cubicBezTo>
                  <a:cubicBezTo>
                    <a:pt x="17113" y="4658"/>
                    <a:pt x="16746" y="3691"/>
                    <a:pt x="16212" y="3091"/>
                  </a:cubicBezTo>
                  <a:cubicBezTo>
                    <a:pt x="15616" y="2381"/>
                    <a:pt x="14707" y="1986"/>
                    <a:pt x="13792" y="1986"/>
                  </a:cubicBezTo>
                  <a:cubicBezTo>
                    <a:pt x="13631" y="1986"/>
                    <a:pt x="13470" y="1998"/>
                    <a:pt x="13310" y="2023"/>
                  </a:cubicBezTo>
                  <a:cubicBezTo>
                    <a:pt x="13017" y="2086"/>
                    <a:pt x="12711" y="2175"/>
                    <a:pt x="12425" y="2175"/>
                  </a:cubicBezTo>
                  <a:cubicBezTo>
                    <a:pt x="12255" y="2175"/>
                    <a:pt x="12092" y="2143"/>
                    <a:pt x="11942" y="2056"/>
                  </a:cubicBezTo>
                  <a:cubicBezTo>
                    <a:pt x="11342" y="1690"/>
                    <a:pt x="11609" y="956"/>
                    <a:pt x="11142" y="455"/>
                  </a:cubicBezTo>
                  <a:cubicBezTo>
                    <a:pt x="10844" y="181"/>
                    <a:pt x="10421" y="0"/>
                    <a:pt x="1001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7056780" y="2481168"/>
              <a:ext cx="77494" cy="80496"/>
            </a:xfrm>
            <a:custGeom>
              <a:avLst/>
              <a:gdLst/>
              <a:ahLst/>
              <a:cxnLst/>
              <a:rect l="l" t="t" r="r" b="b"/>
              <a:pathLst>
                <a:path w="4104" h="4263" extrusionOk="0">
                  <a:moveTo>
                    <a:pt x="1732" y="0"/>
                  </a:moveTo>
                  <a:cubicBezTo>
                    <a:pt x="1338" y="0"/>
                    <a:pt x="952" y="120"/>
                    <a:pt x="634" y="393"/>
                  </a:cubicBezTo>
                  <a:cubicBezTo>
                    <a:pt x="368" y="627"/>
                    <a:pt x="167" y="927"/>
                    <a:pt x="1" y="1261"/>
                  </a:cubicBezTo>
                  <a:lnTo>
                    <a:pt x="2703" y="4263"/>
                  </a:lnTo>
                  <a:cubicBezTo>
                    <a:pt x="3303" y="4063"/>
                    <a:pt x="3770" y="3496"/>
                    <a:pt x="3937" y="2895"/>
                  </a:cubicBezTo>
                  <a:cubicBezTo>
                    <a:pt x="4104" y="2295"/>
                    <a:pt x="4003" y="1694"/>
                    <a:pt x="3737" y="1194"/>
                  </a:cubicBezTo>
                  <a:cubicBezTo>
                    <a:pt x="3378" y="499"/>
                    <a:pt x="2538" y="0"/>
                    <a:pt x="17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7056780" y="2472841"/>
              <a:ext cx="77494" cy="88823"/>
            </a:xfrm>
            <a:custGeom>
              <a:avLst/>
              <a:gdLst/>
              <a:ahLst/>
              <a:cxnLst/>
              <a:rect l="l" t="t" r="r" b="b"/>
              <a:pathLst>
                <a:path w="4104" h="4704" fill="none" extrusionOk="0">
                  <a:moveTo>
                    <a:pt x="1" y="1702"/>
                  </a:moveTo>
                  <a:cubicBezTo>
                    <a:pt x="167" y="1368"/>
                    <a:pt x="368" y="1068"/>
                    <a:pt x="634" y="834"/>
                  </a:cubicBezTo>
                  <a:cubicBezTo>
                    <a:pt x="1602" y="0"/>
                    <a:pt x="3203" y="601"/>
                    <a:pt x="3737" y="1635"/>
                  </a:cubicBezTo>
                  <a:cubicBezTo>
                    <a:pt x="4003" y="2135"/>
                    <a:pt x="4104" y="2736"/>
                    <a:pt x="3937" y="3336"/>
                  </a:cubicBezTo>
                  <a:cubicBezTo>
                    <a:pt x="3770" y="3937"/>
                    <a:pt x="3303" y="4504"/>
                    <a:pt x="2703" y="470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7291716" y="3035313"/>
              <a:ext cx="51681" cy="97641"/>
            </a:xfrm>
            <a:custGeom>
              <a:avLst/>
              <a:gdLst/>
              <a:ahLst/>
              <a:cxnLst/>
              <a:rect l="l" t="t" r="r" b="b"/>
              <a:pathLst>
                <a:path w="2737" h="5171" fill="none" extrusionOk="0">
                  <a:moveTo>
                    <a:pt x="2736" y="5171"/>
                  </a:moveTo>
                  <a:cubicBezTo>
                    <a:pt x="1769" y="3236"/>
                    <a:pt x="901" y="2002"/>
                    <a:pt x="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6965445" y="2561645"/>
              <a:ext cx="35933" cy="10725"/>
            </a:xfrm>
            <a:custGeom>
              <a:avLst/>
              <a:gdLst/>
              <a:ahLst/>
              <a:cxnLst/>
              <a:rect l="l" t="t" r="r" b="b"/>
              <a:pathLst>
                <a:path w="1903" h="568" fill="none" extrusionOk="0">
                  <a:moveTo>
                    <a:pt x="1" y="501"/>
                  </a:moveTo>
                  <a:cubicBezTo>
                    <a:pt x="668" y="568"/>
                    <a:pt x="1335" y="368"/>
                    <a:pt x="1902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7068751" y="2497407"/>
              <a:ext cx="49774" cy="23943"/>
            </a:xfrm>
            <a:custGeom>
              <a:avLst/>
              <a:gdLst/>
              <a:ahLst/>
              <a:cxnLst/>
              <a:rect l="l" t="t" r="r" b="b"/>
              <a:pathLst>
                <a:path w="2636" h="1268" fill="none" extrusionOk="0">
                  <a:moveTo>
                    <a:pt x="2636" y="1268"/>
                  </a:moveTo>
                  <a:cubicBezTo>
                    <a:pt x="2369" y="501"/>
                    <a:pt x="1535" y="0"/>
                    <a:pt x="768" y="134"/>
                  </a:cubicBezTo>
                  <a:cubicBezTo>
                    <a:pt x="434" y="200"/>
                    <a:pt x="100" y="367"/>
                    <a:pt x="0" y="667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7090787" y="2500560"/>
              <a:ext cx="11990" cy="27720"/>
            </a:xfrm>
            <a:custGeom>
              <a:avLst/>
              <a:gdLst/>
              <a:ahLst/>
              <a:cxnLst/>
              <a:rect l="l" t="t" r="r" b="b"/>
              <a:pathLst>
                <a:path w="635" h="1468" fill="none" extrusionOk="0">
                  <a:moveTo>
                    <a:pt x="1" y="0"/>
                  </a:moveTo>
                  <a:cubicBezTo>
                    <a:pt x="468" y="300"/>
                    <a:pt x="635" y="1001"/>
                    <a:pt x="334" y="14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6928284" y="3118453"/>
              <a:ext cx="822635" cy="709246"/>
            </a:xfrm>
            <a:custGeom>
              <a:avLst/>
              <a:gdLst/>
              <a:ahLst/>
              <a:cxnLst/>
              <a:rect l="l" t="t" r="r" b="b"/>
              <a:pathLst>
                <a:path w="43566" h="37561" fill="none" extrusionOk="0">
                  <a:moveTo>
                    <a:pt x="43565" y="10808"/>
                  </a:moveTo>
                  <a:cubicBezTo>
                    <a:pt x="24885" y="1"/>
                    <a:pt x="1" y="19414"/>
                    <a:pt x="10008" y="3756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7742082" y="3427087"/>
              <a:ext cx="28362" cy="1077719"/>
            </a:xfrm>
            <a:custGeom>
              <a:avLst/>
              <a:gdLst/>
              <a:ahLst/>
              <a:cxnLst/>
              <a:rect l="l" t="t" r="r" b="b"/>
              <a:pathLst>
                <a:path w="1502" h="57075" fill="none" extrusionOk="0">
                  <a:moveTo>
                    <a:pt x="0" y="1"/>
                  </a:moveTo>
                  <a:lnTo>
                    <a:pt x="1501" y="5707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6501238" y="3359053"/>
              <a:ext cx="680280" cy="30892"/>
            </a:xfrm>
            <a:custGeom>
              <a:avLst/>
              <a:gdLst/>
              <a:ahLst/>
              <a:cxnLst/>
              <a:rect l="l" t="t" r="r" b="b"/>
              <a:pathLst>
                <a:path w="36027" h="1636" extrusionOk="0">
                  <a:moveTo>
                    <a:pt x="835" y="1"/>
                  </a:moveTo>
                  <a:cubicBezTo>
                    <a:pt x="368" y="1"/>
                    <a:pt x="1" y="368"/>
                    <a:pt x="1" y="802"/>
                  </a:cubicBezTo>
                  <a:cubicBezTo>
                    <a:pt x="1" y="1269"/>
                    <a:pt x="368" y="1635"/>
                    <a:pt x="835" y="1635"/>
                  </a:cubicBezTo>
                  <a:lnTo>
                    <a:pt x="35226" y="1635"/>
                  </a:lnTo>
                  <a:cubicBezTo>
                    <a:pt x="35659" y="1635"/>
                    <a:pt x="36026" y="1269"/>
                    <a:pt x="36026" y="802"/>
                  </a:cubicBezTo>
                  <a:cubicBezTo>
                    <a:pt x="36026" y="368"/>
                    <a:pt x="35659" y="1"/>
                    <a:pt x="352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214016" y="2516308"/>
              <a:ext cx="84424" cy="36783"/>
            </a:xfrm>
            <a:custGeom>
              <a:avLst/>
              <a:gdLst/>
              <a:ahLst/>
              <a:cxnLst/>
              <a:rect l="l" t="t" r="r" b="b"/>
              <a:pathLst>
                <a:path w="4471" h="1948" extrusionOk="0">
                  <a:moveTo>
                    <a:pt x="3803" y="0"/>
                  </a:moveTo>
                  <a:cubicBezTo>
                    <a:pt x="3023" y="510"/>
                    <a:pt x="2108" y="777"/>
                    <a:pt x="1204" y="777"/>
                  </a:cubicBezTo>
                  <a:cubicBezTo>
                    <a:pt x="1103" y="777"/>
                    <a:pt x="1002" y="774"/>
                    <a:pt x="901" y="767"/>
                  </a:cubicBezTo>
                  <a:cubicBezTo>
                    <a:pt x="842" y="767"/>
                    <a:pt x="780" y="766"/>
                    <a:pt x="717" y="766"/>
                  </a:cubicBezTo>
                  <a:cubicBezTo>
                    <a:pt x="496" y="766"/>
                    <a:pt x="271" y="786"/>
                    <a:pt x="168" y="967"/>
                  </a:cubicBezTo>
                  <a:cubicBezTo>
                    <a:pt x="1" y="1134"/>
                    <a:pt x="101" y="1434"/>
                    <a:pt x="268" y="1601"/>
                  </a:cubicBezTo>
                  <a:cubicBezTo>
                    <a:pt x="468" y="1768"/>
                    <a:pt x="701" y="1801"/>
                    <a:pt x="935" y="1835"/>
                  </a:cubicBezTo>
                  <a:cubicBezTo>
                    <a:pt x="1410" y="1916"/>
                    <a:pt x="1890" y="1948"/>
                    <a:pt x="2372" y="1948"/>
                  </a:cubicBezTo>
                  <a:cubicBezTo>
                    <a:pt x="3074" y="1948"/>
                    <a:pt x="3778" y="1880"/>
                    <a:pt x="4471" y="1801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6214016" y="2516308"/>
              <a:ext cx="84424" cy="38426"/>
            </a:xfrm>
            <a:custGeom>
              <a:avLst/>
              <a:gdLst/>
              <a:ahLst/>
              <a:cxnLst/>
              <a:rect l="l" t="t" r="r" b="b"/>
              <a:pathLst>
                <a:path w="4471" h="2035" fill="none" extrusionOk="0">
                  <a:moveTo>
                    <a:pt x="4471" y="1801"/>
                  </a:moveTo>
                  <a:cubicBezTo>
                    <a:pt x="3303" y="1935"/>
                    <a:pt x="2102" y="2035"/>
                    <a:pt x="935" y="1835"/>
                  </a:cubicBezTo>
                  <a:cubicBezTo>
                    <a:pt x="701" y="1801"/>
                    <a:pt x="468" y="1768"/>
                    <a:pt x="268" y="1601"/>
                  </a:cubicBezTo>
                  <a:cubicBezTo>
                    <a:pt x="101" y="1434"/>
                    <a:pt x="1" y="1134"/>
                    <a:pt x="168" y="967"/>
                  </a:cubicBezTo>
                  <a:cubicBezTo>
                    <a:pt x="301" y="734"/>
                    <a:pt x="635" y="767"/>
                    <a:pt x="901" y="767"/>
                  </a:cubicBezTo>
                  <a:cubicBezTo>
                    <a:pt x="1902" y="834"/>
                    <a:pt x="2936" y="567"/>
                    <a:pt x="380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7090164" y="3088845"/>
              <a:ext cx="527841" cy="331954"/>
            </a:xfrm>
            <a:custGeom>
              <a:avLst/>
              <a:gdLst/>
              <a:ahLst/>
              <a:cxnLst/>
              <a:rect l="l" t="t" r="r" b="b"/>
              <a:pathLst>
                <a:path w="27954" h="17580" fill="none" extrusionOk="0">
                  <a:moveTo>
                    <a:pt x="18747" y="5671"/>
                  </a:moveTo>
                  <a:cubicBezTo>
                    <a:pt x="15979" y="4671"/>
                    <a:pt x="13243" y="3703"/>
                    <a:pt x="10475" y="2736"/>
                  </a:cubicBezTo>
                  <a:cubicBezTo>
                    <a:pt x="8940" y="2169"/>
                    <a:pt x="7406" y="1569"/>
                    <a:pt x="5871" y="1068"/>
                  </a:cubicBezTo>
                  <a:cubicBezTo>
                    <a:pt x="4370" y="568"/>
                    <a:pt x="2836" y="1"/>
                    <a:pt x="1268" y="468"/>
                  </a:cubicBezTo>
                  <a:cubicBezTo>
                    <a:pt x="1001" y="568"/>
                    <a:pt x="734" y="701"/>
                    <a:pt x="534" y="935"/>
                  </a:cubicBezTo>
                  <a:cubicBezTo>
                    <a:pt x="1" y="1635"/>
                    <a:pt x="901" y="1802"/>
                    <a:pt x="1402" y="1869"/>
                  </a:cubicBezTo>
                  <a:cubicBezTo>
                    <a:pt x="1001" y="1835"/>
                    <a:pt x="668" y="2269"/>
                    <a:pt x="768" y="2669"/>
                  </a:cubicBezTo>
                  <a:cubicBezTo>
                    <a:pt x="868" y="3036"/>
                    <a:pt x="1301" y="3270"/>
                    <a:pt x="1702" y="3170"/>
                  </a:cubicBezTo>
                  <a:cubicBezTo>
                    <a:pt x="1468" y="3303"/>
                    <a:pt x="1201" y="3503"/>
                    <a:pt x="1235" y="3770"/>
                  </a:cubicBezTo>
                  <a:cubicBezTo>
                    <a:pt x="1268" y="4137"/>
                    <a:pt x="1702" y="4270"/>
                    <a:pt x="2069" y="4304"/>
                  </a:cubicBezTo>
                  <a:cubicBezTo>
                    <a:pt x="1668" y="4371"/>
                    <a:pt x="1535" y="4838"/>
                    <a:pt x="1735" y="5138"/>
                  </a:cubicBezTo>
                  <a:cubicBezTo>
                    <a:pt x="1969" y="5438"/>
                    <a:pt x="2402" y="5505"/>
                    <a:pt x="2736" y="5538"/>
                  </a:cubicBezTo>
                  <a:cubicBezTo>
                    <a:pt x="3903" y="5671"/>
                    <a:pt x="5104" y="5738"/>
                    <a:pt x="6305" y="5671"/>
                  </a:cubicBezTo>
                  <a:cubicBezTo>
                    <a:pt x="6372" y="5671"/>
                    <a:pt x="6438" y="5671"/>
                    <a:pt x="6505" y="5705"/>
                  </a:cubicBezTo>
                  <a:cubicBezTo>
                    <a:pt x="6539" y="5705"/>
                    <a:pt x="6605" y="5738"/>
                    <a:pt x="6639" y="5805"/>
                  </a:cubicBezTo>
                  <a:cubicBezTo>
                    <a:pt x="7573" y="6572"/>
                    <a:pt x="8540" y="7339"/>
                    <a:pt x="9541" y="8073"/>
                  </a:cubicBezTo>
                  <a:cubicBezTo>
                    <a:pt x="10441" y="8740"/>
                    <a:pt x="11242" y="9708"/>
                    <a:pt x="12076" y="10508"/>
                  </a:cubicBezTo>
                  <a:cubicBezTo>
                    <a:pt x="13477" y="11843"/>
                    <a:pt x="14844" y="13277"/>
                    <a:pt x="16346" y="14444"/>
                  </a:cubicBezTo>
                  <a:cubicBezTo>
                    <a:pt x="16546" y="14611"/>
                    <a:pt x="16746" y="14778"/>
                    <a:pt x="16946" y="14945"/>
                  </a:cubicBezTo>
                  <a:cubicBezTo>
                    <a:pt x="18647" y="16212"/>
                    <a:pt x="20749" y="17213"/>
                    <a:pt x="22884" y="17413"/>
                  </a:cubicBezTo>
                  <a:cubicBezTo>
                    <a:pt x="24952" y="17580"/>
                    <a:pt x="27487" y="16513"/>
                    <a:pt x="27854" y="14211"/>
                  </a:cubicBezTo>
                  <a:cubicBezTo>
                    <a:pt x="27954" y="13544"/>
                    <a:pt x="27854" y="12877"/>
                    <a:pt x="27754" y="12209"/>
                  </a:cubicBezTo>
                  <a:cubicBezTo>
                    <a:pt x="27587" y="11376"/>
                    <a:pt x="27353" y="10542"/>
                    <a:pt x="27087" y="9708"/>
                  </a:cubicBezTo>
                  <a:cubicBezTo>
                    <a:pt x="26986" y="9441"/>
                    <a:pt x="26886" y="9174"/>
                    <a:pt x="26720" y="8940"/>
                  </a:cubicBezTo>
                  <a:cubicBezTo>
                    <a:pt x="26419" y="8540"/>
                    <a:pt x="25919" y="8340"/>
                    <a:pt x="25452" y="817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6360148" y="3242265"/>
              <a:ext cx="1142448" cy="694404"/>
            </a:xfrm>
            <a:custGeom>
              <a:avLst/>
              <a:gdLst/>
              <a:ahLst/>
              <a:cxnLst/>
              <a:rect l="l" t="t" r="r" b="b"/>
              <a:pathLst>
                <a:path w="60503" h="36775" extrusionOk="0">
                  <a:moveTo>
                    <a:pt x="22986" y="1"/>
                  </a:moveTo>
                  <a:cubicBezTo>
                    <a:pt x="18737" y="1"/>
                    <a:pt x="14905" y="1327"/>
                    <a:pt x="12276" y="5485"/>
                  </a:cubicBezTo>
                  <a:cubicBezTo>
                    <a:pt x="8673" y="11156"/>
                    <a:pt x="5104" y="16827"/>
                    <a:pt x="2602" y="23065"/>
                  </a:cubicBezTo>
                  <a:cubicBezTo>
                    <a:pt x="1802" y="25133"/>
                    <a:pt x="1068" y="27301"/>
                    <a:pt x="1" y="29269"/>
                  </a:cubicBezTo>
                  <a:cubicBezTo>
                    <a:pt x="267" y="29436"/>
                    <a:pt x="534" y="29603"/>
                    <a:pt x="801" y="29770"/>
                  </a:cubicBezTo>
                  <a:cubicBezTo>
                    <a:pt x="3670" y="31571"/>
                    <a:pt x="6272" y="33806"/>
                    <a:pt x="9407" y="35173"/>
                  </a:cubicBezTo>
                  <a:cubicBezTo>
                    <a:pt x="10975" y="35874"/>
                    <a:pt x="12576" y="36374"/>
                    <a:pt x="14211" y="36775"/>
                  </a:cubicBezTo>
                  <a:cubicBezTo>
                    <a:pt x="14744" y="35907"/>
                    <a:pt x="15245" y="35040"/>
                    <a:pt x="15745" y="34173"/>
                  </a:cubicBezTo>
                  <a:cubicBezTo>
                    <a:pt x="18847" y="28402"/>
                    <a:pt x="20882" y="21931"/>
                    <a:pt x="23818" y="16060"/>
                  </a:cubicBezTo>
                  <a:cubicBezTo>
                    <a:pt x="24706" y="14274"/>
                    <a:pt x="25841" y="13572"/>
                    <a:pt x="27078" y="13572"/>
                  </a:cubicBezTo>
                  <a:cubicBezTo>
                    <a:pt x="30853" y="13572"/>
                    <a:pt x="35577" y="20111"/>
                    <a:pt x="37160" y="22298"/>
                  </a:cubicBezTo>
                  <a:cubicBezTo>
                    <a:pt x="38551" y="23507"/>
                    <a:pt x="42961" y="25090"/>
                    <a:pt x="47236" y="25090"/>
                  </a:cubicBezTo>
                  <a:cubicBezTo>
                    <a:pt x="54040" y="25090"/>
                    <a:pt x="60502" y="21082"/>
                    <a:pt x="53906" y="5185"/>
                  </a:cubicBezTo>
                  <a:lnTo>
                    <a:pt x="53906" y="5185"/>
                  </a:lnTo>
                  <a:cubicBezTo>
                    <a:pt x="52941" y="5981"/>
                    <a:pt x="51909" y="6278"/>
                    <a:pt x="50832" y="6278"/>
                  </a:cubicBezTo>
                  <a:cubicBezTo>
                    <a:pt x="48075" y="6278"/>
                    <a:pt x="45034" y="4331"/>
                    <a:pt x="42131" y="3851"/>
                  </a:cubicBezTo>
                  <a:cubicBezTo>
                    <a:pt x="36546" y="2934"/>
                    <a:pt x="29305" y="1"/>
                    <a:pt x="229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602656" y="3425236"/>
              <a:ext cx="568779" cy="834172"/>
            </a:xfrm>
            <a:custGeom>
              <a:avLst/>
              <a:gdLst/>
              <a:ahLst/>
              <a:cxnLst/>
              <a:rect l="l" t="t" r="r" b="b"/>
              <a:pathLst>
                <a:path w="30122" h="44177" extrusionOk="0">
                  <a:moveTo>
                    <a:pt x="13528" y="0"/>
                  </a:moveTo>
                  <a:cubicBezTo>
                    <a:pt x="9763" y="0"/>
                    <a:pt x="7500" y="3738"/>
                    <a:pt x="6738" y="7404"/>
                  </a:cubicBezTo>
                  <a:lnTo>
                    <a:pt x="2869" y="26050"/>
                  </a:lnTo>
                  <a:cubicBezTo>
                    <a:pt x="1768" y="31321"/>
                    <a:pt x="967" y="36691"/>
                    <a:pt x="33" y="41995"/>
                  </a:cubicBezTo>
                  <a:lnTo>
                    <a:pt x="0" y="42029"/>
                  </a:lnTo>
                  <a:cubicBezTo>
                    <a:pt x="534" y="42262"/>
                    <a:pt x="1068" y="42396"/>
                    <a:pt x="1635" y="42562"/>
                  </a:cubicBezTo>
                  <a:cubicBezTo>
                    <a:pt x="2902" y="42929"/>
                    <a:pt x="4236" y="43229"/>
                    <a:pt x="5537" y="43496"/>
                  </a:cubicBezTo>
                  <a:cubicBezTo>
                    <a:pt x="6471" y="43696"/>
                    <a:pt x="7405" y="43897"/>
                    <a:pt x="8339" y="43997"/>
                  </a:cubicBezTo>
                  <a:cubicBezTo>
                    <a:pt x="8877" y="44055"/>
                    <a:pt x="10535" y="44176"/>
                    <a:pt x="12254" y="44176"/>
                  </a:cubicBezTo>
                  <a:cubicBezTo>
                    <a:pt x="14482" y="44176"/>
                    <a:pt x="16814" y="43972"/>
                    <a:pt x="16946" y="43163"/>
                  </a:cubicBezTo>
                  <a:cubicBezTo>
                    <a:pt x="18246" y="35524"/>
                    <a:pt x="18680" y="27718"/>
                    <a:pt x="19714" y="20046"/>
                  </a:cubicBezTo>
                  <a:cubicBezTo>
                    <a:pt x="19881" y="18812"/>
                    <a:pt x="20048" y="17511"/>
                    <a:pt x="20748" y="16477"/>
                  </a:cubicBezTo>
                  <a:cubicBezTo>
                    <a:pt x="21741" y="14967"/>
                    <a:pt x="24030" y="14586"/>
                    <a:pt x="26207" y="14586"/>
                  </a:cubicBezTo>
                  <a:cubicBezTo>
                    <a:pt x="27540" y="14586"/>
                    <a:pt x="28830" y="14728"/>
                    <a:pt x="29755" y="14842"/>
                  </a:cubicBezTo>
                  <a:lnTo>
                    <a:pt x="30122" y="14242"/>
                  </a:lnTo>
                  <a:cubicBezTo>
                    <a:pt x="28854" y="12608"/>
                    <a:pt x="27853" y="10740"/>
                    <a:pt x="26486" y="9272"/>
                  </a:cubicBezTo>
                  <a:cubicBezTo>
                    <a:pt x="25418" y="8138"/>
                    <a:pt x="24418" y="6970"/>
                    <a:pt x="23317" y="5903"/>
                  </a:cubicBezTo>
                  <a:cubicBezTo>
                    <a:pt x="21149" y="3734"/>
                    <a:pt x="18680" y="1399"/>
                    <a:pt x="15745" y="399"/>
                  </a:cubicBezTo>
                  <a:cubicBezTo>
                    <a:pt x="14956" y="125"/>
                    <a:pt x="14217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7241621" y="2887557"/>
              <a:ext cx="381068" cy="507920"/>
            </a:xfrm>
            <a:custGeom>
              <a:avLst/>
              <a:gdLst/>
              <a:ahLst/>
              <a:cxnLst/>
              <a:rect l="l" t="t" r="r" b="b"/>
              <a:pathLst>
                <a:path w="20181" h="26899" extrusionOk="0">
                  <a:moveTo>
                    <a:pt x="7075" y="1"/>
                  </a:moveTo>
                  <a:cubicBezTo>
                    <a:pt x="0" y="1"/>
                    <a:pt x="4503" y="23785"/>
                    <a:pt x="11927" y="26472"/>
                  </a:cubicBezTo>
                  <a:cubicBezTo>
                    <a:pt x="12806" y="26763"/>
                    <a:pt x="13635" y="26899"/>
                    <a:pt x="14396" y="26899"/>
                  </a:cubicBezTo>
                  <a:cubicBezTo>
                    <a:pt x="18084" y="26899"/>
                    <a:pt x="20180" y="23709"/>
                    <a:pt x="18632" y="19534"/>
                  </a:cubicBezTo>
                  <a:cubicBezTo>
                    <a:pt x="16897" y="14130"/>
                    <a:pt x="15330" y="8326"/>
                    <a:pt x="12928" y="3356"/>
                  </a:cubicBezTo>
                  <a:cubicBezTo>
                    <a:pt x="10445" y="992"/>
                    <a:pt x="8519" y="1"/>
                    <a:pt x="707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705943" y="2698411"/>
              <a:ext cx="826411" cy="732868"/>
            </a:xfrm>
            <a:custGeom>
              <a:avLst/>
              <a:gdLst/>
              <a:ahLst/>
              <a:cxnLst/>
              <a:rect l="l" t="t" r="r" b="b"/>
              <a:pathLst>
                <a:path w="43766" h="38812" extrusionOk="0">
                  <a:moveTo>
                    <a:pt x="16612" y="1"/>
                  </a:moveTo>
                  <a:cubicBezTo>
                    <a:pt x="11063" y="1"/>
                    <a:pt x="5532" y="803"/>
                    <a:pt x="1" y="1497"/>
                  </a:cubicBezTo>
                  <a:cubicBezTo>
                    <a:pt x="1" y="6034"/>
                    <a:pt x="34" y="10570"/>
                    <a:pt x="34" y="15107"/>
                  </a:cubicBezTo>
                  <a:cubicBezTo>
                    <a:pt x="34" y="14907"/>
                    <a:pt x="5371" y="14707"/>
                    <a:pt x="5938" y="14607"/>
                  </a:cubicBezTo>
                  <a:cubicBezTo>
                    <a:pt x="6138" y="16808"/>
                    <a:pt x="6472" y="18910"/>
                    <a:pt x="6472" y="21078"/>
                  </a:cubicBezTo>
                  <a:cubicBezTo>
                    <a:pt x="6472" y="23446"/>
                    <a:pt x="6739" y="25848"/>
                    <a:pt x="7172" y="28183"/>
                  </a:cubicBezTo>
                  <a:cubicBezTo>
                    <a:pt x="7606" y="30551"/>
                    <a:pt x="7873" y="33220"/>
                    <a:pt x="9074" y="35388"/>
                  </a:cubicBezTo>
                  <a:cubicBezTo>
                    <a:pt x="10636" y="38179"/>
                    <a:pt x="13797" y="38811"/>
                    <a:pt x="16983" y="38811"/>
                  </a:cubicBezTo>
                  <a:cubicBezTo>
                    <a:pt x="18900" y="38811"/>
                    <a:pt x="20825" y="38582"/>
                    <a:pt x="22417" y="38457"/>
                  </a:cubicBezTo>
                  <a:cubicBezTo>
                    <a:pt x="24885" y="38257"/>
                    <a:pt x="27320" y="37990"/>
                    <a:pt x="29789" y="37923"/>
                  </a:cubicBezTo>
                  <a:cubicBezTo>
                    <a:pt x="31423" y="37857"/>
                    <a:pt x="33124" y="37923"/>
                    <a:pt x="34759" y="37657"/>
                  </a:cubicBezTo>
                  <a:cubicBezTo>
                    <a:pt x="35559" y="37523"/>
                    <a:pt x="36360" y="37256"/>
                    <a:pt x="36593" y="36389"/>
                  </a:cubicBezTo>
                  <a:cubicBezTo>
                    <a:pt x="36960" y="35188"/>
                    <a:pt x="36493" y="33687"/>
                    <a:pt x="36260" y="32520"/>
                  </a:cubicBezTo>
                  <a:cubicBezTo>
                    <a:pt x="35693" y="29918"/>
                    <a:pt x="35326" y="26782"/>
                    <a:pt x="34292" y="24214"/>
                  </a:cubicBezTo>
                  <a:cubicBezTo>
                    <a:pt x="34158" y="23880"/>
                    <a:pt x="33992" y="23513"/>
                    <a:pt x="33825" y="23180"/>
                  </a:cubicBezTo>
                  <a:cubicBezTo>
                    <a:pt x="35593" y="22246"/>
                    <a:pt x="37227" y="21145"/>
                    <a:pt x="38895" y="20044"/>
                  </a:cubicBezTo>
                  <a:cubicBezTo>
                    <a:pt x="39796" y="19477"/>
                    <a:pt x="40663" y="18876"/>
                    <a:pt x="41497" y="18243"/>
                  </a:cubicBezTo>
                  <a:cubicBezTo>
                    <a:pt x="41931" y="17909"/>
                    <a:pt x="42364" y="17642"/>
                    <a:pt x="42798" y="17309"/>
                  </a:cubicBezTo>
                  <a:cubicBezTo>
                    <a:pt x="43465" y="16775"/>
                    <a:pt x="43765" y="16642"/>
                    <a:pt x="43432" y="15774"/>
                  </a:cubicBezTo>
                  <a:cubicBezTo>
                    <a:pt x="42731" y="14140"/>
                    <a:pt x="41897" y="12539"/>
                    <a:pt x="40930" y="11037"/>
                  </a:cubicBezTo>
                  <a:cubicBezTo>
                    <a:pt x="38995" y="8035"/>
                    <a:pt x="36560" y="5367"/>
                    <a:pt x="33725" y="3165"/>
                  </a:cubicBezTo>
                  <a:cubicBezTo>
                    <a:pt x="31957" y="1798"/>
                    <a:pt x="29789" y="1297"/>
                    <a:pt x="27620" y="997"/>
                  </a:cubicBezTo>
                  <a:cubicBezTo>
                    <a:pt x="25319" y="663"/>
                    <a:pt x="23050" y="330"/>
                    <a:pt x="20749" y="163"/>
                  </a:cubicBezTo>
                  <a:cubicBezTo>
                    <a:pt x="19369" y="50"/>
                    <a:pt x="17990" y="1"/>
                    <a:pt x="1661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447706" y="3035313"/>
              <a:ext cx="633036" cy="354632"/>
            </a:xfrm>
            <a:custGeom>
              <a:avLst/>
              <a:gdLst/>
              <a:ahLst/>
              <a:cxnLst/>
              <a:rect l="l" t="t" r="r" b="b"/>
              <a:pathLst>
                <a:path w="33525" h="18781" extrusionOk="0">
                  <a:moveTo>
                    <a:pt x="1268" y="0"/>
                  </a:moveTo>
                  <a:cubicBezTo>
                    <a:pt x="534" y="0"/>
                    <a:pt x="0" y="668"/>
                    <a:pt x="100" y="1401"/>
                  </a:cubicBezTo>
                  <a:lnTo>
                    <a:pt x="2736" y="18780"/>
                  </a:lnTo>
                  <a:lnTo>
                    <a:pt x="33524" y="18780"/>
                  </a:lnTo>
                  <a:lnTo>
                    <a:pt x="30856" y="1068"/>
                  </a:lnTo>
                  <a:cubicBezTo>
                    <a:pt x="30756" y="467"/>
                    <a:pt x="30222" y="0"/>
                    <a:pt x="2962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7090164" y="3094377"/>
              <a:ext cx="527841" cy="323608"/>
            </a:xfrm>
            <a:custGeom>
              <a:avLst/>
              <a:gdLst/>
              <a:ahLst/>
              <a:cxnLst/>
              <a:rect l="l" t="t" r="r" b="b"/>
              <a:pathLst>
                <a:path w="27954" h="17138" extrusionOk="0">
                  <a:moveTo>
                    <a:pt x="2496" y="1"/>
                  </a:moveTo>
                  <a:cubicBezTo>
                    <a:pt x="2089" y="1"/>
                    <a:pt x="1680" y="52"/>
                    <a:pt x="1268" y="175"/>
                  </a:cubicBezTo>
                  <a:cubicBezTo>
                    <a:pt x="1001" y="275"/>
                    <a:pt x="734" y="408"/>
                    <a:pt x="534" y="642"/>
                  </a:cubicBezTo>
                  <a:cubicBezTo>
                    <a:pt x="1" y="1342"/>
                    <a:pt x="901" y="1509"/>
                    <a:pt x="1402" y="1576"/>
                  </a:cubicBezTo>
                  <a:cubicBezTo>
                    <a:pt x="1387" y="1575"/>
                    <a:pt x="1372" y="1574"/>
                    <a:pt x="1358" y="1574"/>
                  </a:cubicBezTo>
                  <a:cubicBezTo>
                    <a:pt x="978" y="1574"/>
                    <a:pt x="671" y="1991"/>
                    <a:pt x="768" y="2376"/>
                  </a:cubicBezTo>
                  <a:cubicBezTo>
                    <a:pt x="852" y="2685"/>
                    <a:pt x="1173" y="2900"/>
                    <a:pt x="1512" y="2900"/>
                  </a:cubicBezTo>
                  <a:cubicBezTo>
                    <a:pt x="1575" y="2900"/>
                    <a:pt x="1639" y="2892"/>
                    <a:pt x="1702" y="2877"/>
                  </a:cubicBezTo>
                  <a:lnTo>
                    <a:pt x="1702" y="2877"/>
                  </a:lnTo>
                  <a:cubicBezTo>
                    <a:pt x="1468" y="3010"/>
                    <a:pt x="1201" y="3210"/>
                    <a:pt x="1235" y="3477"/>
                  </a:cubicBezTo>
                  <a:cubicBezTo>
                    <a:pt x="1268" y="3844"/>
                    <a:pt x="1702" y="3977"/>
                    <a:pt x="2069" y="4011"/>
                  </a:cubicBezTo>
                  <a:cubicBezTo>
                    <a:pt x="1668" y="4078"/>
                    <a:pt x="1535" y="4545"/>
                    <a:pt x="1735" y="4845"/>
                  </a:cubicBezTo>
                  <a:cubicBezTo>
                    <a:pt x="1969" y="5145"/>
                    <a:pt x="2402" y="5212"/>
                    <a:pt x="2736" y="5245"/>
                  </a:cubicBezTo>
                  <a:cubicBezTo>
                    <a:pt x="3591" y="5343"/>
                    <a:pt x="4463" y="5405"/>
                    <a:pt x="5340" y="5405"/>
                  </a:cubicBezTo>
                  <a:cubicBezTo>
                    <a:pt x="5662" y="5405"/>
                    <a:pt x="5983" y="5396"/>
                    <a:pt x="6305" y="5378"/>
                  </a:cubicBezTo>
                  <a:cubicBezTo>
                    <a:pt x="6372" y="5378"/>
                    <a:pt x="6438" y="5378"/>
                    <a:pt x="6505" y="5412"/>
                  </a:cubicBezTo>
                  <a:cubicBezTo>
                    <a:pt x="6539" y="5412"/>
                    <a:pt x="6605" y="5445"/>
                    <a:pt x="6639" y="5512"/>
                  </a:cubicBezTo>
                  <a:cubicBezTo>
                    <a:pt x="7573" y="6279"/>
                    <a:pt x="8540" y="7046"/>
                    <a:pt x="9541" y="7780"/>
                  </a:cubicBezTo>
                  <a:cubicBezTo>
                    <a:pt x="10441" y="8447"/>
                    <a:pt x="11242" y="9415"/>
                    <a:pt x="12076" y="10215"/>
                  </a:cubicBezTo>
                  <a:cubicBezTo>
                    <a:pt x="13477" y="11550"/>
                    <a:pt x="14844" y="12984"/>
                    <a:pt x="16346" y="14151"/>
                  </a:cubicBezTo>
                  <a:cubicBezTo>
                    <a:pt x="16546" y="14318"/>
                    <a:pt x="16746" y="14485"/>
                    <a:pt x="16946" y="14652"/>
                  </a:cubicBezTo>
                  <a:cubicBezTo>
                    <a:pt x="18647" y="15919"/>
                    <a:pt x="20749" y="16920"/>
                    <a:pt x="22884" y="17120"/>
                  </a:cubicBezTo>
                  <a:cubicBezTo>
                    <a:pt x="23023" y="17131"/>
                    <a:pt x="23165" y="17137"/>
                    <a:pt x="23308" y="17137"/>
                  </a:cubicBezTo>
                  <a:cubicBezTo>
                    <a:pt x="25284" y="17137"/>
                    <a:pt x="27512" y="16064"/>
                    <a:pt x="27854" y="13918"/>
                  </a:cubicBezTo>
                  <a:cubicBezTo>
                    <a:pt x="27954" y="13251"/>
                    <a:pt x="27854" y="12584"/>
                    <a:pt x="27754" y="11916"/>
                  </a:cubicBezTo>
                  <a:cubicBezTo>
                    <a:pt x="27587" y="11083"/>
                    <a:pt x="27353" y="10249"/>
                    <a:pt x="27087" y="9415"/>
                  </a:cubicBezTo>
                  <a:cubicBezTo>
                    <a:pt x="26986" y="9148"/>
                    <a:pt x="26886" y="8881"/>
                    <a:pt x="26720" y="8647"/>
                  </a:cubicBezTo>
                  <a:cubicBezTo>
                    <a:pt x="26419" y="8247"/>
                    <a:pt x="25919" y="8047"/>
                    <a:pt x="25452" y="7880"/>
                  </a:cubicBezTo>
                  <a:lnTo>
                    <a:pt x="18747" y="5378"/>
                  </a:lnTo>
                  <a:cubicBezTo>
                    <a:pt x="15979" y="4378"/>
                    <a:pt x="13243" y="3410"/>
                    <a:pt x="10475" y="2443"/>
                  </a:cubicBezTo>
                  <a:cubicBezTo>
                    <a:pt x="8940" y="1876"/>
                    <a:pt x="7406" y="1276"/>
                    <a:pt x="5871" y="775"/>
                  </a:cubicBezTo>
                  <a:cubicBezTo>
                    <a:pt x="4764" y="406"/>
                    <a:pt x="3639" y="1"/>
                    <a:pt x="24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6279519" y="3388661"/>
              <a:ext cx="1526197" cy="50416"/>
            </a:xfrm>
            <a:custGeom>
              <a:avLst/>
              <a:gdLst/>
              <a:ahLst/>
              <a:cxnLst/>
              <a:rect l="l" t="t" r="r" b="b"/>
              <a:pathLst>
                <a:path w="80826" h="2670" extrusionOk="0">
                  <a:moveTo>
                    <a:pt x="1" y="1"/>
                  </a:moveTo>
                  <a:lnTo>
                    <a:pt x="1" y="2669"/>
                  </a:lnTo>
                  <a:lnTo>
                    <a:pt x="80825" y="2669"/>
                  </a:lnTo>
                  <a:lnTo>
                    <a:pt x="808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8"/>
          <p:cNvGrpSpPr/>
          <p:nvPr/>
        </p:nvGrpSpPr>
        <p:grpSpPr>
          <a:xfrm>
            <a:off x="7821742" y="2939323"/>
            <a:ext cx="1291991" cy="2226094"/>
            <a:chOff x="6795049" y="1179275"/>
            <a:chExt cx="1268451" cy="1852694"/>
          </a:xfrm>
        </p:grpSpPr>
        <p:sp>
          <p:nvSpPr>
            <p:cNvPr id="665" name="Google Shape;665;p48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 flipH="1">
              <a:off x="7499521" y="1715976"/>
              <a:ext cx="563979" cy="634642"/>
            </a:xfrm>
            <a:custGeom>
              <a:avLst/>
              <a:gdLst/>
              <a:ahLst/>
              <a:cxnLst/>
              <a:rect l="l" t="t" r="r" b="b"/>
              <a:pathLst>
                <a:path w="17934" h="20181" extrusionOk="0">
                  <a:moveTo>
                    <a:pt x="2918" y="3184"/>
                  </a:moveTo>
                  <a:cubicBezTo>
                    <a:pt x="3496" y="3184"/>
                    <a:pt x="4134" y="3367"/>
                    <a:pt x="4590" y="3762"/>
                  </a:cubicBezTo>
                  <a:cubicBezTo>
                    <a:pt x="4681" y="3853"/>
                    <a:pt x="4712" y="4036"/>
                    <a:pt x="4651" y="4127"/>
                  </a:cubicBezTo>
                  <a:cubicBezTo>
                    <a:pt x="4590" y="4279"/>
                    <a:pt x="4469" y="4339"/>
                    <a:pt x="4317" y="4339"/>
                  </a:cubicBezTo>
                  <a:cubicBezTo>
                    <a:pt x="3982" y="4339"/>
                    <a:pt x="3648" y="4248"/>
                    <a:pt x="3344" y="4096"/>
                  </a:cubicBezTo>
                  <a:cubicBezTo>
                    <a:pt x="3131" y="3975"/>
                    <a:pt x="2918" y="3823"/>
                    <a:pt x="2706" y="3701"/>
                  </a:cubicBezTo>
                  <a:cubicBezTo>
                    <a:pt x="2614" y="3640"/>
                    <a:pt x="2523" y="3549"/>
                    <a:pt x="2493" y="3458"/>
                  </a:cubicBezTo>
                  <a:cubicBezTo>
                    <a:pt x="2493" y="3367"/>
                    <a:pt x="2554" y="3276"/>
                    <a:pt x="2645" y="3245"/>
                  </a:cubicBezTo>
                  <a:cubicBezTo>
                    <a:pt x="2706" y="3184"/>
                    <a:pt x="2827" y="3184"/>
                    <a:pt x="2918" y="3184"/>
                  </a:cubicBezTo>
                  <a:close/>
                  <a:moveTo>
                    <a:pt x="8471" y="2373"/>
                  </a:moveTo>
                  <a:cubicBezTo>
                    <a:pt x="8569" y="2373"/>
                    <a:pt x="8671" y="2421"/>
                    <a:pt x="8785" y="2516"/>
                  </a:cubicBezTo>
                  <a:cubicBezTo>
                    <a:pt x="9180" y="2911"/>
                    <a:pt x="9636" y="3701"/>
                    <a:pt x="9666" y="4279"/>
                  </a:cubicBezTo>
                  <a:cubicBezTo>
                    <a:pt x="9697" y="5039"/>
                    <a:pt x="9119" y="6011"/>
                    <a:pt x="8815" y="6710"/>
                  </a:cubicBezTo>
                  <a:cubicBezTo>
                    <a:pt x="8730" y="6881"/>
                    <a:pt x="8618" y="7078"/>
                    <a:pt x="8455" y="7078"/>
                  </a:cubicBezTo>
                  <a:cubicBezTo>
                    <a:pt x="8443" y="7078"/>
                    <a:pt x="8432" y="7077"/>
                    <a:pt x="8420" y="7075"/>
                  </a:cubicBezTo>
                  <a:cubicBezTo>
                    <a:pt x="8238" y="7075"/>
                    <a:pt x="8146" y="6893"/>
                    <a:pt x="8086" y="6741"/>
                  </a:cubicBezTo>
                  <a:cubicBezTo>
                    <a:pt x="7751" y="5890"/>
                    <a:pt x="7630" y="4978"/>
                    <a:pt x="7690" y="4066"/>
                  </a:cubicBezTo>
                  <a:cubicBezTo>
                    <a:pt x="7721" y="3853"/>
                    <a:pt x="7903" y="2668"/>
                    <a:pt x="8298" y="2425"/>
                  </a:cubicBezTo>
                  <a:cubicBezTo>
                    <a:pt x="8355" y="2390"/>
                    <a:pt x="8412" y="2373"/>
                    <a:pt x="8471" y="2373"/>
                  </a:cubicBezTo>
                  <a:close/>
                  <a:moveTo>
                    <a:pt x="5100" y="6966"/>
                  </a:moveTo>
                  <a:cubicBezTo>
                    <a:pt x="5215" y="6966"/>
                    <a:pt x="5330" y="6973"/>
                    <a:pt x="5441" y="6984"/>
                  </a:cubicBezTo>
                  <a:cubicBezTo>
                    <a:pt x="5745" y="7014"/>
                    <a:pt x="6019" y="7045"/>
                    <a:pt x="6323" y="7105"/>
                  </a:cubicBezTo>
                  <a:cubicBezTo>
                    <a:pt x="6627" y="7136"/>
                    <a:pt x="7599" y="7501"/>
                    <a:pt x="6991" y="7926"/>
                  </a:cubicBezTo>
                  <a:cubicBezTo>
                    <a:pt x="6775" y="8062"/>
                    <a:pt x="6491" y="8119"/>
                    <a:pt x="6185" y="8119"/>
                  </a:cubicBezTo>
                  <a:cubicBezTo>
                    <a:pt x="5804" y="8119"/>
                    <a:pt x="5386" y="8031"/>
                    <a:pt x="5016" y="7896"/>
                  </a:cubicBezTo>
                  <a:cubicBezTo>
                    <a:pt x="4742" y="7805"/>
                    <a:pt x="4499" y="7683"/>
                    <a:pt x="4347" y="7592"/>
                  </a:cubicBezTo>
                  <a:cubicBezTo>
                    <a:pt x="4317" y="7561"/>
                    <a:pt x="4286" y="7531"/>
                    <a:pt x="4256" y="7501"/>
                  </a:cubicBezTo>
                  <a:cubicBezTo>
                    <a:pt x="4195" y="7440"/>
                    <a:pt x="4195" y="7318"/>
                    <a:pt x="4256" y="7227"/>
                  </a:cubicBezTo>
                  <a:cubicBezTo>
                    <a:pt x="4317" y="7136"/>
                    <a:pt x="4408" y="7105"/>
                    <a:pt x="4529" y="7045"/>
                  </a:cubicBezTo>
                  <a:cubicBezTo>
                    <a:pt x="4703" y="6987"/>
                    <a:pt x="4901" y="6966"/>
                    <a:pt x="5100" y="6966"/>
                  </a:cubicBezTo>
                  <a:close/>
                  <a:moveTo>
                    <a:pt x="11850" y="7285"/>
                  </a:moveTo>
                  <a:cubicBezTo>
                    <a:pt x="11852" y="7285"/>
                    <a:pt x="11854" y="7286"/>
                    <a:pt x="11855" y="7288"/>
                  </a:cubicBezTo>
                  <a:cubicBezTo>
                    <a:pt x="12067" y="7592"/>
                    <a:pt x="12128" y="7896"/>
                    <a:pt x="12098" y="8200"/>
                  </a:cubicBezTo>
                  <a:cubicBezTo>
                    <a:pt x="12067" y="8808"/>
                    <a:pt x="11703" y="9355"/>
                    <a:pt x="11399" y="9871"/>
                  </a:cubicBezTo>
                  <a:cubicBezTo>
                    <a:pt x="11247" y="9871"/>
                    <a:pt x="11156" y="9719"/>
                    <a:pt x="11125" y="9568"/>
                  </a:cubicBezTo>
                  <a:cubicBezTo>
                    <a:pt x="11064" y="9112"/>
                    <a:pt x="11095" y="8656"/>
                    <a:pt x="11247" y="8230"/>
                  </a:cubicBezTo>
                  <a:cubicBezTo>
                    <a:pt x="11276" y="8142"/>
                    <a:pt x="11790" y="7285"/>
                    <a:pt x="11850" y="7285"/>
                  </a:cubicBezTo>
                  <a:close/>
                  <a:moveTo>
                    <a:pt x="7052" y="10305"/>
                  </a:moveTo>
                  <a:cubicBezTo>
                    <a:pt x="7455" y="10305"/>
                    <a:pt x="7858" y="10373"/>
                    <a:pt x="8238" y="10479"/>
                  </a:cubicBezTo>
                  <a:cubicBezTo>
                    <a:pt x="9058" y="10723"/>
                    <a:pt x="9849" y="11148"/>
                    <a:pt x="10456" y="11756"/>
                  </a:cubicBezTo>
                  <a:cubicBezTo>
                    <a:pt x="10578" y="11908"/>
                    <a:pt x="10608" y="12090"/>
                    <a:pt x="10487" y="12273"/>
                  </a:cubicBezTo>
                  <a:cubicBezTo>
                    <a:pt x="10418" y="12341"/>
                    <a:pt x="10316" y="12375"/>
                    <a:pt x="10205" y="12375"/>
                  </a:cubicBezTo>
                  <a:cubicBezTo>
                    <a:pt x="10168" y="12375"/>
                    <a:pt x="10130" y="12371"/>
                    <a:pt x="10092" y="12364"/>
                  </a:cubicBezTo>
                  <a:cubicBezTo>
                    <a:pt x="9930" y="12391"/>
                    <a:pt x="9766" y="12403"/>
                    <a:pt x="9602" y="12403"/>
                  </a:cubicBezTo>
                  <a:cubicBezTo>
                    <a:pt x="9029" y="12403"/>
                    <a:pt x="8454" y="12256"/>
                    <a:pt x="7934" y="12090"/>
                  </a:cubicBezTo>
                  <a:cubicBezTo>
                    <a:pt x="7204" y="11878"/>
                    <a:pt x="6475" y="11604"/>
                    <a:pt x="5836" y="11209"/>
                  </a:cubicBezTo>
                  <a:cubicBezTo>
                    <a:pt x="5563" y="11026"/>
                    <a:pt x="5593" y="10662"/>
                    <a:pt x="5867" y="10540"/>
                  </a:cubicBezTo>
                  <a:cubicBezTo>
                    <a:pt x="6247" y="10373"/>
                    <a:pt x="6649" y="10305"/>
                    <a:pt x="7052" y="10305"/>
                  </a:cubicBezTo>
                  <a:close/>
                  <a:moveTo>
                    <a:pt x="16759" y="15071"/>
                  </a:moveTo>
                  <a:cubicBezTo>
                    <a:pt x="16875" y="15071"/>
                    <a:pt x="16973" y="15137"/>
                    <a:pt x="17022" y="15312"/>
                  </a:cubicBezTo>
                  <a:cubicBezTo>
                    <a:pt x="17052" y="15434"/>
                    <a:pt x="17022" y="15555"/>
                    <a:pt x="16992" y="15677"/>
                  </a:cubicBezTo>
                  <a:cubicBezTo>
                    <a:pt x="16961" y="15799"/>
                    <a:pt x="16931" y="15890"/>
                    <a:pt x="16900" y="16011"/>
                  </a:cubicBezTo>
                  <a:cubicBezTo>
                    <a:pt x="16779" y="16315"/>
                    <a:pt x="16596" y="16589"/>
                    <a:pt x="16384" y="16832"/>
                  </a:cubicBezTo>
                  <a:cubicBezTo>
                    <a:pt x="16384" y="16862"/>
                    <a:pt x="16353" y="16893"/>
                    <a:pt x="16323" y="16893"/>
                  </a:cubicBezTo>
                  <a:cubicBezTo>
                    <a:pt x="16292" y="16893"/>
                    <a:pt x="16262" y="16862"/>
                    <a:pt x="16262" y="16862"/>
                  </a:cubicBezTo>
                  <a:cubicBezTo>
                    <a:pt x="16080" y="16710"/>
                    <a:pt x="15988" y="16467"/>
                    <a:pt x="15958" y="16255"/>
                  </a:cubicBezTo>
                  <a:cubicBezTo>
                    <a:pt x="15958" y="16011"/>
                    <a:pt x="16019" y="15768"/>
                    <a:pt x="16110" y="15555"/>
                  </a:cubicBezTo>
                  <a:cubicBezTo>
                    <a:pt x="16193" y="15369"/>
                    <a:pt x="16514" y="15071"/>
                    <a:pt x="16759" y="15071"/>
                  </a:cubicBezTo>
                  <a:close/>
                  <a:moveTo>
                    <a:pt x="9544" y="17105"/>
                  </a:moveTo>
                  <a:cubicBezTo>
                    <a:pt x="9544" y="17105"/>
                    <a:pt x="9544" y="17106"/>
                    <a:pt x="9545" y="17106"/>
                  </a:cubicBezTo>
                  <a:cubicBezTo>
                    <a:pt x="9544" y="17105"/>
                    <a:pt x="9544" y="17105"/>
                    <a:pt x="9544" y="17105"/>
                  </a:cubicBezTo>
                  <a:close/>
                  <a:moveTo>
                    <a:pt x="10578" y="17835"/>
                  </a:moveTo>
                  <a:cubicBezTo>
                    <a:pt x="10579" y="17836"/>
                    <a:pt x="10580" y="17836"/>
                    <a:pt x="10581" y="17837"/>
                  </a:cubicBezTo>
                  <a:lnTo>
                    <a:pt x="10581" y="17837"/>
                  </a:lnTo>
                  <a:cubicBezTo>
                    <a:pt x="10580" y="17836"/>
                    <a:pt x="10579" y="17836"/>
                    <a:pt x="10578" y="17835"/>
                  </a:cubicBezTo>
                  <a:close/>
                  <a:moveTo>
                    <a:pt x="5239" y="0"/>
                  </a:moveTo>
                  <a:cubicBezTo>
                    <a:pt x="4787" y="0"/>
                    <a:pt x="4317" y="56"/>
                    <a:pt x="3830" y="175"/>
                  </a:cubicBezTo>
                  <a:cubicBezTo>
                    <a:pt x="2706" y="449"/>
                    <a:pt x="1703" y="1057"/>
                    <a:pt x="1095" y="2060"/>
                  </a:cubicBezTo>
                  <a:cubicBezTo>
                    <a:pt x="0" y="3853"/>
                    <a:pt x="487" y="6224"/>
                    <a:pt x="1459" y="8139"/>
                  </a:cubicBezTo>
                  <a:cubicBezTo>
                    <a:pt x="3131" y="11482"/>
                    <a:pt x="6444" y="14644"/>
                    <a:pt x="9362" y="16984"/>
                  </a:cubicBezTo>
                  <a:cubicBezTo>
                    <a:pt x="9423" y="17045"/>
                    <a:pt x="9483" y="17075"/>
                    <a:pt x="9544" y="17105"/>
                  </a:cubicBezTo>
                  <a:lnTo>
                    <a:pt x="9544" y="17105"/>
                  </a:lnTo>
                  <a:cubicBezTo>
                    <a:pt x="9550" y="17094"/>
                    <a:pt x="10336" y="16832"/>
                    <a:pt x="10365" y="16832"/>
                  </a:cubicBezTo>
                  <a:cubicBezTo>
                    <a:pt x="10791" y="16771"/>
                    <a:pt x="11216" y="16710"/>
                    <a:pt x="11642" y="16680"/>
                  </a:cubicBezTo>
                  <a:cubicBezTo>
                    <a:pt x="11824" y="16680"/>
                    <a:pt x="12037" y="16680"/>
                    <a:pt x="12159" y="16771"/>
                  </a:cubicBezTo>
                  <a:cubicBezTo>
                    <a:pt x="12767" y="17197"/>
                    <a:pt x="11551" y="17592"/>
                    <a:pt x="11277" y="17683"/>
                  </a:cubicBezTo>
                  <a:cubicBezTo>
                    <a:pt x="11199" y="17709"/>
                    <a:pt x="10807" y="17847"/>
                    <a:pt x="10640" y="17847"/>
                  </a:cubicBezTo>
                  <a:cubicBezTo>
                    <a:pt x="10614" y="17847"/>
                    <a:pt x="10594" y="17844"/>
                    <a:pt x="10581" y="17837"/>
                  </a:cubicBezTo>
                  <a:lnTo>
                    <a:pt x="10581" y="17837"/>
                  </a:lnTo>
                  <a:cubicBezTo>
                    <a:pt x="11431" y="18353"/>
                    <a:pt x="12281" y="18839"/>
                    <a:pt x="13101" y="19385"/>
                  </a:cubicBezTo>
                  <a:cubicBezTo>
                    <a:pt x="13496" y="19689"/>
                    <a:pt x="13952" y="19963"/>
                    <a:pt x="14438" y="20115"/>
                  </a:cubicBezTo>
                  <a:cubicBezTo>
                    <a:pt x="14604" y="20156"/>
                    <a:pt x="14781" y="20180"/>
                    <a:pt x="14958" y="20180"/>
                  </a:cubicBezTo>
                  <a:cubicBezTo>
                    <a:pt x="15298" y="20180"/>
                    <a:pt x="15637" y="20092"/>
                    <a:pt x="15897" y="19872"/>
                  </a:cubicBezTo>
                  <a:cubicBezTo>
                    <a:pt x="16748" y="19112"/>
                    <a:pt x="15472" y="18443"/>
                    <a:pt x="16779" y="18048"/>
                  </a:cubicBezTo>
                  <a:cubicBezTo>
                    <a:pt x="17387" y="17896"/>
                    <a:pt x="17782" y="17258"/>
                    <a:pt x="17843" y="16619"/>
                  </a:cubicBezTo>
                  <a:cubicBezTo>
                    <a:pt x="17934" y="16011"/>
                    <a:pt x="17751" y="15373"/>
                    <a:pt x="17539" y="14765"/>
                  </a:cubicBezTo>
                  <a:cubicBezTo>
                    <a:pt x="16201" y="10905"/>
                    <a:pt x="13830" y="7470"/>
                    <a:pt x="11460" y="4096"/>
                  </a:cubicBezTo>
                  <a:cubicBezTo>
                    <a:pt x="9953" y="1915"/>
                    <a:pt x="7893" y="0"/>
                    <a:pt x="523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 flipH="1">
              <a:off x="7489970" y="2073211"/>
              <a:ext cx="193119" cy="754205"/>
            </a:xfrm>
            <a:custGeom>
              <a:avLst/>
              <a:gdLst/>
              <a:ahLst/>
              <a:cxnLst/>
              <a:rect l="l" t="t" r="r" b="b"/>
              <a:pathLst>
                <a:path w="6141" h="23983" fill="none" extrusionOk="0">
                  <a:moveTo>
                    <a:pt x="1" y="1"/>
                  </a:moveTo>
                  <a:cubicBezTo>
                    <a:pt x="2828" y="4408"/>
                    <a:pt x="5563" y="9241"/>
                    <a:pt x="5928" y="14652"/>
                  </a:cubicBezTo>
                  <a:cubicBezTo>
                    <a:pt x="6141" y="17752"/>
                    <a:pt x="5533" y="20943"/>
                    <a:pt x="6110" y="2398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396;p45"/>
          <p:cNvSpPr txBox="1">
            <a:spLocks/>
          </p:cNvSpPr>
          <p:nvPr/>
        </p:nvSpPr>
        <p:spPr>
          <a:xfrm flipH="1">
            <a:off x="380830" y="211979"/>
            <a:ext cx="1007164" cy="980661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5400" dirty="0" smtClean="0">
                <a:solidFill>
                  <a:schemeClr val="tx2"/>
                </a:solidFill>
              </a:rPr>
              <a:t>02</a:t>
            </a:r>
            <a:endParaRPr lang="en" sz="5400" dirty="0">
              <a:solidFill>
                <a:schemeClr val="tx2"/>
              </a:solidFill>
            </a:endParaRPr>
          </a:p>
        </p:txBody>
      </p:sp>
      <p:sp>
        <p:nvSpPr>
          <p:cNvPr id="77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454859" y="360754"/>
            <a:ext cx="7239916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Functional Programming is Declarative</a:t>
            </a:r>
            <a:endParaRPr sz="3200" dirty="0"/>
          </a:p>
        </p:txBody>
      </p:sp>
      <p:sp>
        <p:nvSpPr>
          <p:cNvPr id="78" name="Google Shape;600;p48"/>
          <p:cNvSpPr txBox="1">
            <a:spLocks/>
          </p:cNvSpPr>
          <p:nvPr/>
        </p:nvSpPr>
        <p:spPr>
          <a:xfrm flipH="1">
            <a:off x="490098" y="2885841"/>
            <a:ext cx="4557262" cy="104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5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None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342900">
              <a:buClr>
                <a:srgbClr val="44344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2400" dirty="0" smtClean="0"/>
              <a:t>Declarative Programming</a:t>
            </a:r>
          </a:p>
          <a:p>
            <a:pPr marL="0" indent="0">
              <a:buClr>
                <a:srgbClr val="443440"/>
              </a:buClr>
              <a:buSzPts val="1100"/>
            </a:pPr>
            <a:r>
              <a:rPr lang="en-US" sz="1600" dirty="0" smtClean="0"/>
              <a:t>        programming style that we specify the program logic, without describing the flow control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6"/>
          <p:cNvSpPr txBox="1">
            <a:spLocks noGrp="1"/>
          </p:cNvSpPr>
          <p:nvPr>
            <p:ph type="title"/>
          </p:nvPr>
        </p:nvSpPr>
        <p:spPr>
          <a:xfrm>
            <a:off x="713225" y="5423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 of Imperative and Declarative</a:t>
            </a:r>
            <a:endParaRPr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" t="21647" r="9540" b="21965"/>
          <a:stretch/>
        </p:blipFill>
        <p:spPr>
          <a:xfrm>
            <a:off x="596800" y="1459742"/>
            <a:ext cx="3566614" cy="1308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t="17138" r="9675" b="17138"/>
          <a:stretch/>
        </p:blipFill>
        <p:spPr>
          <a:xfrm>
            <a:off x="3755046" y="3274980"/>
            <a:ext cx="3566614" cy="1308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Down Arrow 1"/>
          <p:cNvSpPr/>
          <p:nvPr/>
        </p:nvSpPr>
        <p:spPr>
          <a:xfrm rot="5400000">
            <a:off x="4597941" y="1734658"/>
            <a:ext cx="337225" cy="55101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2953967" y="3653657"/>
            <a:ext cx="337225" cy="55101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600;p48"/>
          <p:cNvSpPr txBox="1">
            <a:spLocks/>
          </p:cNvSpPr>
          <p:nvPr/>
        </p:nvSpPr>
        <p:spPr>
          <a:xfrm flipH="1">
            <a:off x="4902740" y="1701357"/>
            <a:ext cx="2418920" cy="718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Clr>
                <a:srgbClr val="443440"/>
              </a:buClr>
              <a:buSzPts val="1100"/>
            </a:pPr>
            <a:r>
              <a:rPr lang="en-US" sz="3200" dirty="0" smtClean="0">
                <a:latin typeface="El Messiri" panose="020B0604020202020204" charset="-78"/>
                <a:cs typeface="El Messiri" panose="020B0604020202020204" charset="-78"/>
              </a:rPr>
              <a:t>Imperative</a:t>
            </a:r>
          </a:p>
        </p:txBody>
      </p:sp>
      <p:sp>
        <p:nvSpPr>
          <p:cNvPr id="31" name="Google Shape;600;p48"/>
          <p:cNvSpPr txBox="1">
            <a:spLocks/>
          </p:cNvSpPr>
          <p:nvPr/>
        </p:nvSpPr>
        <p:spPr>
          <a:xfrm flipH="1">
            <a:off x="220967" y="3569832"/>
            <a:ext cx="2535313" cy="718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Clr>
                <a:srgbClr val="443440"/>
              </a:buClr>
              <a:buSzPts val="1100"/>
            </a:pPr>
            <a:r>
              <a:rPr lang="en-US" sz="3200" dirty="0" smtClean="0">
                <a:latin typeface="El Messiri" panose="020B0604020202020204" charset="-78"/>
                <a:cs typeface="El Messiri" panose="020B0604020202020204" charset="-78"/>
              </a:rPr>
              <a:t>Declarative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4"/>
          <p:cNvSpPr/>
          <p:nvPr/>
        </p:nvSpPr>
        <p:spPr>
          <a:xfrm>
            <a:off x="6036990" y="1968443"/>
            <a:ext cx="1597609" cy="21303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4"/>
          <p:cNvSpPr txBox="1">
            <a:spLocks noGrp="1"/>
          </p:cNvSpPr>
          <p:nvPr>
            <p:ph type="subTitle" idx="1"/>
          </p:nvPr>
        </p:nvSpPr>
        <p:spPr>
          <a:xfrm flipH="1">
            <a:off x="507108" y="1725902"/>
            <a:ext cx="5309220" cy="190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000" dirty="0"/>
              <a:t>Simple and reusable, they completely independent of the outside state (global variables), easy to refactor, test and debug</a:t>
            </a:r>
            <a:r>
              <a:rPr lang="en-US" sz="2000" dirty="0" smtClean="0"/>
              <a:t>.</a:t>
            </a:r>
          </a:p>
          <a:p>
            <a:pPr marL="0" indent="0" algn="l"/>
            <a:endParaRPr lang="en-US" sz="2000" dirty="0"/>
          </a:p>
          <a:p>
            <a:pPr marL="0" indent="0" algn="l"/>
            <a:r>
              <a:rPr lang="en-US" sz="2000" dirty="0"/>
              <a:t>Pure function is a function which given the same input, will always return the same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82" name="Google Shape;1282;p64"/>
          <p:cNvSpPr txBox="1">
            <a:spLocks noGrp="1"/>
          </p:cNvSpPr>
          <p:nvPr>
            <p:ph type="title" idx="2"/>
          </p:nvPr>
        </p:nvSpPr>
        <p:spPr>
          <a:xfrm flipH="1">
            <a:off x="378024" y="569590"/>
            <a:ext cx="1048699" cy="72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03</a:t>
            </a:r>
            <a:endParaRPr sz="5400" dirty="0"/>
          </a:p>
        </p:txBody>
      </p:sp>
      <p:grpSp>
        <p:nvGrpSpPr>
          <p:cNvPr id="1283" name="Google Shape;1283;p64"/>
          <p:cNvGrpSpPr/>
          <p:nvPr/>
        </p:nvGrpSpPr>
        <p:grpSpPr>
          <a:xfrm flipH="1">
            <a:off x="5713378" y="2049294"/>
            <a:ext cx="1940135" cy="2433047"/>
            <a:chOff x="1200125" y="1530875"/>
            <a:chExt cx="3065450" cy="2882875"/>
          </a:xfrm>
        </p:grpSpPr>
        <p:sp>
          <p:nvSpPr>
            <p:cNvPr id="1284" name="Google Shape;1284;p64"/>
            <p:cNvSpPr/>
            <p:nvPr/>
          </p:nvSpPr>
          <p:spPr>
            <a:xfrm>
              <a:off x="3968425" y="3753525"/>
              <a:ext cx="297150" cy="615100"/>
            </a:xfrm>
            <a:custGeom>
              <a:avLst/>
              <a:gdLst/>
              <a:ahLst/>
              <a:cxnLst/>
              <a:rect l="l" t="t" r="r" b="b"/>
              <a:pathLst>
                <a:path w="11886" h="24604" extrusionOk="0">
                  <a:moveTo>
                    <a:pt x="9973" y="1"/>
                  </a:moveTo>
                  <a:cubicBezTo>
                    <a:pt x="9501" y="1"/>
                    <a:pt x="8982" y="86"/>
                    <a:pt x="8481" y="360"/>
                  </a:cubicBezTo>
                  <a:cubicBezTo>
                    <a:pt x="8329" y="420"/>
                    <a:pt x="8268" y="572"/>
                    <a:pt x="8238" y="694"/>
                  </a:cubicBezTo>
                  <a:cubicBezTo>
                    <a:pt x="8207" y="1545"/>
                    <a:pt x="8055" y="4402"/>
                    <a:pt x="7326" y="6591"/>
                  </a:cubicBezTo>
                  <a:cubicBezTo>
                    <a:pt x="6870" y="7867"/>
                    <a:pt x="6232" y="8962"/>
                    <a:pt x="5320" y="9266"/>
                  </a:cubicBezTo>
                  <a:cubicBezTo>
                    <a:pt x="2493" y="10147"/>
                    <a:pt x="1" y="10147"/>
                    <a:pt x="1" y="10147"/>
                  </a:cubicBezTo>
                  <a:lnTo>
                    <a:pt x="122" y="12487"/>
                  </a:lnTo>
                  <a:lnTo>
                    <a:pt x="700" y="23855"/>
                  </a:lnTo>
                  <a:cubicBezTo>
                    <a:pt x="700" y="23855"/>
                    <a:pt x="5582" y="24603"/>
                    <a:pt x="9019" y="24603"/>
                  </a:cubicBezTo>
                  <a:cubicBezTo>
                    <a:pt x="9502" y="24603"/>
                    <a:pt x="9957" y="24588"/>
                    <a:pt x="10365" y="24555"/>
                  </a:cubicBezTo>
                  <a:lnTo>
                    <a:pt x="10457" y="24555"/>
                  </a:lnTo>
                  <a:cubicBezTo>
                    <a:pt x="11277" y="24433"/>
                    <a:pt x="11885" y="23734"/>
                    <a:pt x="11885" y="22913"/>
                  </a:cubicBezTo>
                  <a:lnTo>
                    <a:pt x="11885" y="1667"/>
                  </a:lnTo>
                  <a:cubicBezTo>
                    <a:pt x="11885" y="846"/>
                    <a:pt x="11277" y="147"/>
                    <a:pt x="10457" y="25"/>
                  </a:cubicBezTo>
                  <a:lnTo>
                    <a:pt x="10426" y="25"/>
                  </a:lnTo>
                  <a:cubicBezTo>
                    <a:pt x="10282" y="10"/>
                    <a:pt x="10130" y="1"/>
                    <a:pt x="99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1877200" y="3879525"/>
              <a:ext cx="2117850" cy="477225"/>
            </a:xfrm>
            <a:custGeom>
              <a:avLst/>
              <a:gdLst/>
              <a:ahLst/>
              <a:cxnLst/>
              <a:rect l="l" t="t" r="r" b="b"/>
              <a:pathLst>
                <a:path w="84714" h="19089" extrusionOk="0">
                  <a:moveTo>
                    <a:pt x="21825" y="1"/>
                  </a:moveTo>
                  <a:lnTo>
                    <a:pt x="1" y="19089"/>
                  </a:lnTo>
                  <a:lnTo>
                    <a:pt x="84713" y="19089"/>
                  </a:lnTo>
                  <a:lnTo>
                    <a:pt x="84713" y="4773"/>
                  </a:lnTo>
                  <a:lnTo>
                    <a:pt x="2182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2872650" y="4117375"/>
              <a:ext cx="621625" cy="296375"/>
            </a:xfrm>
            <a:custGeom>
              <a:avLst/>
              <a:gdLst/>
              <a:ahLst/>
              <a:cxnLst/>
              <a:rect l="l" t="t" r="r" b="b"/>
              <a:pathLst>
                <a:path w="24865" h="11855" extrusionOk="0">
                  <a:moveTo>
                    <a:pt x="14652" y="0"/>
                  </a:moveTo>
                  <a:lnTo>
                    <a:pt x="12342" y="92"/>
                  </a:lnTo>
                  <a:lnTo>
                    <a:pt x="943" y="669"/>
                  </a:lnTo>
                  <a:cubicBezTo>
                    <a:pt x="943" y="669"/>
                    <a:pt x="1" y="7022"/>
                    <a:pt x="274" y="10335"/>
                  </a:cubicBezTo>
                  <a:cubicBezTo>
                    <a:pt x="274" y="10365"/>
                    <a:pt x="274" y="10396"/>
                    <a:pt x="274" y="10426"/>
                  </a:cubicBezTo>
                  <a:cubicBezTo>
                    <a:pt x="396" y="11247"/>
                    <a:pt x="1095" y="11855"/>
                    <a:pt x="1916" y="11855"/>
                  </a:cubicBezTo>
                  <a:lnTo>
                    <a:pt x="23162" y="11855"/>
                  </a:lnTo>
                  <a:cubicBezTo>
                    <a:pt x="23983" y="11855"/>
                    <a:pt x="24682" y="11247"/>
                    <a:pt x="24804" y="10426"/>
                  </a:cubicBezTo>
                  <a:cubicBezTo>
                    <a:pt x="24865" y="9818"/>
                    <a:pt x="24834" y="9149"/>
                    <a:pt x="24469" y="8450"/>
                  </a:cubicBezTo>
                  <a:cubicBezTo>
                    <a:pt x="24409" y="8329"/>
                    <a:pt x="24257" y="8238"/>
                    <a:pt x="24105" y="8238"/>
                  </a:cubicBezTo>
                  <a:cubicBezTo>
                    <a:pt x="23254" y="8207"/>
                    <a:pt x="20427" y="8025"/>
                    <a:pt x="18238" y="7295"/>
                  </a:cubicBezTo>
                  <a:cubicBezTo>
                    <a:pt x="16931" y="6839"/>
                    <a:pt x="15867" y="6201"/>
                    <a:pt x="15564" y="5289"/>
                  </a:cubicBezTo>
                  <a:cubicBezTo>
                    <a:pt x="14652" y="2493"/>
                    <a:pt x="14652" y="0"/>
                    <a:pt x="146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1360475" y="3038200"/>
              <a:ext cx="1975750" cy="1375525"/>
            </a:xfrm>
            <a:custGeom>
              <a:avLst/>
              <a:gdLst/>
              <a:ahLst/>
              <a:cxnLst/>
              <a:rect l="l" t="t" r="r" b="b"/>
              <a:pathLst>
                <a:path w="79030" h="55021" extrusionOk="0">
                  <a:moveTo>
                    <a:pt x="66679" y="1"/>
                  </a:moveTo>
                  <a:cubicBezTo>
                    <a:pt x="64207" y="1"/>
                    <a:pt x="61315" y="650"/>
                    <a:pt x="58026" y="2133"/>
                  </a:cubicBezTo>
                  <a:cubicBezTo>
                    <a:pt x="49971" y="5811"/>
                    <a:pt x="30244" y="28608"/>
                    <a:pt x="30244" y="28608"/>
                  </a:cubicBezTo>
                  <a:lnTo>
                    <a:pt x="10791" y="33167"/>
                  </a:lnTo>
                  <a:lnTo>
                    <a:pt x="0" y="38395"/>
                  </a:lnTo>
                  <a:cubicBezTo>
                    <a:pt x="0" y="38679"/>
                    <a:pt x="3064" y="55020"/>
                    <a:pt x="15741" y="55020"/>
                  </a:cubicBezTo>
                  <a:cubicBezTo>
                    <a:pt x="16663" y="55020"/>
                    <a:pt x="17637" y="54934"/>
                    <a:pt x="18663" y="54748"/>
                  </a:cubicBezTo>
                  <a:cubicBezTo>
                    <a:pt x="33800" y="52043"/>
                    <a:pt x="60670" y="18517"/>
                    <a:pt x="60670" y="18517"/>
                  </a:cubicBezTo>
                  <a:lnTo>
                    <a:pt x="60670" y="44262"/>
                  </a:lnTo>
                  <a:lnTo>
                    <a:pt x="75595" y="44262"/>
                  </a:lnTo>
                  <a:cubicBezTo>
                    <a:pt x="75595" y="44262"/>
                    <a:pt x="79029" y="8912"/>
                    <a:pt x="74743" y="3562"/>
                  </a:cubicBezTo>
                  <a:cubicBezTo>
                    <a:pt x="72995" y="1380"/>
                    <a:pt x="70283" y="1"/>
                    <a:pt x="666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2497275" y="2954750"/>
              <a:ext cx="691525" cy="323725"/>
            </a:xfrm>
            <a:custGeom>
              <a:avLst/>
              <a:gdLst/>
              <a:ahLst/>
              <a:cxnLst/>
              <a:rect l="l" t="t" r="r" b="b"/>
              <a:pathLst>
                <a:path w="27661" h="12949" extrusionOk="0">
                  <a:moveTo>
                    <a:pt x="27661" y="0"/>
                  </a:moveTo>
                  <a:lnTo>
                    <a:pt x="21703" y="304"/>
                  </a:lnTo>
                  <a:lnTo>
                    <a:pt x="0" y="10943"/>
                  </a:lnTo>
                  <a:lnTo>
                    <a:pt x="639" y="12949"/>
                  </a:lnTo>
                  <a:lnTo>
                    <a:pt x="27661" y="2280"/>
                  </a:lnTo>
                  <a:lnTo>
                    <a:pt x="2766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3000325" y="2285275"/>
              <a:ext cx="188475" cy="700650"/>
            </a:xfrm>
            <a:custGeom>
              <a:avLst/>
              <a:gdLst/>
              <a:ahLst/>
              <a:cxnLst/>
              <a:rect l="l" t="t" r="r" b="b"/>
              <a:pathLst>
                <a:path w="7539" h="28026" extrusionOk="0">
                  <a:moveTo>
                    <a:pt x="5836" y="1"/>
                  </a:moveTo>
                  <a:cubicBezTo>
                    <a:pt x="5411" y="1"/>
                    <a:pt x="5076" y="305"/>
                    <a:pt x="4985" y="700"/>
                  </a:cubicBezTo>
                  <a:lnTo>
                    <a:pt x="0" y="28025"/>
                  </a:lnTo>
                  <a:lnTo>
                    <a:pt x="2432" y="28025"/>
                  </a:lnTo>
                  <a:lnTo>
                    <a:pt x="753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2469925" y="2921300"/>
              <a:ext cx="591225" cy="307775"/>
            </a:xfrm>
            <a:custGeom>
              <a:avLst/>
              <a:gdLst/>
              <a:ahLst/>
              <a:cxnLst/>
              <a:rect l="l" t="t" r="r" b="b"/>
              <a:pathLst>
                <a:path w="23649" h="12311" extrusionOk="0">
                  <a:moveTo>
                    <a:pt x="22554" y="1"/>
                  </a:moveTo>
                  <a:lnTo>
                    <a:pt x="0" y="9758"/>
                  </a:lnTo>
                  <a:lnTo>
                    <a:pt x="1094" y="12311"/>
                  </a:lnTo>
                  <a:lnTo>
                    <a:pt x="23648" y="2554"/>
                  </a:lnTo>
                  <a:lnTo>
                    <a:pt x="22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3061125" y="2276900"/>
              <a:ext cx="256775" cy="708250"/>
            </a:xfrm>
            <a:custGeom>
              <a:avLst/>
              <a:gdLst/>
              <a:ahLst/>
              <a:cxnLst/>
              <a:rect l="l" t="t" r="r" b="b"/>
              <a:pathLst>
                <a:path w="10271" h="28330" extrusionOk="0">
                  <a:moveTo>
                    <a:pt x="9258" y="0"/>
                  </a:moveTo>
                  <a:cubicBezTo>
                    <a:pt x="9242" y="0"/>
                    <a:pt x="9226" y="0"/>
                    <a:pt x="9210" y="1"/>
                  </a:cubicBezTo>
                  <a:lnTo>
                    <a:pt x="5107" y="336"/>
                  </a:lnTo>
                  <a:lnTo>
                    <a:pt x="0" y="28330"/>
                  </a:lnTo>
                  <a:lnTo>
                    <a:pt x="5107" y="27114"/>
                  </a:lnTo>
                  <a:lnTo>
                    <a:pt x="10152" y="1096"/>
                  </a:lnTo>
                  <a:cubicBezTo>
                    <a:pt x="10270" y="505"/>
                    <a:pt x="9814" y="0"/>
                    <a:pt x="92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1960800" y="2520075"/>
              <a:ext cx="320700" cy="758400"/>
            </a:xfrm>
            <a:custGeom>
              <a:avLst/>
              <a:gdLst/>
              <a:ahLst/>
              <a:cxnLst/>
              <a:rect l="l" t="t" r="r" b="b"/>
              <a:pathLst>
                <a:path w="12828" h="30336" extrusionOk="0">
                  <a:moveTo>
                    <a:pt x="1398" y="1"/>
                  </a:moveTo>
                  <a:lnTo>
                    <a:pt x="0" y="2220"/>
                  </a:lnTo>
                  <a:lnTo>
                    <a:pt x="3374" y="20487"/>
                  </a:lnTo>
                  <a:lnTo>
                    <a:pt x="5623" y="30336"/>
                  </a:lnTo>
                  <a:lnTo>
                    <a:pt x="12128" y="25047"/>
                  </a:lnTo>
                  <a:cubicBezTo>
                    <a:pt x="12128" y="25047"/>
                    <a:pt x="12827" y="14652"/>
                    <a:pt x="12128" y="11095"/>
                  </a:cubicBezTo>
                  <a:cubicBezTo>
                    <a:pt x="11459" y="7569"/>
                    <a:pt x="6414" y="4135"/>
                    <a:pt x="6414" y="4135"/>
                  </a:cubicBezTo>
                  <a:lnTo>
                    <a:pt x="13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2006375" y="2447125"/>
              <a:ext cx="128450" cy="176325"/>
            </a:xfrm>
            <a:custGeom>
              <a:avLst/>
              <a:gdLst/>
              <a:ahLst/>
              <a:cxnLst/>
              <a:rect l="l" t="t" r="r" b="b"/>
              <a:pathLst>
                <a:path w="5138" h="7053" extrusionOk="0">
                  <a:moveTo>
                    <a:pt x="1" y="1"/>
                  </a:moveTo>
                  <a:cubicBezTo>
                    <a:pt x="31" y="1825"/>
                    <a:pt x="214" y="4256"/>
                    <a:pt x="1034" y="6293"/>
                  </a:cubicBezTo>
                  <a:lnTo>
                    <a:pt x="4591" y="7053"/>
                  </a:lnTo>
                  <a:cubicBezTo>
                    <a:pt x="4591" y="7053"/>
                    <a:pt x="5138" y="4195"/>
                    <a:pt x="5107" y="3284"/>
                  </a:cubicBezTo>
                  <a:cubicBezTo>
                    <a:pt x="5046" y="23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1778425" y="2535275"/>
              <a:ext cx="355650" cy="993200"/>
            </a:xfrm>
            <a:custGeom>
              <a:avLst/>
              <a:gdLst/>
              <a:ahLst/>
              <a:cxnLst/>
              <a:rect l="l" t="t" r="r" b="b"/>
              <a:pathLst>
                <a:path w="14226" h="39728" extrusionOk="0">
                  <a:moveTo>
                    <a:pt x="3283" y="1"/>
                  </a:moveTo>
                  <a:lnTo>
                    <a:pt x="0" y="32007"/>
                  </a:lnTo>
                  <a:lnTo>
                    <a:pt x="6049" y="39728"/>
                  </a:lnTo>
                  <a:lnTo>
                    <a:pt x="14225" y="30184"/>
                  </a:lnTo>
                  <a:cubicBezTo>
                    <a:pt x="14225" y="30184"/>
                    <a:pt x="13982" y="11247"/>
                    <a:pt x="13313" y="7691"/>
                  </a:cubicBezTo>
                  <a:cubicBezTo>
                    <a:pt x="12614" y="4135"/>
                    <a:pt x="10152" y="2767"/>
                    <a:pt x="10152" y="276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1778425" y="2167500"/>
              <a:ext cx="276625" cy="506100"/>
            </a:xfrm>
            <a:custGeom>
              <a:avLst/>
              <a:gdLst/>
              <a:ahLst/>
              <a:cxnLst/>
              <a:rect l="l" t="t" r="r" b="b"/>
              <a:pathLst>
                <a:path w="11065" h="20244" extrusionOk="0">
                  <a:moveTo>
                    <a:pt x="1842" y="0"/>
                  </a:moveTo>
                  <a:cubicBezTo>
                    <a:pt x="1513" y="0"/>
                    <a:pt x="1277" y="183"/>
                    <a:pt x="1307" y="730"/>
                  </a:cubicBezTo>
                  <a:cubicBezTo>
                    <a:pt x="1368" y="2402"/>
                    <a:pt x="0" y="10882"/>
                    <a:pt x="0" y="10882"/>
                  </a:cubicBezTo>
                  <a:cubicBezTo>
                    <a:pt x="730" y="12493"/>
                    <a:pt x="8632" y="20244"/>
                    <a:pt x="9848" y="20244"/>
                  </a:cubicBezTo>
                  <a:cubicBezTo>
                    <a:pt x="11064" y="20244"/>
                    <a:pt x="10578" y="18420"/>
                    <a:pt x="10578" y="18420"/>
                  </a:cubicBezTo>
                  <a:cubicBezTo>
                    <a:pt x="10426" y="18116"/>
                    <a:pt x="10274" y="17812"/>
                    <a:pt x="10152" y="17478"/>
                  </a:cubicBezTo>
                  <a:cubicBezTo>
                    <a:pt x="9332" y="15441"/>
                    <a:pt x="9149" y="13010"/>
                    <a:pt x="9119" y="11186"/>
                  </a:cubicBezTo>
                  <a:cubicBezTo>
                    <a:pt x="9119" y="9605"/>
                    <a:pt x="9240" y="8511"/>
                    <a:pt x="9240" y="8511"/>
                  </a:cubicBezTo>
                  <a:lnTo>
                    <a:pt x="3526" y="730"/>
                  </a:lnTo>
                  <a:cubicBezTo>
                    <a:pt x="3526" y="730"/>
                    <a:pt x="2499" y="0"/>
                    <a:pt x="18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1691775" y="2297425"/>
              <a:ext cx="278150" cy="326025"/>
            </a:xfrm>
            <a:custGeom>
              <a:avLst/>
              <a:gdLst/>
              <a:ahLst/>
              <a:cxnLst/>
              <a:rect l="l" t="t" r="r" b="b"/>
              <a:pathLst>
                <a:path w="11126" h="13041" extrusionOk="0">
                  <a:moveTo>
                    <a:pt x="4317" y="1"/>
                  </a:moveTo>
                  <a:cubicBezTo>
                    <a:pt x="4317" y="1"/>
                    <a:pt x="1460" y="153"/>
                    <a:pt x="913" y="1156"/>
                  </a:cubicBezTo>
                  <a:cubicBezTo>
                    <a:pt x="366" y="2159"/>
                    <a:pt x="1" y="6414"/>
                    <a:pt x="1" y="6414"/>
                  </a:cubicBezTo>
                  <a:lnTo>
                    <a:pt x="10457" y="13041"/>
                  </a:lnTo>
                  <a:lnTo>
                    <a:pt x="10639" y="12159"/>
                  </a:lnTo>
                  <a:cubicBezTo>
                    <a:pt x="10639" y="12159"/>
                    <a:pt x="11126" y="8117"/>
                    <a:pt x="9667" y="6901"/>
                  </a:cubicBezTo>
                  <a:cubicBezTo>
                    <a:pt x="8177" y="5685"/>
                    <a:pt x="4013" y="2129"/>
                    <a:pt x="4013" y="2129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1321050" y="3781450"/>
              <a:ext cx="402675" cy="255450"/>
            </a:xfrm>
            <a:custGeom>
              <a:avLst/>
              <a:gdLst/>
              <a:ahLst/>
              <a:cxnLst/>
              <a:rect l="l" t="t" r="r" b="b"/>
              <a:pathLst>
                <a:path w="16107" h="10218" extrusionOk="0">
                  <a:moveTo>
                    <a:pt x="12527" y="1"/>
                  </a:moveTo>
                  <a:cubicBezTo>
                    <a:pt x="12524" y="1"/>
                    <a:pt x="12522" y="1"/>
                    <a:pt x="12520" y="3"/>
                  </a:cubicBezTo>
                  <a:cubicBezTo>
                    <a:pt x="12368" y="124"/>
                    <a:pt x="3736" y="3072"/>
                    <a:pt x="3584" y="3194"/>
                  </a:cubicBezTo>
                  <a:cubicBezTo>
                    <a:pt x="3432" y="3316"/>
                    <a:pt x="1304" y="5322"/>
                    <a:pt x="1304" y="5322"/>
                  </a:cubicBezTo>
                  <a:cubicBezTo>
                    <a:pt x="1304" y="5322"/>
                    <a:pt x="362" y="7875"/>
                    <a:pt x="88" y="9425"/>
                  </a:cubicBezTo>
                  <a:cubicBezTo>
                    <a:pt x="0" y="9835"/>
                    <a:pt x="336" y="10217"/>
                    <a:pt x="768" y="10217"/>
                  </a:cubicBezTo>
                  <a:cubicBezTo>
                    <a:pt x="785" y="10217"/>
                    <a:pt x="801" y="10217"/>
                    <a:pt x="818" y="10215"/>
                  </a:cubicBezTo>
                  <a:cubicBezTo>
                    <a:pt x="3371" y="9942"/>
                    <a:pt x="11486" y="8726"/>
                    <a:pt x="16107" y="3620"/>
                  </a:cubicBezTo>
                  <a:cubicBezTo>
                    <a:pt x="16107" y="3620"/>
                    <a:pt x="12755" y="1"/>
                    <a:pt x="12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1200125" y="2457450"/>
              <a:ext cx="788050" cy="1486675"/>
            </a:xfrm>
            <a:custGeom>
              <a:avLst/>
              <a:gdLst/>
              <a:ahLst/>
              <a:cxnLst/>
              <a:rect l="l" t="t" r="r" b="b"/>
              <a:pathLst>
                <a:path w="31522" h="59467" extrusionOk="0">
                  <a:moveTo>
                    <a:pt x="19990" y="1"/>
                  </a:moveTo>
                  <a:cubicBezTo>
                    <a:pt x="19881" y="1"/>
                    <a:pt x="19774" y="5"/>
                    <a:pt x="19667" y="13"/>
                  </a:cubicBezTo>
                  <a:cubicBezTo>
                    <a:pt x="15472" y="348"/>
                    <a:pt x="8512" y="2779"/>
                    <a:pt x="7205" y="9527"/>
                  </a:cubicBezTo>
                  <a:cubicBezTo>
                    <a:pt x="5715" y="17248"/>
                    <a:pt x="2129" y="24938"/>
                    <a:pt x="1430" y="32780"/>
                  </a:cubicBezTo>
                  <a:cubicBezTo>
                    <a:pt x="1004" y="37674"/>
                    <a:pt x="1977" y="42658"/>
                    <a:pt x="1034" y="47491"/>
                  </a:cubicBezTo>
                  <a:cubicBezTo>
                    <a:pt x="670" y="49406"/>
                    <a:pt x="1" y="51382"/>
                    <a:pt x="457" y="53266"/>
                  </a:cubicBezTo>
                  <a:cubicBezTo>
                    <a:pt x="1126" y="56093"/>
                    <a:pt x="3983" y="57704"/>
                    <a:pt x="6566" y="59011"/>
                  </a:cubicBezTo>
                  <a:cubicBezTo>
                    <a:pt x="7190" y="59328"/>
                    <a:pt x="7822" y="59466"/>
                    <a:pt x="8459" y="59466"/>
                  </a:cubicBezTo>
                  <a:cubicBezTo>
                    <a:pt x="11481" y="59466"/>
                    <a:pt x="14600" y="56356"/>
                    <a:pt x="17387" y="54573"/>
                  </a:cubicBezTo>
                  <a:cubicBezTo>
                    <a:pt x="20761" y="52385"/>
                    <a:pt x="24348" y="49953"/>
                    <a:pt x="28330" y="49741"/>
                  </a:cubicBezTo>
                  <a:cubicBezTo>
                    <a:pt x="31035" y="35363"/>
                    <a:pt x="31521" y="20591"/>
                    <a:pt x="29789" y="6093"/>
                  </a:cubicBezTo>
                  <a:cubicBezTo>
                    <a:pt x="29789" y="6093"/>
                    <a:pt x="24159" y="1"/>
                    <a:pt x="199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235875" y="2846825"/>
              <a:ext cx="7625" cy="35750"/>
            </a:xfrm>
            <a:custGeom>
              <a:avLst/>
              <a:gdLst/>
              <a:ahLst/>
              <a:cxnLst/>
              <a:rect l="l" t="t" r="r" b="b"/>
              <a:pathLst>
                <a:path w="305" h="1430" extrusionOk="0">
                  <a:moveTo>
                    <a:pt x="152" y="1"/>
                  </a:moveTo>
                  <a:cubicBezTo>
                    <a:pt x="31" y="244"/>
                    <a:pt x="0" y="487"/>
                    <a:pt x="0" y="730"/>
                  </a:cubicBezTo>
                  <a:cubicBezTo>
                    <a:pt x="0" y="974"/>
                    <a:pt x="31" y="1217"/>
                    <a:pt x="152" y="1430"/>
                  </a:cubicBezTo>
                  <a:cubicBezTo>
                    <a:pt x="274" y="1217"/>
                    <a:pt x="304" y="974"/>
                    <a:pt x="304" y="730"/>
                  </a:cubicBezTo>
                  <a:cubicBezTo>
                    <a:pt x="304" y="487"/>
                    <a:pt x="274" y="244"/>
                    <a:pt x="15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538300" y="2747675"/>
              <a:ext cx="422525" cy="251475"/>
            </a:xfrm>
            <a:custGeom>
              <a:avLst/>
              <a:gdLst/>
              <a:ahLst/>
              <a:cxnLst/>
              <a:rect l="l" t="t" r="r" b="b"/>
              <a:pathLst>
                <a:path w="16901" h="10059" extrusionOk="0">
                  <a:moveTo>
                    <a:pt x="9423" y="0"/>
                  </a:moveTo>
                  <a:cubicBezTo>
                    <a:pt x="8220" y="0"/>
                    <a:pt x="7018" y="220"/>
                    <a:pt x="5898" y="654"/>
                  </a:cubicBezTo>
                  <a:cubicBezTo>
                    <a:pt x="3618" y="1535"/>
                    <a:pt x="1065" y="3450"/>
                    <a:pt x="1" y="5669"/>
                  </a:cubicBezTo>
                  <a:cubicBezTo>
                    <a:pt x="1125" y="6763"/>
                    <a:pt x="1551" y="7858"/>
                    <a:pt x="2220" y="8891"/>
                  </a:cubicBezTo>
                  <a:cubicBezTo>
                    <a:pt x="2670" y="9641"/>
                    <a:pt x="3482" y="10059"/>
                    <a:pt x="4306" y="10059"/>
                  </a:cubicBezTo>
                  <a:cubicBezTo>
                    <a:pt x="4651" y="10059"/>
                    <a:pt x="4997" y="9986"/>
                    <a:pt x="5320" y="9833"/>
                  </a:cubicBezTo>
                  <a:cubicBezTo>
                    <a:pt x="6566" y="9256"/>
                    <a:pt x="8208" y="8709"/>
                    <a:pt x="8785" y="8344"/>
                  </a:cubicBezTo>
                  <a:cubicBezTo>
                    <a:pt x="9419" y="7964"/>
                    <a:pt x="10155" y="7672"/>
                    <a:pt x="10872" y="7672"/>
                  </a:cubicBezTo>
                  <a:cubicBezTo>
                    <a:pt x="11187" y="7672"/>
                    <a:pt x="11498" y="7728"/>
                    <a:pt x="11794" y="7858"/>
                  </a:cubicBezTo>
                  <a:cubicBezTo>
                    <a:pt x="12068" y="7979"/>
                    <a:pt x="12311" y="8162"/>
                    <a:pt x="12585" y="8222"/>
                  </a:cubicBezTo>
                  <a:cubicBezTo>
                    <a:pt x="12648" y="8236"/>
                    <a:pt x="12715" y="8244"/>
                    <a:pt x="12784" y="8244"/>
                  </a:cubicBezTo>
                  <a:cubicBezTo>
                    <a:pt x="13013" y="8244"/>
                    <a:pt x="13251" y="8159"/>
                    <a:pt x="13345" y="7949"/>
                  </a:cubicBezTo>
                  <a:cubicBezTo>
                    <a:pt x="13496" y="7645"/>
                    <a:pt x="13284" y="7280"/>
                    <a:pt x="13041" y="7037"/>
                  </a:cubicBezTo>
                  <a:lnTo>
                    <a:pt x="13041" y="7037"/>
                  </a:lnTo>
                  <a:cubicBezTo>
                    <a:pt x="13618" y="7128"/>
                    <a:pt x="14135" y="7310"/>
                    <a:pt x="14591" y="7614"/>
                  </a:cubicBezTo>
                  <a:cubicBezTo>
                    <a:pt x="14838" y="7763"/>
                    <a:pt x="15105" y="7951"/>
                    <a:pt x="15360" y="7951"/>
                  </a:cubicBezTo>
                  <a:cubicBezTo>
                    <a:pt x="15418" y="7951"/>
                    <a:pt x="15476" y="7941"/>
                    <a:pt x="15533" y="7918"/>
                  </a:cubicBezTo>
                  <a:cubicBezTo>
                    <a:pt x="15746" y="7827"/>
                    <a:pt x="15867" y="7614"/>
                    <a:pt x="15898" y="7371"/>
                  </a:cubicBezTo>
                  <a:cubicBezTo>
                    <a:pt x="15928" y="7128"/>
                    <a:pt x="15837" y="6915"/>
                    <a:pt x="15746" y="6703"/>
                  </a:cubicBezTo>
                  <a:lnTo>
                    <a:pt x="15746" y="6703"/>
                  </a:lnTo>
                  <a:cubicBezTo>
                    <a:pt x="15829" y="6762"/>
                    <a:pt x="15925" y="6789"/>
                    <a:pt x="16023" y="6789"/>
                  </a:cubicBezTo>
                  <a:cubicBezTo>
                    <a:pt x="16177" y="6789"/>
                    <a:pt x="16334" y="6723"/>
                    <a:pt x="16445" y="6611"/>
                  </a:cubicBezTo>
                  <a:cubicBezTo>
                    <a:pt x="16627" y="6459"/>
                    <a:pt x="16810" y="6155"/>
                    <a:pt x="16688" y="5943"/>
                  </a:cubicBezTo>
                  <a:cubicBezTo>
                    <a:pt x="16901" y="4818"/>
                    <a:pt x="16536" y="3602"/>
                    <a:pt x="15837" y="2690"/>
                  </a:cubicBezTo>
                  <a:cubicBezTo>
                    <a:pt x="15107" y="1809"/>
                    <a:pt x="14135" y="1140"/>
                    <a:pt x="13071" y="715"/>
                  </a:cubicBezTo>
                  <a:cubicBezTo>
                    <a:pt x="11912" y="236"/>
                    <a:pt x="10667" y="0"/>
                    <a:pt x="94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741950" y="2878175"/>
              <a:ext cx="118575" cy="39350"/>
            </a:xfrm>
            <a:custGeom>
              <a:avLst/>
              <a:gdLst/>
              <a:ahLst/>
              <a:cxnLst/>
              <a:rect l="l" t="t" r="r" b="b"/>
              <a:pathLst>
                <a:path w="4743" h="1574" extrusionOk="0">
                  <a:moveTo>
                    <a:pt x="2448" y="1"/>
                  </a:moveTo>
                  <a:cubicBezTo>
                    <a:pt x="2410" y="1"/>
                    <a:pt x="2372" y="8"/>
                    <a:pt x="2341" y="24"/>
                  </a:cubicBezTo>
                  <a:cubicBezTo>
                    <a:pt x="2281" y="24"/>
                    <a:pt x="2220" y="24"/>
                    <a:pt x="2159" y="54"/>
                  </a:cubicBezTo>
                  <a:cubicBezTo>
                    <a:pt x="2068" y="84"/>
                    <a:pt x="1946" y="115"/>
                    <a:pt x="1855" y="145"/>
                  </a:cubicBezTo>
                  <a:cubicBezTo>
                    <a:pt x="1642" y="206"/>
                    <a:pt x="1429" y="267"/>
                    <a:pt x="1217" y="328"/>
                  </a:cubicBezTo>
                  <a:cubicBezTo>
                    <a:pt x="791" y="480"/>
                    <a:pt x="396" y="631"/>
                    <a:pt x="1" y="844"/>
                  </a:cubicBezTo>
                  <a:cubicBezTo>
                    <a:pt x="426" y="753"/>
                    <a:pt x="852" y="662"/>
                    <a:pt x="1277" y="571"/>
                  </a:cubicBezTo>
                  <a:lnTo>
                    <a:pt x="1916" y="419"/>
                  </a:lnTo>
                  <a:lnTo>
                    <a:pt x="2220" y="328"/>
                  </a:lnTo>
                  <a:cubicBezTo>
                    <a:pt x="2281" y="328"/>
                    <a:pt x="2341" y="328"/>
                    <a:pt x="2372" y="297"/>
                  </a:cubicBezTo>
                  <a:cubicBezTo>
                    <a:pt x="2433" y="297"/>
                    <a:pt x="2433" y="297"/>
                    <a:pt x="2493" y="328"/>
                  </a:cubicBezTo>
                  <a:cubicBezTo>
                    <a:pt x="2858" y="419"/>
                    <a:pt x="3253" y="662"/>
                    <a:pt x="3618" y="905"/>
                  </a:cubicBezTo>
                  <a:cubicBezTo>
                    <a:pt x="3983" y="1118"/>
                    <a:pt x="4378" y="1331"/>
                    <a:pt x="4743" y="1574"/>
                  </a:cubicBezTo>
                  <a:cubicBezTo>
                    <a:pt x="4439" y="1239"/>
                    <a:pt x="4104" y="966"/>
                    <a:pt x="3740" y="692"/>
                  </a:cubicBezTo>
                  <a:cubicBezTo>
                    <a:pt x="3375" y="449"/>
                    <a:pt x="3040" y="176"/>
                    <a:pt x="2554" y="24"/>
                  </a:cubicBezTo>
                  <a:cubicBezTo>
                    <a:pt x="2524" y="8"/>
                    <a:pt x="2486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2484350" y="2797825"/>
              <a:ext cx="395925" cy="241350"/>
            </a:xfrm>
            <a:custGeom>
              <a:avLst/>
              <a:gdLst/>
              <a:ahLst/>
              <a:cxnLst/>
              <a:rect l="l" t="t" r="r" b="b"/>
              <a:pathLst>
                <a:path w="15837" h="9654" extrusionOk="0">
                  <a:moveTo>
                    <a:pt x="7310" y="0"/>
                  </a:moveTo>
                  <a:cubicBezTo>
                    <a:pt x="7000" y="0"/>
                    <a:pt x="6691" y="15"/>
                    <a:pt x="6384" y="46"/>
                  </a:cubicBezTo>
                  <a:cubicBezTo>
                    <a:pt x="3952" y="259"/>
                    <a:pt x="1612" y="1475"/>
                    <a:pt x="1" y="3298"/>
                  </a:cubicBezTo>
                  <a:cubicBezTo>
                    <a:pt x="1247" y="5517"/>
                    <a:pt x="2676" y="7584"/>
                    <a:pt x="4195" y="9621"/>
                  </a:cubicBezTo>
                  <a:cubicBezTo>
                    <a:pt x="5046" y="8982"/>
                    <a:pt x="6049" y="8496"/>
                    <a:pt x="7083" y="8222"/>
                  </a:cubicBezTo>
                  <a:cubicBezTo>
                    <a:pt x="7491" y="8111"/>
                    <a:pt x="7930" y="8040"/>
                    <a:pt x="8362" y="8040"/>
                  </a:cubicBezTo>
                  <a:cubicBezTo>
                    <a:pt x="8991" y="8040"/>
                    <a:pt x="9606" y="8191"/>
                    <a:pt x="10092" y="8587"/>
                  </a:cubicBezTo>
                  <a:cubicBezTo>
                    <a:pt x="10305" y="8770"/>
                    <a:pt x="10518" y="9013"/>
                    <a:pt x="10761" y="9134"/>
                  </a:cubicBezTo>
                  <a:cubicBezTo>
                    <a:pt x="10882" y="9210"/>
                    <a:pt x="11034" y="9256"/>
                    <a:pt x="11183" y="9256"/>
                  </a:cubicBezTo>
                  <a:cubicBezTo>
                    <a:pt x="11331" y="9256"/>
                    <a:pt x="11475" y="9210"/>
                    <a:pt x="11581" y="9104"/>
                  </a:cubicBezTo>
                  <a:cubicBezTo>
                    <a:pt x="11794" y="8830"/>
                    <a:pt x="11673" y="8435"/>
                    <a:pt x="11521" y="8131"/>
                  </a:cubicBezTo>
                  <a:lnTo>
                    <a:pt x="11521" y="8131"/>
                  </a:lnTo>
                  <a:cubicBezTo>
                    <a:pt x="12068" y="8374"/>
                    <a:pt x="12493" y="8678"/>
                    <a:pt x="12858" y="9134"/>
                  </a:cubicBezTo>
                  <a:cubicBezTo>
                    <a:pt x="13061" y="9366"/>
                    <a:pt x="13319" y="9653"/>
                    <a:pt x="13632" y="9653"/>
                  </a:cubicBezTo>
                  <a:cubicBezTo>
                    <a:pt x="13648" y="9653"/>
                    <a:pt x="13663" y="9652"/>
                    <a:pt x="13679" y="9651"/>
                  </a:cubicBezTo>
                  <a:cubicBezTo>
                    <a:pt x="13922" y="9651"/>
                    <a:pt x="14104" y="9438"/>
                    <a:pt x="14165" y="9226"/>
                  </a:cubicBezTo>
                  <a:cubicBezTo>
                    <a:pt x="14256" y="9013"/>
                    <a:pt x="14256" y="8770"/>
                    <a:pt x="14195" y="8557"/>
                  </a:cubicBezTo>
                  <a:lnTo>
                    <a:pt x="14195" y="8557"/>
                  </a:lnTo>
                  <a:cubicBezTo>
                    <a:pt x="14287" y="8666"/>
                    <a:pt x="14444" y="8721"/>
                    <a:pt x="14600" y="8721"/>
                  </a:cubicBezTo>
                  <a:cubicBezTo>
                    <a:pt x="14705" y="8721"/>
                    <a:pt x="14809" y="8697"/>
                    <a:pt x="14895" y="8648"/>
                  </a:cubicBezTo>
                  <a:cubicBezTo>
                    <a:pt x="15138" y="8557"/>
                    <a:pt x="15381" y="8314"/>
                    <a:pt x="15320" y="8070"/>
                  </a:cubicBezTo>
                  <a:cubicBezTo>
                    <a:pt x="15837" y="7037"/>
                    <a:pt x="15806" y="5791"/>
                    <a:pt x="15381" y="4727"/>
                  </a:cubicBezTo>
                  <a:cubicBezTo>
                    <a:pt x="14955" y="3663"/>
                    <a:pt x="14165" y="2751"/>
                    <a:pt x="13253" y="2052"/>
                  </a:cubicBezTo>
                  <a:cubicBezTo>
                    <a:pt x="11581" y="725"/>
                    <a:pt x="9444" y="0"/>
                    <a:pt x="73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328550" y="2519975"/>
              <a:ext cx="1247775" cy="1409025"/>
            </a:xfrm>
            <a:custGeom>
              <a:avLst/>
              <a:gdLst/>
              <a:ahLst/>
              <a:cxnLst/>
              <a:rect l="l" t="t" r="r" b="b"/>
              <a:pathLst>
                <a:path w="49911" h="56361" extrusionOk="0">
                  <a:moveTo>
                    <a:pt x="13294" y="1"/>
                  </a:moveTo>
                  <a:cubicBezTo>
                    <a:pt x="11776" y="1"/>
                    <a:pt x="10264" y="338"/>
                    <a:pt x="8907" y="1038"/>
                  </a:cubicBezTo>
                  <a:cubicBezTo>
                    <a:pt x="6110" y="2497"/>
                    <a:pt x="4226" y="5324"/>
                    <a:pt x="3223" y="8303"/>
                  </a:cubicBezTo>
                  <a:cubicBezTo>
                    <a:pt x="2189" y="11282"/>
                    <a:pt x="2037" y="14686"/>
                    <a:pt x="1490" y="17786"/>
                  </a:cubicBezTo>
                  <a:cubicBezTo>
                    <a:pt x="1" y="26145"/>
                    <a:pt x="1095" y="34929"/>
                    <a:pt x="4560" y="42650"/>
                  </a:cubicBezTo>
                  <a:cubicBezTo>
                    <a:pt x="6566" y="47118"/>
                    <a:pt x="9484" y="51373"/>
                    <a:pt x="13618" y="53957"/>
                  </a:cubicBezTo>
                  <a:cubicBezTo>
                    <a:pt x="16023" y="55478"/>
                    <a:pt x="18911" y="56360"/>
                    <a:pt x="21743" y="56360"/>
                  </a:cubicBezTo>
                  <a:cubicBezTo>
                    <a:pt x="23781" y="56360"/>
                    <a:pt x="25790" y="55904"/>
                    <a:pt x="27570" y="54899"/>
                  </a:cubicBezTo>
                  <a:cubicBezTo>
                    <a:pt x="30032" y="53501"/>
                    <a:pt x="31916" y="51252"/>
                    <a:pt x="34348" y="49793"/>
                  </a:cubicBezTo>
                  <a:cubicBezTo>
                    <a:pt x="36567" y="48486"/>
                    <a:pt x="39211" y="47878"/>
                    <a:pt x="41217" y="46237"/>
                  </a:cubicBezTo>
                  <a:cubicBezTo>
                    <a:pt x="44713" y="43349"/>
                    <a:pt x="45169" y="38243"/>
                    <a:pt x="47449" y="34291"/>
                  </a:cubicBezTo>
                  <a:cubicBezTo>
                    <a:pt x="48452" y="32559"/>
                    <a:pt x="49911" y="30826"/>
                    <a:pt x="49698" y="28850"/>
                  </a:cubicBezTo>
                  <a:cubicBezTo>
                    <a:pt x="49607" y="27786"/>
                    <a:pt x="49060" y="26844"/>
                    <a:pt x="48725" y="25872"/>
                  </a:cubicBezTo>
                  <a:cubicBezTo>
                    <a:pt x="48360" y="24868"/>
                    <a:pt x="48269" y="23653"/>
                    <a:pt x="48968" y="22862"/>
                  </a:cubicBezTo>
                  <a:cubicBezTo>
                    <a:pt x="46780" y="20674"/>
                    <a:pt x="44895" y="18181"/>
                    <a:pt x="43102" y="15628"/>
                  </a:cubicBezTo>
                  <a:cubicBezTo>
                    <a:pt x="42890" y="15598"/>
                    <a:pt x="42679" y="15584"/>
                    <a:pt x="42470" y="15584"/>
                  </a:cubicBezTo>
                  <a:cubicBezTo>
                    <a:pt x="40753" y="15584"/>
                    <a:pt x="39127" y="16543"/>
                    <a:pt x="37935" y="17817"/>
                  </a:cubicBezTo>
                  <a:cubicBezTo>
                    <a:pt x="36567" y="19215"/>
                    <a:pt x="35685" y="21008"/>
                    <a:pt x="34743" y="22710"/>
                  </a:cubicBezTo>
                  <a:cubicBezTo>
                    <a:pt x="31916" y="27878"/>
                    <a:pt x="28421" y="32680"/>
                    <a:pt x="24409" y="36966"/>
                  </a:cubicBezTo>
                  <a:cubicBezTo>
                    <a:pt x="23861" y="30400"/>
                    <a:pt x="23709" y="24109"/>
                    <a:pt x="24165" y="17543"/>
                  </a:cubicBezTo>
                  <a:cubicBezTo>
                    <a:pt x="24348" y="14595"/>
                    <a:pt x="24621" y="11616"/>
                    <a:pt x="23922" y="8759"/>
                  </a:cubicBezTo>
                  <a:cubicBezTo>
                    <a:pt x="23132" y="5628"/>
                    <a:pt x="21065" y="2771"/>
                    <a:pt x="18238" y="1251"/>
                  </a:cubicBezTo>
                  <a:cubicBezTo>
                    <a:pt x="16724" y="430"/>
                    <a:pt x="15005" y="1"/>
                    <a:pt x="132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2406075" y="2849875"/>
              <a:ext cx="203675" cy="241675"/>
            </a:xfrm>
            <a:custGeom>
              <a:avLst/>
              <a:gdLst/>
              <a:ahLst/>
              <a:cxnLst/>
              <a:rect l="l" t="t" r="r" b="b"/>
              <a:pathLst>
                <a:path w="8147" h="9667" extrusionOk="0">
                  <a:moveTo>
                    <a:pt x="2503" y="0"/>
                  </a:moveTo>
                  <a:cubicBezTo>
                    <a:pt x="2500" y="0"/>
                    <a:pt x="2497" y="0"/>
                    <a:pt x="2493" y="1"/>
                  </a:cubicBezTo>
                  <a:cubicBezTo>
                    <a:pt x="1642" y="61"/>
                    <a:pt x="1" y="2432"/>
                    <a:pt x="1" y="2432"/>
                  </a:cubicBezTo>
                  <a:cubicBezTo>
                    <a:pt x="1606" y="5551"/>
                    <a:pt x="5534" y="9667"/>
                    <a:pt x="5864" y="9667"/>
                  </a:cubicBezTo>
                  <a:cubicBezTo>
                    <a:pt x="5865" y="9667"/>
                    <a:pt x="5866" y="9666"/>
                    <a:pt x="5867" y="9666"/>
                  </a:cubicBezTo>
                  <a:cubicBezTo>
                    <a:pt x="6171" y="9666"/>
                    <a:pt x="8056" y="8542"/>
                    <a:pt x="8117" y="8116"/>
                  </a:cubicBezTo>
                  <a:cubicBezTo>
                    <a:pt x="8147" y="7723"/>
                    <a:pt x="3352" y="0"/>
                    <a:pt x="25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1830850" y="1842225"/>
              <a:ext cx="570700" cy="574550"/>
            </a:xfrm>
            <a:custGeom>
              <a:avLst/>
              <a:gdLst/>
              <a:ahLst/>
              <a:cxnLst/>
              <a:rect l="l" t="t" r="r" b="b"/>
              <a:pathLst>
                <a:path w="22828" h="22982" extrusionOk="0">
                  <a:moveTo>
                    <a:pt x="11431" y="1"/>
                  </a:moveTo>
                  <a:cubicBezTo>
                    <a:pt x="11430" y="1"/>
                    <a:pt x="11429" y="1"/>
                    <a:pt x="11429" y="2"/>
                  </a:cubicBezTo>
                  <a:cubicBezTo>
                    <a:pt x="11429" y="124"/>
                    <a:pt x="4256" y="3224"/>
                    <a:pt x="4256" y="3224"/>
                  </a:cubicBezTo>
                  <a:lnTo>
                    <a:pt x="0" y="6415"/>
                  </a:lnTo>
                  <a:lnTo>
                    <a:pt x="0" y="13376"/>
                  </a:lnTo>
                  <a:cubicBezTo>
                    <a:pt x="0" y="13376"/>
                    <a:pt x="4590" y="22951"/>
                    <a:pt x="9605" y="22981"/>
                  </a:cubicBezTo>
                  <a:cubicBezTo>
                    <a:pt x="9623" y="22981"/>
                    <a:pt x="9641" y="22981"/>
                    <a:pt x="9659" y="22981"/>
                  </a:cubicBezTo>
                  <a:cubicBezTo>
                    <a:pt x="13067" y="22981"/>
                    <a:pt x="15661" y="20084"/>
                    <a:pt x="16961" y="18239"/>
                  </a:cubicBezTo>
                  <a:cubicBezTo>
                    <a:pt x="17189" y="18353"/>
                    <a:pt x="17452" y="18415"/>
                    <a:pt x="17717" y="18415"/>
                  </a:cubicBezTo>
                  <a:cubicBezTo>
                    <a:pt x="17947" y="18415"/>
                    <a:pt x="18178" y="18369"/>
                    <a:pt x="18390" y="18270"/>
                  </a:cubicBezTo>
                  <a:cubicBezTo>
                    <a:pt x="18967" y="18027"/>
                    <a:pt x="19393" y="17419"/>
                    <a:pt x="19423" y="16811"/>
                  </a:cubicBezTo>
                  <a:cubicBezTo>
                    <a:pt x="19454" y="16172"/>
                    <a:pt x="19150" y="15595"/>
                    <a:pt x="18967" y="14987"/>
                  </a:cubicBezTo>
                  <a:cubicBezTo>
                    <a:pt x="18603" y="13893"/>
                    <a:pt x="18663" y="12677"/>
                    <a:pt x="19119" y="11613"/>
                  </a:cubicBezTo>
                  <a:cubicBezTo>
                    <a:pt x="19302" y="11157"/>
                    <a:pt x="19606" y="10762"/>
                    <a:pt x="20062" y="10488"/>
                  </a:cubicBezTo>
                  <a:cubicBezTo>
                    <a:pt x="22828" y="8938"/>
                    <a:pt x="21125" y="5808"/>
                    <a:pt x="21125" y="5808"/>
                  </a:cubicBezTo>
                  <a:cubicBezTo>
                    <a:pt x="21125" y="5808"/>
                    <a:pt x="11577" y="1"/>
                    <a:pt x="114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577800" y="1530875"/>
              <a:ext cx="1133800" cy="710100"/>
            </a:xfrm>
            <a:custGeom>
              <a:avLst/>
              <a:gdLst/>
              <a:ahLst/>
              <a:cxnLst/>
              <a:rect l="l" t="t" r="r" b="b"/>
              <a:pathLst>
                <a:path w="45352" h="28404" extrusionOk="0">
                  <a:moveTo>
                    <a:pt x="17413" y="0"/>
                  </a:moveTo>
                  <a:cubicBezTo>
                    <a:pt x="16939" y="0"/>
                    <a:pt x="16464" y="28"/>
                    <a:pt x="15989" y="85"/>
                  </a:cubicBezTo>
                  <a:cubicBezTo>
                    <a:pt x="12220" y="541"/>
                    <a:pt x="8815" y="3246"/>
                    <a:pt x="7752" y="6924"/>
                  </a:cubicBezTo>
                  <a:cubicBezTo>
                    <a:pt x="7069" y="6403"/>
                    <a:pt x="6226" y="6158"/>
                    <a:pt x="5375" y="6158"/>
                  </a:cubicBezTo>
                  <a:cubicBezTo>
                    <a:pt x="4787" y="6158"/>
                    <a:pt x="4195" y="6275"/>
                    <a:pt x="3648" y="6498"/>
                  </a:cubicBezTo>
                  <a:cubicBezTo>
                    <a:pt x="2341" y="7076"/>
                    <a:pt x="1308" y="8231"/>
                    <a:pt x="730" y="9538"/>
                  </a:cubicBezTo>
                  <a:cubicBezTo>
                    <a:pt x="153" y="10875"/>
                    <a:pt x="1" y="12334"/>
                    <a:pt x="61" y="13763"/>
                  </a:cubicBezTo>
                  <a:cubicBezTo>
                    <a:pt x="122" y="15192"/>
                    <a:pt x="426" y="16651"/>
                    <a:pt x="1186" y="17866"/>
                  </a:cubicBezTo>
                  <a:cubicBezTo>
                    <a:pt x="1946" y="19082"/>
                    <a:pt x="3131" y="19994"/>
                    <a:pt x="4317" y="20815"/>
                  </a:cubicBezTo>
                  <a:cubicBezTo>
                    <a:pt x="5411" y="21575"/>
                    <a:pt x="6566" y="22304"/>
                    <a:pt x="7539" y="23246"/>
                  </a:cubicBezTo>
                  <a:cubicBezTo>
                    <a:pt x="7904" y="24098"/>
                    <a:pt x="8147" y="25009"/>
                    <a:pt x="8177" y="25952"/>
                  </a:cubicBezTo>
                  <a:cubicBezTo>
                    <a:pt x="8207" y="26499"/>
                    <a:pt x="8147" y="27046"/>
                    <a:pt x="8359" y="27563"/>
                  </a:cubicBezTo>
                  <a:cubicBezTo>
                    <a:pt x="8522" y="27995"/>
                    <a:pt x="8948" y="28403"/>
                    <a:pt x="9425" y="28403"/>
                  </a:cubicBezTo>
                  <a:cubicBezTo>
                    <a:pt x="9484" y="28403"/>
                    <a:pt x="9545" y="28397"/>
                    <a:pt x="9606" y="28383"/>
                  </a:cubicBezTo>
                  <a:cubicBezTo>
                    <a:pt x="9970" y="28292"/>
                    <a:pt x="10244" y="27958"/>
                    <a:pt x="10426" y="27623"/>
                  </a:cubicBezTo>
                  <a:cubicBezTo>
                    <a:pt x="10973" y="26712"/>
                    <a:pt x="11490" y="25708"/>
                    <a:pt x="11429" y="24645"/>
                  </a:cubicBezTo>
                  <a:cubicBezTo>
                    <a:pt x="10670" y="23824"/>
                    <a:pt x="10335" y="22608"/>
                    <a:pt x="10487" y="21484"/>
                  </a:cubicBezTo>
                  <a:cubicBezTo>
                    <a:pt x="10639" y="20359"/>
                    <a:pt x="11247" y="19295"/>
                    <a:pt x="12098" y="18566"/>
                  </a:cubicBezTo>
                  <a:cubicBezTo>
                    <a:pt x="12694" y="18017"/>
                    <a:pt x="13477" y="17619"/>
                    <a:pt x="14271" y="17619"/>
                  </a:cubicBezTo>
                  <a:cubicBezTo>
                    <a:pt x="14489" y="17619"/>
                    <a:pt x="14708" y="17649"/>
                    <a:pt x="14925" y="17714"/>
                  </a:cubicBezTo>
                  <a:cubicBezTo>
                    <a:pt x="15867" y="17988"/>
                    <a:pt x="16505" y="18961"/>
                    <a:pt x="16718" y="19933"/>
                  </a:cubicBezTo>
                  <a:cubicBezTo>
                    <a:pt x="16901" y="20906"/>
                    <a:pt x="16992" y="21848"/>
                    <a:pt x="16901" y="22821"/>
                  </a:cubicBezTo>
                  <a:cubicBezTo>
                    <a:pt x="16844" y="23304"/>
                    <a:pt x="17319" y="23708"/>
                    <a:pt x="17804" y="23708"/>
                  </a:cubicBezTo>
                  <a:cubicBezTo>
                    <a:pt x="17837" y="23708"/>
                    <a:pt x="17871" y="23706"/>
                    <a:pt x="17904" y="23702"/>
                  </a:cubicBezTo>
                  <a:cubicBezTo>
                    <a:pt x="18420" y="23672"/>
                    <a:pt x="18846" y="23277"/>
                    <a:pt x="19059" y="22821"/>
                  </a:cubicBezTo>
                  <a:cubicBezTo>
                    <a:pt x="19302" y="22395"/>
                    <a:pt x="19393" y="21879"/>
                    <a:pt x="19515" y="21392"/>
                  </a:cubicBezTo>
                  <a:cubicBezTo>
                    <a:pt x="19849" y="20055"/>
                    <a:pt x="20396" y="18778"/>
                    <a:pt x="21156" y="17623"/>
                  </a:cubicBezTo>
                  <a:cubicBezTo>
                    <a:pt x="21582" y="16955"/>
                    <a:pt x="22129" y="16316"/>
                    <a:pt x="22858" y="16012"/>
                  </a:cubicBezTo>
                  <a:cubicBezTo>
                    <a:pt x="23156" y="15887"/>
                    <a:pt x="23475" y="15829"/>
                    <a:pt x="23797" y="15829"/>
                  </a:cubicBezTo>
                  <a:cubicBezTo>
                    <a:pt x="24494" y="15829"/>
                    <a:pt x="25205" y="16102"/>
                    <a:pt x="25746" y="16559"/>
                  </a:cubicBezTo>
                  <a:cubicBezTo>
                    <a:pt x="26536" y="17167"/>
                    <a:pt x="27053" y="18140"/>
                    <a:pt x="27357" y="19113"/>
                  </a:cubicBezTo>
                  <a:cubicBezTo>
                    <a:pt x="27661" y="20085"/>
                    <a:pt x="27782" y="21088"/>
                    <a:pt x="27965" y="22091"/>
                  </a:cubicBezTo>
                  <a:cubicBezTo>
                    <a:pt x="28056" y="22639"/>
                    <a:pt x="28177" y="23186"/>
                    <a:pt x="28542" y="23581"/>
                  </a:cubicBezTo>
                  <a:cubicBezTo>
                    <a:pt x="28755" y="23885"/>
                    <a:pt x="29120" y="24067"/>
                    <a:pt x="29454" y="24098"/>
                  </a:cubicBezTo>
                  <a:cubicBezTo>
                    <a:pt x="30032" y="24888"/>
                    <a:pt x="30852" y="25496"/>
                    <a:pt x="31764" y="25769"/>
                  </a:cubicBezTo>
                  <a:cubicBezTo>
                    <a:pt x="32152" y="25884"/>
                    <a:pt x="32555" y="25940"/>
                    <a:pt x="32958" y="25940"/>
                  </a:cubicBezTo>
                  <a:cubicBezTo>
                    <a:pt x="33944" y="25940"/>
                    <a:pt x="34930" y="25605"/>
                    <a:pt x="35685" y="24979"/>
                  </a:cubicBezTo>
                  <a:cubicBezTo>
                    <a:pt x="36749" y="24067"/>
                    <a:pt x="37661" y="22456"/>
                    <a:pt x="37357" y="21119"/>
                  </a:cubicBezTo>
                  <a:cubicBezTo>
                    <a:pt x="39819" y="20359"/>
                    <a:pt x="42129" y="18869"/>
                    <a:pt x="43558" y="16711"/>
                  </a:cubicBezTo>
                  <a:cubicBezTo>
                    <a:pt x="44956" y="14553"/>
                    <a:pt x="45351" y="11696"/>
                    <a:pt x="44287" y="9325"/>
                  </a:cubicBezTo>
                  <a:cubicBezTo>
                    <a:pt x="43345" y="7253"/>
                    <a:pt x="41140" y="5752"/>
                    <a:pt x="38875" y="5752"/>
                  </a:cubicBezTo>
                  <a:cubicBezTo>
                    <a:pt x="38582" y="5752"/>
                    <a:pt x="38288" y="5778"/>
                    <a:pt x="37995" y="5830"/>
                  </a:cubicBezTo>
                  <a:cubicBezTo>
                    <a:pt x="36536" y="6103"/>
                    <a:pt x="35199" y="7015"/>
                    <a:pt x="33709" y="7137"/>
                  </a:cubicBezTo>
                  <a:cubicBezTo>
                    <a:pt x="33581" y="7148"/>
                    <a:pt x="33453" y="7154"/>
                    <a:pt x="33325" y="7154"/>
                  </a:cubicBezTo>
                  <a:cubicBezTo>
                    <a:pt x="32092" y="7154"/>
                    <a:pt x="30896" y="6640"/>
                    <a:pt x="29849" y="5951"/>
                  </a:cubicBezTo>
                  <a:cubicBezTo>
                    <a:pt x="28694" y="5191"/>
                    <a:pt x="27691" y="4249"/>
                    <a:pt x="26627" y="3398"/>
                  </a:cubicBezTo>
                  <a:cubicBezTo>
                    <a:pt x="23994" y="1350"/>
                    <a:pt x="20733" y="0"/>
                    <a:pt x="174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1578575" y="1771775"/>
              <a:ext cx="1107175" cy="326600"/>
            </a:xfrm>
            <a:custGeom>
              <a:avLst/>
              <a:gdLst/>
              <a:ahLst/>
              <a:cxnLst/>
              <a:rect l="l" t="t" r="r" b="b"/>
              <a:pathLst>
                <a:path w="44287" h="13064" extrusionOk="0">
                  <a:moveTo>
                    <a:pt x="36233" y="0"/>
                  </a:moveTo>
                  <a:cubicBezTo>
                    <a:pt x="33614" y="0"/>
                    <a:pt x="30844" y="885"/>
                    <a:pt x="28390" y="1574"/>
                  </a:cubicBezTo>
                  <a:cubicBezTo>
                    <a:pt x="24724" y="2606"/>
                    <a:pt x="21058" y="3127"/>
                    <a:pt x="17351" y="3127"/>
                  </a:cubicBezTo>
                  <a:cubicBezTo>
                    <a:pt x="15711" y="3127"/>
                    <a:pt x="14062" y="3025"/>
                    <a:pt x="12401" y="2820"/>
                  </a:cubicBezTo>
                  <a:cubicBezTo>
                    <a:pt x="9777" y="2510"/>
                    <a:pt x="7153" y="1990"/>
                    <a:pt x="4529" y="1990"/>
                  </a:cubicBezTo>
                  <a:cubicBezTo>
                    <a:pt x="4326" y="1990"/>
                    <a:pt x="4124" y="1993"/>
                    <a:pt x="3921" y="1999"/>
                  </a:cubicBezTo>
                  <a:cubicBezTo>
                    <a:pt x="2614" y="2060"/>
                    <a:pt x="1337" y="2334"/>
                    <a:pt x="61" y="2698"/>
                  </a:cubicBezTo>
                  <a:cubicBezTo>
                    <a:pt x="30" y="3154"/>
                    <a:pt x="0" y="3641"/>
                    <a:pt x="30" y="4127"/>
                  </a:cubicBezTo>
                  <a:cubicBezTo>
                    <a:pt x="91" y="5252"/>
                    <a:pt x="274" y="6376"/>
                    <a:pt x="730" y="7379"/>
                  </a:cubicBezTo>
                  <a:cubicBezTo>
                    <a:pt x="5208" y="6414"/>
                    <a:pt x="9955" y="5694"/>
                    <a:pt x="14646" y="5694"/>
                  </a:cubicBezTo>
                  <a:cubicBezTo>
                    <a:pt x="17342" y="5694"/>
                    <a:pt x="20019" y="5932"/>
                    <a:pt x="22614" y="6498"/>
                  </a:cubicBezTo>
                  <a:cubicBezTo>
                    <a:pt x="22675" y="6437"/>
                    <a:pt x="22766" y="6407"/>
                    <a:pt x="22827" y="6376"/>
                  </a:cubicBezTo>
                  <a:cubicBezTo>
                    <a:pt x="23127" y="6250"/>
                    <a:pt x="23449" y="6192"/>
                    <a:pt x="23774" y="6192"/>
                  </a:cubicBezTo>
                  <a:cubicBezTo>
                    <a:pt x="24468" y="6192"/>
                    <a:pt x="25176" y="6458"/>
                    <a:pt x="25715" y="6893"/>
                  </a:cubicBezTo>
                  <a:cubicBezTo>
                    <a:pt x="25958" y="7106"/>
                    <a:pt x="26140" y="7319"/>
                    <a:pt x="26323" y="7531"/>
                  </a:cubicBezTo>
                  <a:cubicBezTo>
                    <a:pt x="29879" y="8778"/>
                    <a:pt x="33314" y="10632"/>
                    <a:pt x="36475" y="12577"/>
                  </a:cubicBezTo>
                  <a:cubicBezTo>
                    <a:pt x="36657" y="12699"/>
                    <a:pt x="36931" y="12881"/>
                    <a:pt x="37204" y="13063"/>
                  </a:cubicBezTo>
                  <a:cubicBezTo>
                    <a:pt x="37387" y="12516"/>
                    <a:pt x="37448" y="11999"/>
                    <a:pt x="37326" y="11483"/>
                  </a:cubicBezTo>
                  <a:cubicBezTo>
                    <a:pt x="39818" y="10723"/>
                    <a:pt x="42098" y="9233"/>
                    <a:pt x="43527" y="7075"/>
                  </a:cubicBezTo>
                  <a:cubicBezTo>
                    <a:pt x="43831" y="6619"/>
                    <a:pt x="44074" y="6133"/>
                    <a:pt x="44287" y="5616"/>
                  </a:cubicBezTo>
                  <a:cubicBezTo>
                    <a:pt x="43679" y="4401"/>
                    <a:pt x="42949" y="3246"/>
                    <a:pt x="42037" y="2303"/>
                  </a:cubicBezTo>
                  <a:cubicBezTo>
                    <a:pt x="40366" y="578"/>
                    <a:pt x="38349" y="0"/>
                    <a:pt x="362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64"/>
          <p:cNvGrpSpPr/>
          <p:nvPr/>
        </p:nvGrpSpPr>
        <p:grpSpPr>
          <a:xfrm>
            <a:off x="7954902" y="1989186"/>
            <a:ext cx="1170474" cy="3154394"/>
            <a:chOff x="6795049" y="1179275"/>
            <a:chExt cx="916719" cy="1852694"/>
          </a:xfrm>
        </p:grpSpPr>
        <p:sp>
          <p:nvSpPr>
            <p:cNvPr id="1309" name="Google Shape;1309;p64"/>
            <p:cNvSpPr/>
            <p:nvPr/>
          </p:nvSpPr>
          <p:spPr>
            <a:xfrm flipH="1">
              <a:off x="7005588" y="1179275"/>
              <a:ext cx="520739" cy="924305"/>
            </a:xfrm>
            <a:custGeom>
              <a:avLst/>
              <a:gdLst/>
              <a:ahLst/>
              <a:cxnLst/>
              <a:rect l="l" t="t" r="r" b="b"/>
              <a:pathLst>
                <a:path w="16559" h="29392" extrusionOk="0">
                  <a:moveTo>
                    <a:pt x="8501" y="4644"/>
                  </a:moveTo>
                  <a:cubicBezTo>
                    <a:pt x="8562" y="4644"/>
                    <a:pt x="8636" y="4667"/>
                    <a:pt x="8724" y="4719"/>
                  </a:cubicBezTo>
                  <a:cubicBezTo>
                    <a:pt x="8937" y="4841"/>
                    <a:pt x="8998" y="5084"/>
                    <a:pt x="9059" y="5297"/>
                  </a:cubicBezTo>
                  <a:cubicBezTo>
                    <a:pt x="9211" y="5874"/>
                    <a:pt x="9302" y="6452"/>
                    <a:pt x="9332" y="6999"/>
                  </a:cubicBezTo>
                  <a:cubicBezTo>
                    <a:pt x="9332" y="7090"/>
                    <a:pt x="9332" y="7364"/>
                    <a:pt x="9271" y="7576"/>
                  </a:cubicBezTo>
                  <a:cubicBezTo>
                    <a:pt x="9252" y="7733"/>
                    <a:pt x="9195" y="7852"/>
                    <a:pt x="9100" y="7852"/>
                  </a:cubicBezTo>
                  <a:cubicBezTo>
                    <a:pt x="9047" y="7852"/>
                    <a:pt x="8983" y="7815"/>
                    <a:pt x="8907" y="7728"/>
                  </a:cubicBezTo>
                  <a:cubicBezTo>
                    <a:pt x="8420" y="7242"/>
                    <a:pt x="8299" y="6543"/>
                    <a:pt x="8268" y="5874"/>
                  </a:cubicBezTo>
                  <a:cubicBezTo>
                    <a:pt x="8242" y="5637"/>
                    <a:pt x="8101" y="4644"/>
                    <a:pt x="8501" y="4644"/>
                  </a:cubicBezTo>
                  <a:close/>
                  <a:moveTo>
                    <a:pt x="12372" y="12501"/>
                  </a:moveTo>
                  <a:cubicBezTo>
                    <a:pt x="12493" y="12501"/>
                    <a:pt x="12585" y="12531"/>
                    <a:pt x="12645" y="12653"/>
                  </a:cubicBezTo>
                  <a:cubicBezTo>
                    <a:pt x="12676" y="12713"/>
                    <a:pt x="12676" y="12865"/>
                    <a:pt x="12615" y="12926"/>
                  </a:cubicBezTo>
                  <a:cubicBezTo>
                    <a:pt x="11825" y="13686"/>
                    <a:pt x="10761" y="14081"/>
                    <a:pt x="9697" y="14081"/>
                  </a:cubicBezTo>
                  <a:cubicBezTo>
                    <a:pt x="9484" y="14081"/>
                    <a:pt x="9393" y="13747"/>
                    <a:pt x="9575" y="13625"/>
                  </a:cubicBezTo>
                  <a:cubicBezTo>
                    <a:pt x="9636" y="13595"/>
                    <a:pt x="9697" y="13564"/>
                    <a:pt x="9758" y="13504"/>
                  </a:cubicBezTo>
                  <a:cubicBezTo>
                    <a:pt x="9788" y="13443"/>
                    <a:pt x="9819" y="13382"/>
                    <a:pt x="9910" y="13321"/>
                  </a:cubicBezTo>
                  <a:cubicBezTo>
                    <a:pt x="10609" y="12956"/>
                    <a:pt x="11399" y="12561"/>
                    <a:pt x="12189" y="12501"/>
                  </a:cubicBezTo>
                  <a:close/>
                  <a:moveTo>
                    <a:pt x="4855" y="12077"/>
                  </a:moveTo>
                  <a:cubicBezTo>
                    <a:pt x="4939" y="12077"/>
                    <a:pt x="5024" y="12087"/>
                    <a:pt x="5107" y="12105"/>
                  </a:cubicBezTo>
                  <a:cubicBezTo>
                    <a:pt x="5350" y="12197"/>
                    <a:pt x="5563" y="12349"/>
                    <a:pt x="5746" y="12561"/>
                  </a:cubicBezTo>
                  <a:cubicBezTo>
                    <a:pt x="6232" y="13139"/>
                    <a:pt x="6475" y="13899"/>
                    <a:pt x="6566" y="14659"/>
                  </a:cubicBezTo>
                  <a:cubicBezTo>
                    <a:pt x="6597" y="15054"/>
                    <a:pt x="6566" y="15449"/>
                    <a:pt x="6384" y="15753"/>
                  </a:cubicBezTo>
                  <a:cubicBezTo>
                    <a:pt x="6170" y="16087"/>
                    <a:pt x="5968" y="16221"/>
                    <a:pt x="5782" y="16221"/>
                  </a:cubicBezTo>
                  <a:cubicBezTo>
                    <a:pt x="5119" y="16221"/>
                    <a:pt x="4648" y="14525"/>
                    <a:pt x="4530" y="14051"/>
                  </a:cubicBezTo>
                  <a:cubicBezTo>
                    <a:pt x="4439" y="13656"/>
                    <a:pt x="3983" y="12592"/>
                    <a:pt x="4347" y="12257"/>
                  </a:cubicBezTo>
                  <a:cubicBezTo>
                    <a:pt x="4474" y="12130"/>
                    <a:pt x="4661" y="12077"/>
                    <a:pt x="4855" y="12077"/>
                  </a:cubicBezTo>
                  <a:close/>
                  <a:moveTo>
                    <a:pt x="13172" y="0"/>
                  </a:moveTo>
                  <a:cubicBezTo>
                    <a:pt x="12729" y="0"/>
                    <a:pt x="12240" y="117"/>
                    <a:pt x="11703" y="373"/>
                  </a:cubicBezTo>
                  <a:cubicBezTo>
                    <a:pt x="11764" y="677"/>
                    <a:pt x="11825" y="950"/>
                    <a:pt x="11916" y="1224"/>
                  </a:cubicBezTo>
                  <a:cubicBezTo>
                    <a:pt x="11977" y="1558"/>
                    <a:pt x="12037" y="1893"/>
                    <a:pt x="12037" y="2227"/>
                  </a:cubicBezTo>
                  <a:cubicBezTo>
                    <a:pt x="12037" y="2409"/>
                    <a:pt x="12007" y="2592"/>
                    <a:pt x="11977" y="2774"/>
                  </a:cubicBezTo>
                  <a:cubicBezTo>
                    <a:pt x="11916" y="2987"/>
                    <a:pt x="11855" y="3139"/>
                    <a:pt x="11642" y="3200"/>
                  </a:cubicBezTo>
                  <a:cubicBezTo>
                    <a:pt x="11618" y="3208"/>
                    <a:pt x="11591" y="3211"/>
                    <a:pt x="11565" y="3211"/>
                  </a:cubicBezTo>
                  <a:cubicBezTo>
                    <a:pt x="11492" y="3211"/>
                    <a:pt x="11421" y="3183"/>
                    <a:pt x="11399" y="3139"/>
                  </a:cubicBezTo>
                  <a:cubicBezTo>
                    <a:pt x="10913" y="2531"/>
                    <a:pt x="10761" y="1771"/>
                    <a:pt x="10670" y="1011"/>
                  </a:cubicBezTo>
                  <a:cubicBezTo>
                    <a:pt x="10487" y="1133"/>
                    <a:pt x="10274" y="1285"/>
                    <a:pt x="10092" y="1467"/>
                  </a:cubicBezTo>
                  <a:cubicBezTo>
                    <a:pt x="6779" y="4263"/>
                    <a:pt x="4439" y="8032"/>
                    <a:pt x="2888" y="12166"/>
                  </a:cubicBezTo>
                  <a:cubicBezTo>
                    <a:pt x="1885" y="14841"/>
                    <a:pt x="1247" y="17607"/>
                    <a:pt x="882" y="20434"/>
                  </a:cubicBezTo>
                  <a:cubicBezTo>
                    <a:pt x="609" y="22653"/>
                    <a:pt x="1" y="25875"/>
                    <a:pt x="669" y="28063"/>
                  </a:cubicBezTo>
                  <a:cubicBezTo>
                    <a:pt x="821" y="28580"/>
                    <a:pt x="1217" y="29066"/>
                    <a:pt x="1733" y="29188"/>
                  </a:cubicBezTo>
                  <a:cubicBezTo>
                    <a:pt x="1801" y="29203"/>
                    <a:pt x="1869" y="29210"/>
                    <a:pt x="1938" y="29210"/>
                  </a:cubicBezTo>
                  <a:cubicBezTo>
                    <a:pt x="2428" y="29210"/>
                    <a:pt x="2919" y="28847"/>
                    <a:pt x="2919" y="28367"/>
                  </a:cubicBezTo>
                  <a:cubicBezTo>
                    <a:pt x="2983" y="29101"/>
                    <a:pt x="3448" y="29391"/>
                    <a:pt x="3978" y="29391"/>
                  </a:cubicBezTo>
                  <a:cubicBezTo>
                    <a:pt x="4457" y="29391"/>
                    <a:pt x="4988" y="29154"/>
                    <a:pt x="5320" y="28793"/>
                  </a:cubicBezTo>
                  <a:cubicBezTo>
                    <a:pt x="10700" y="22926"/>
                    <a:pt x="14469" y="15601"/>
                    <a:pt x="16110" y="7820"/>
                  </a:cubicBezTo>
                  <a:lnTo>
                    <a:pt x="16110" y="7820"/>
                  </a:lnTo>
                  <a:cubicBezTo>
                    <a:pt x="14834" y="8367"/>
                    <a:pt x="13557" y="8853"/>
                    <a:pt x="12189" y="9005"/>
                  </a:cubicBezTo>
                  <a:cubicBezTo>
                    <a:pt x="12178" y="9007"/>
                    <a:pt x="12167" y="9007"/>
                    <a:pt x="12157" y="9007"/>
                  </a:cubicBezTo>
                  <a:cubicBezTo>
                    <a:pt x="11959" y="9007"/>
                    <a:pt x="11802" y="8752"/>
                    <a:pt x="11946" y="8580"/>
                  </a:cubicBezTo>
                  <a:cubicBezTo>
                    <a:pt x="12645" y="7728"/>
                    <a:pt x="13740" y="7181"/>
                    <a:pt x="14773" y="6786"/>
                  </a:cubicBezTo>
                  <a:cubicBezTo>
                    <a:pt x="15290" y="6573"/>
                    <a:pt x="15806" y="6421"/>
                    <a:pt x="16354" y="6269"/>
                  </a:cubicBezTo>
                  <a:cubicBezTo>
                    <a:pt x="16558" y="3253"/>
                    <a:pt x="15516" y="0"/>
                    <a:pt x="1317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 flipH="1">
              <a:off x="6795049" y="1817172"/>
              <a:ext cx="639516" cy="653070"/>
            </a:xfrm>
            <a:custGeom>
              <a:avLst/>
              <a:gdLst/>
              <a:ahLst/>
              <a:cxnLst/>
              <a:rect l="l" t="t" r="r" b="b"/>
              <a:pathLst>
                <a:path w="20336" h="20767" extrusionOk="0">
                  <a:moveTo>
                    <a:pt x="16779" y="6714"/>
                  </a:moveTo>
                  <a:cubicBezTo>
                    <a:pt x="17022" y="6714"/>
                    <a:pt x="17296" y="6775"/>
                    <a:pt x="17417" y="6988"/>
                  </a:cubicBezTo>
                  <a:cubicBezTo>
                    <a:pt x="17569" y="7292"/>
                    <a:pt x="17235" y="7596"/>
                    <a:pt x="16931" y="7778"/>
                  </a:cubicBezTo>
                  <a:cubicBezTo>
                    <a:pt x="16901" y="7808"/>
                    <a:pt x="16901" y="7808"/>
                    <a:pt x="16870" y="7839"/>
                  </a:cubicBezTo>
                  <a:cubicBezTo>
                    <a:pt x="15958" y="8325"/>
                    <a:pt x="14986" y="8903"/>
                    <a:pt x="13952" y="9024"/>
                  </a:cubicBezTo>
                  <a:cubicBezTo>
                    <a:pt x="13853" y="9033"/>
                    <a:pt x="13699" y="9045"/>
                    <a:pt x="13529" y="9045"/>
                  </a:cubicBezTo>
                  <a:cubicBezTo>
                    <a:pt x="13127" y="9045"/>
                    <a:pt x="12630" y="8980"/>
                    <a:pt x="12524" y="8660"/>
                  </a:cubicBezTo>
                  <a:cubicBezTo>
                    <a:pt x="12341" y="8112"/>
                    <a:pt x="13253" y="7596"/>
                    <a:pt x="13618" y="7413"/>
                  </a:cubicBezTo>
                  <a:cubicBezTo>
                    <a:pt x="14591" y="6957"/>
                    <a:pt x="15685" y="6714"/>
                    <a:pt x="16779" y="6714"/>
                  </a:cubicBezTo>
                  <a:close/>
                  <a:moveTo>
                    <a:pt x="10927" y="5510"/>
                  </a:moveTo>
                  <a:cubicBezTo>
                    <a:pt x="10986" y="5510"/>
                    <a:pt x="11043" y="5524"/>
                    <a:pt x="11095" y="5559"/>
                  </a:cubicBezTo>
                  <a:cubicBezTo>
                    <a:pt x="11430" y="5802"/>
                    <a:pt x="11521" y="6198"/>
                    <a:pt x="11490" y="6653"/>
                  </a:cubicBezTo>
                  <a:cubicBezTo>
                    <a:pt x="11430" y="7565"/>
                    <a:pt x="10852" y="8720"/>
                    <a:pt x="10518" y="9146"/>
                  </a:cubicBezTo>
                  <a:cubicBezTo>
                    <a:pt x="10453" y="9253"/>
                    <a:pt x="10328" y="9361"/>
                    <a:pt x="10217" y="9361"/>
                  </a:cubicBezTo>
                  <a:cubicBezTo>
                    <a:pt x="10171" y="9361"/>
                    <a:pt x="10128" y="9342"/>
                    <a:pt x="10092" y="9298"/>
                  </a:cubicBezTo>
                  <a:cubicBezTo>
                    <a:pt x="10062" y="9267"/>
                    <a:pt x="10062" y="9207"/>
                    <a:pt x="10062" y="9146"/>
                  </a:cubicBezTo>
                  <a:cubicBezTo>
                    <a:pt x="10031" y="8872"/>
                    <a:pt x="10031" y="8416"/>
                    <a:pt x="10062" y="8295"/>
                  </a:cubicBezTo>
                  <a:cubicBezTo>
                    <a:pt x="10001" y="7444"/>
                    <a:pt x="9849" y="6380"/>
                    <a:pt x="10518" y="5711"/>
                  </a:cubicBezTo>
                  <a:cubicBezTo>
                    <a:pt x="10626" y="5603"/>
                    <a:pt x="10781" y="5510"/>
                    <a:pt x="10927" y="5510"/>
                  </a:cubicBezTo>
                  <a:close/>
                  <a:moveTo>
                    <a:pt x="9732" y="14091"/>
                  </a:moveTo>
                  <a:cubicBezTo>
                    <a:pt x="10332" y="14091"/>
                    <a:pt x="10997" y="14179"/>
                    <a:pt x="11034" y="14496"/>
                  </a:cubicBezTo>
                  <a:cubicBezTo>
                    <a:pt x="11065" y="14799"/>
                    <a:pt x="10761" y="15012"/>
                    <a:pt x="10305" y="15164"/>
                  </a:cubicBezTo>
                  <a:cubicBezTo>
                    <a:pt x="9515" y="15438"/>
                    <a:pt x="8329" y="15468"/>
                    <a:pt x="8056" y="15529"/>
                  </a:cubicBezTo>
                  <a:cubicBezTo>
                    <a:pt x="7630" y="15590"/>
                    <a:pt x="7204" y="15651"/>
                    <a:pt x="6809" y="15711"/>
                  </a:cubicBezTo>
                  <a:cubicBezTo>
                    <a:pt x="6718" y="15559"/>
                    <a:pt x="6870" y="15377"/>
                    <a:pt x="6992" y="15225"/>
                  </a:cubicBezTo>
                  <a:cubicBezTo>
                    <a:pt x="7539" y="14769"/>
                    <a:pt x="8147" y="14374"/>
                    <a:pt x="8846" y="14161"/>
                  </a:cubicBezTo>
                  <a:cubicBezTo>
                    <a:pt x="8999" y="14126"/>
                    <a:pt x="9353" y="14091"/>
                    <a:pt x="9732" y="14091"/>
                  </a:cubicBezTo>
                  <a:close/>
                  <a:moveTo>
                    <a:pt x="18891" y="0"/>
                  </a:moveTo>
                  <a:cubicBezTo>
                    <a:pt x="18590" y="0"/>
                    <a:pt x="18276" y="71"/>
                    <a:pt x="17995" y="149"/>
                  </a:cubicBezTo>
                  <a:cubicBezTo>
                    <a:pt x="16931" y="453"/>
                    <a:pt x="15898" y="818"/>
                    <a:pt x="14895" y="1273"/>
                  </a:cubicBezTo>
                  <a:cubicBezTo>
                    <a:pt x="14864" y="1273"/>
                    <a:pt x="15168" y="3918"/>
                    <a:pt x="15047" y="4252"/>
                  </a:cubicBezTo>
                  <a:cubicBezTo>
                    <a:pt x="14940" y="4549"/>
                    <a:pt x="14493" y="4921"/>
                    <a:pt x="14109" y="4921"/>
                  </a:cubicBezTo>
                  <a:cubicBezTo>
                    <a:pt x="13943" y="4921"/>
                    <a:pt x="13789" y="4852"/>
                    <a:pt x="13679" y="4678"/>
                  </a:cubicBezTo>
                  <a:cubicBezTo>
                    <a:pt x="13588" y="4526"/>
                    <a:pt x="13588" y="4343"/>
                    <a:pt x="13588" y="4161"/>
                  </a:cubicBezTo>
                  <a:cubicBezTo>
                    <a:pt x="13618" y="3462"/>
                    <a:pt x="13679" y="2732"/>
                    <a:pt x="13648" y="2003"/>
                  </a:cubicBezTo>
                  <a:lnTo>
                    <a:pt x="13648" y="2003"/>
                  </a:lnTo>
                  <a:cubicBezTo>
                    <a:pt x="10852" y="3219"/>
                    <a:pt x="8420" y="5134"/>
                    <a:pt x="6353" y="7413"/>
                  </a:cubicBezTo>
                  <a:cubicBezTo>
                    <a:pt x="5867" y="7991"/>
                    <a:pt x="4773" y="8903"/>
                    <a:pt x="4803" y="9693"/>
                  </a:cubicBezTo>
                  <a:cubicBezTo>
                    <a:pt x="4803" y="10149"/>
                    <a:pt x="5168" y="10726"/>
                    <a:pt x="5229" y="11213"/>
                  </a:cubicBezTo>
                  <a:cubicBezTo>
                    <a:pt x="5290" y="11760"/>
                    <a:pt x="5290" y="12337"/>
                    <a:pt x="5198" y="12885"/>
                  </a:cubicBezTo>
                  <a:cubicBezTo>
                    <a:pt x="5198" y="13006"/>
                    <a:pt x="5138" y="13158"/>
                    <a:pt x="5016" y="13189"/>
                  </a:cubicBezTo>
                  <a:cubicBezTo>
                    <a:pt x="4997" y="13195"/>
                    <a:pt x="4978" y="13198"/>
                    <a:pt x="4959" y="13198"/>
                  </a:cubicBezTo>
                  <a:cubicBezTo>
                    <a:pt x="4803" y="13198"/>
                    <a:pt x="4678" y="12984"/>
                    <a:pt x="4651" y="12793"/>
                  </a:cubicBezTo>
                  <a:cubicBezTo>
                    <a:pt x="4499" y="11973"/>
                    <a:pt x="4469" y="11152"/>
                    <a:pt x="4378" y="10301"/>
                  </a:cubicBezTo>
                  <a:cubicBezTo>
                    <a:pt x="2584" y="12094"/>
                    <a:pt x="1642" y="15012"/>
                    <a:pt x="1065" y="17413"/>
                  </a:cubicBezTo>
                  <a:cubicBezTo>
                    <a:pt x="943" y="17991"/>
                    <a:pt x="1" y="20392"/>
                    <a:pt x="578" y="20757"/>
                  </a:cubicBezTo>
                  <a:cubicBezTo>
                    <a:pt x="589" y="20764"/>
                    <a:pt x="607" y="20767"/>
                    <a:pt x="631" y="20767"/>
                  </a:cubicBezTo>
                  <a:cubicBezTo>
                    <a:pt x="1156" y="20767"/>
                    <a:pt x="4710" y="19260"/>
                    <a:pt x="5320" y="19085"/>
                  </a:cubicBezTo>
                  <a:cubicBezTo>
                    <a:pt x="8572" y="18295"/>
                    <a:pt x="11733" y="16532"/>
                    <a:pt x="13983" y="13766"/>
                  </a:cubicBezTo>
                  <a:cubicBezTo>
                    <a:pt x="15351" y="12094"/>
                    <a:pt x="16658" y="10301"/>
                    <a:pt x="17721" y="8386"/>
                  </a:cubicBezTo>
                  <a:cubicBezTo>
                    <a:pt x="18572" y="6836"/>
                    <a:pt x="20031" y="4313"/>
                    <a:pt x="19880" y="2520"/>
                  </a:cubicBezTo>
                  <a:cubicBezTo>
                    <a:pt x="19606" y="2520"/>
                    <a:pt x="19302" y="2611"/>
                    <a:pt x="18998" y="2732"/>
                  </a:cubicBezTo>
                  <a:cubicBezTo>
                    <a:pt x="18694" y="2854"/>
                    <a:pt x="18390" y="2976"/>
                    <a:pt x="18025" y="2976"/>
                  </a:cubicBezTo>
                  <a:cubicBezTo>
                    <a:pt x="17995" y="2976"/>
                    <a:pt x="17934" y="2976"/>
                    <a:pt x="17904" y="2945"/>
                  </a:cubicBezTo>
                  <a:cubicBezTo>
                    <a:pt x="17843" y="2915"/>
                    <a:pt x="17843" y="2854"/>
                    <a:pt x="17843" y="2824"/>
                  </a:cubicBezTo>
                  <a:cubicBezTo>
                    <a:pt x="17813" y="2398"/>
                    <a:pt x="18177" y="2033"/>
                    <a:pt x="18572" y="1881"/>
                  </a:cubicBezTo>
                  <a:cubicBezTo>
                    <a:pt x="18876" y="1729"/>
                    <a:pt x="19849" y="1760"/>
                    <a:pt x="20062" y="1547"/>
                  </a:cubicBezTo>
                  <a:cubicBezTo>
                    <a:pt x="20335" y="1243"/>
                    <a:pt x="19940" y="453"/>
                    <a:pt x="19667" y="240"/>
                  </a:cubicBezTo>
                  <a:cubicBezTo>
                    <a:pt x="19445" y="63"/>
                    <a:pt x="19174" y="0"/>
                    <a:pt x="188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 flipH="1">
              <a:off x="7093297" y="2145853"/>
              <a:ext cx="366112" cy="535331"/>
            </a:xfrm>
            <a:custGeom>
              <a:avLst/>
              <a:gdLst/>
              <a:ahLst/>
              <a:cxnLst/>
              <a:rect l="l" t="t" r="r" b="b"/>
              <a:pathLst>
                <a:path w="11642" h="17023" fill="none" extrusionOk="0">
                  <a:moveTo>
                    <a:pt x="11642" y="1"/>
                  </a:moveTo>
                  <a:cubicBezTo>
                    <a:pt x="9423" y="1946"/>
                    <a:pt x="7235" y="3892"/>
                    <a:pt x="5046" y="5837"/>
                  </a:cubicBezTo>
                  <a:cubicBezTo>
                    <a:pt x="3861" y="6870"/>
                    <a:pt x="2675" y="7934"/>
                    <a:pt x="1855" y="9302"/>
                  </a:cubicBezTo>
                  <a:cubicBezTo>
                    <a:pt x="517" y="11551"/>
                    <a:pt x="244" y="14348"/>
                    <a:pt x="0" y="1702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 flipH="1">
              <a:off x="7207985" y="1467233"/>
              <a:ext cx="270543" cy="1289473"/>
            </a:xfrm>
            <a:custGeom>
              <a:avLst/>
              <a:gdLst/>
              <a:ahLst/>
              <a:cxnLst/>
              <a:rect l="l" t="t" r="r" b="b"/>
              <a:pathLst>
                <a:path w="8603" h="41004" fill="none" extrusionOk="0">
                  <a:moveTo>
                    <a:pt x="8602" y="0"/>
                  </a:moveTo>
                  <a:cubicBezTo>
                    <a:pt x="6536" y="4620"/>
                    <a:pt x="1399" y="17660"/>
                    <a:pt x="639" y="22766"/>
                  </a:cubicBezTo>
                  <a:cubicBezTo>
                    <a:pt x="213" y="25441"/>
                    <a:pt x="183" y="28177"/>
                    <a:pt x="122" y="30882"/>
                  </a:cubicBezTo>
                  <a:lnTo>
                    <a:pt x="1" y="410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 flipH="1">
              <a:off x="7227099" y="2628560"/>
              <a:ext cx="484669" cy="403409"/>
            </a:xfrm>
            <a:custGeom>
              <a:avLst/>
              <a:gdLst/>
              <a:ahLst/>
              <a:cxnLst/>
              <a:rect l="l" t="t" r="r" b="b"/>
              <a:pathLst>
                <a:path w="15412" h="12828" extrusionOk="0">
                  <a:moveTo>
                    <a:pt x="1" y="1"/>
                  </a:moveTo>
                  <a:cubicBezTo>
                    <a:pt x="1" y="1"/>
                    <a:pt x="1065" y="12797"/>
                    <a:pt x="1065" y="12828"/>
                  </a:cubicBezTo>
                  <a:cubicBezTo>
                    <a:pt x="1065" y="12828"/>
                    <a:pt x="14500" y="12676"/>
                    <a:pt x="14530" y="12615"/>
                  </a:cubicBezTo>
                  <a:lnTo>
                    <a:pt x="1541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94;p45"/>
          <p:cNvSpPr txBox="1">
            <a:spLocks/>
          </p:cNvSpPr>
          <p:nvPr/>
        </p:nvSpPr>
        <p:spPr>
          <a:xfrm flipH="1">
            <a:off x="1414941" y="662556"/>
            <a:ext cx="723991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52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l Messiri"/>
              <a:buNone/>
              <a:defRPr sz="3600" b="1" i="0" u="none" strike="noStrike" cap="none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l"/>
            <a:r>
              <a:rPr lang="en-US" sz="3200" dirty="0" smtClean="0"/>
              <a:t>Pure Functions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16805" r="13077" b="18465"/>
          <a:stretch/>
        </p:blipFill>
        <p:spPr>
          <a:xfrm>
            <a:off x="493808" y="1429210"/>
            <a:ext cx="3487157" cy="1318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92" name="Google Shape;1392;p66"/>
          <p:cNvSpPr txBox="1">
            <a:spLocks noGrp="1"/>
          </p:cNvSpPr>
          <p:nvPr>
            <p:ph type="title"/>
          </p:nvPr>
        </p:nvSpPr>
        <p:spPr>
          <a:xfrm>
            <a:off x="654859" y="542300"/>
            <a:ext cx="792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 of Pure and Not Pure Functions</a:t>
            </a:r>
            <a:endParaRPr dirty="0"/>
          </a:p>
        </p:txBody>
      </p:sp>
      <p:sp>
        <p:nvSpPr>
          <p:cNvPr id="2" name="Down Arrow 1"/>
          <p:cNvSpPr/>
          <p:nvPr/>
        </p:nvSpPr>
        <p:spPr>
          <a:xfrm rot="5400000">
            <a:off x="4546061" y="1734658"/>
            <a:ext cx="337225" cy="55101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2953967" y="3653657"/>
            <a:ext cx="337225" cy="55101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oogle Shape;600;p48"/>
          <p:cNvSpPr txBox="1">
            <a:spLocks/>
          </p:cNvSpPr>
          <p:nvPr/>
        </p:nvSpPr>
        <p:spPr>
          <a:xfrm flipH="1">
            <a:off x="4837890" y="1701357"/>
            <a:ext cx="2418920" cy="718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Clr>
                <a:srgbClr val="443440"/>
              </a:buClr>
              <a:buSzPts val="1100"/>
            </a:pPr>
            <a:r>
              <a:rPr lang="en-US" sz="3200" dirty="0" smtClean="0">
                <a:latin typeface="El Messiri" panose="020B0604020202020204" charset="-78"/>
                <a:cs typeface="El Messiri" panose="020B0604020202020204" charset="-78"/>
              </a:rPr>
              <a:t>Pure</a:t>
            </a:r>
          </a:p>
        </p:txBody>
      </p:sp>
      <p:sp>
        <p:nvSpPr>
          <p:cNvPr id="31" name="Google Shape;600;p48"/>
          <p:cNvSpPr txBox="1">
            <a:spLocks/>
          </p:cNvSpPr>
          <p:nvPr/>
        </p:nvSpPr>
        <p:spPr>
          <a:xfrm flipH="1">
            <a:off x="571156" y="3582802"/>
            <a:ext cx="2270209" cy="718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>
              <a:buClr>
                <a:srgbClr val="443440"/>
              </a:buClr>
              <a:buSzPts val="1100"/>
            </a:pPr>
            <a:r>
              <a:rPr lang="en-US" sz="3200" dirty="0" smtClean="0">
                <a:latin typeface="El Messiri" panose="020B0604020202020204" charset="-78"/>
                <a:cs typeface="El Messiri" panose="020B0604020202020204" charset="-78"/>
              </a:rPr>
              <a:t>Not Pure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6" t="16154" r="11186" b="16154"/>
          <a:stretch/>
        </p:blipFill>
        <p:spPr>
          <a:xfrm>
            <a:off x="3753983" y="3152843"/>
            <a:ext cx="3489877" cy="1352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04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/>
          <p:nvPr/>
        </p:nvSpPr>
        <p:spPr>
          <a:xfrm>
            <a:off x="348443" y="2204245"/>
            <a:ext cx="1528182" cy="17985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 flipH="1">
            <a:off x="1169373" y="693952"/>
            <a:ext cx="6594018" cy="841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Higher Order Functions</a:t>
            </a:r>
            <a:endParaRPr sz="3200"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 flipH="1">
            <a:off x="3741496" y="2029079"/>
            <a:ext cx="4663201" cy="1650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rgbClr val="1A1A1A"/>
              </a:buClr>
              <a:buSzPts val="1100"/>
            </a:pPr>
            <a:r>
              <a:rPr lang="en-US" sz="2000" dirty="0" smtClean="0"/>
              <a:t>Functions that take other functions as inputs, or functions that return functions as its output.</a:t>
            </a:r>
          </a:p>
          <a:p>
            <a:pPr marL="0" indent="0" algn="l">
              <a:buClr>
                <a:srgbClr val="1A1A1A"/>
              </a:buClr>
              <a:buSzPts val="1100"/>
            </a:pPr>
            <a:r>
              <a:rPr lang="en-US" sz="2000" dirty="0" smtClean="0"/>
              <a:t>(Functions can be inputs or outputs).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 idx="2"/>
          </p:nvPr>
        </p:nvSpPr>
        <p:spPr>
          <a:xfrm flipH="1">
            <a:off x="266711" y="632547"/>
            <a:ext cx="902661" cy="782611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04</a:t>
            </a:r>
            <a:endParaRPr sz="5400" dirty="0"/>
          </a:p>
        </p:txBody>
      </p:sp>
      <p:grpSp>
        <p:nvGrpSpPr>
          <p:cNvPr id="397" name="Google Shape;397;p45"/>
          <p:cNvGrpSpPr/>
          <p:nvPr/>
        </p:nvGrpSpPr>
        <p:grpSpPr>
          <a:xfrm>
            <a:off x="666493" y="2483796"/>
            <a:ext cx="2634425" cy="2156489"/>
            <a:chOff x="671750" y="1774982"/>
            <a:chExt cx="3830668" cy="2664266"/>
          </a:xfrm>
        </p:grpSpPr>
        <p:sp>
          <p:nvSpPr>
            <p:cNvPr id="398" name="Google Shape;398;p45"/>
            <p:cNvSpPr/>
            <p:nvPr/>
          </p:nvSpPr>
          <p:spPr>
            <a:xfrm>
              <a:off x="2852804" y="2559516"/>
              <a:ext cx="44093" cy="152170"/>
            </a:xfrm>
            <a:custGeom>
              <a:avLst/>
              <a:gdLst/>
              <a:ahLst/>
              <a:cxnLst/>
              <a:rect l="l" t="t" r="r" b="b"/>
              <a:pathLst>
                <a:path w="1339" h="4621" fill="none" extrusionOk="0">
                  <a:moveTo>
                    <a:pt x="1" y="4621"/>
                  </a:moveTo>
                  <a:cubicBezTo>
                    <a:pt x="700" y="2949"/>
                    <a:pt x="943" y="1764"/>
                    <a:pt x="1338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3618537" y="3560469"/>
              <a:ext cx="33" cy="742703"/>
            </a:xfrm>
            <a:custGeom>
              <a:avLst/>
              <a:gdLst/>
              <a:ahLst/>
              <a:cxnLst/>
              <a:rect l="l" t="t" r="r" b="b"/>
              <a:pathLst>
                <a:path w="1" h="22554" fill="none" extrusionOk="0">
                  <a:moveTo>
                    <a:pt x="1" y="0"/>
                  </a:moveTo>
                  <a:lnTo>
                    <a:pt x="1" y="225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3305236" y="4296134"/>
              <a:ext cx="614606" cy="33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1" y="1"/>
                  </a:moveTo>
                  <a:lnTo>
                    <a:pt x="1866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2831794" y="2789469"/>
              <a:ext cx="270289" cy="537846"/>
            </a:xfrm>
            <a:custGeom>
              <a:avLst/>
              <a:gdLst/>
              <a:ahLst/>
              <a:cxnLst/>
              <a:rect l="l" t="t" r="r" b="b"/>
              <a:pathLst>
                <a:path w="8208" h="16333" extrusionOk="0">
                  <a:moveTo>
                    <a:pt x="3786" y="1"/>
                  </a:moveTo>
                  <a:cubicBezTo>
                    <a:pt x="3127" y="1"/>
                    <a:pt x="2467" y="183"/>
                    <a:pt x="1916" y="556"/>
                  </a:cubicBezTo>
                  <a:cubicBezTo>
                    <a:pt x="791" y="1316"/>
                    <a:pt x="213" y="2744"/>
                    <a:pt x="122" y="4112"/>
                  </a:cubicBezTo>
                  <a:cubicBezTo>
                    <a:pt x="1" y="6118"/>
                    <a:pt x="639" y="8307"/>
                    <a:pt x="1186" y="10221"/>
                  </a:cubicBezTo>
                  <a:cubicBezTo>
                    <a:pt x="1824" y="12288"/>
                    <a:pt x="2523" y="14325"/>
                    <a:pt x="3344" y="16331"/>
                  </a:cubicBezTo>
                  <a:cubicBezTo>
                    <a:pt x="3344" y="16332"/>
                    <a:pt x="3347" y="16332"/>
                    <a:pt x="3353" y="16332"/>
                  </a:cubicBezTo>
                  <a:cubicBezTo>
                    <a:pt x="3570" y="16332"/>
                    <a:pt x="7822" y="15782"/>
                    <a:pt x="8207" y="15723"/>
                  </a:cubicBezTo>
                  <a:cubicBezTo>
                    <a:pt x="7752" y="13322"/>
                    <a:pt x="7934" y="10617"/>
                    <a:pt x="7904" y="8185"/>
                  </a:cubicBezTo>
                  <a:cubicBezTo>
                    <a:pt x="7873" y="6544"/>
                    <a:pt x="7934" y="5085"/>
                    <a:pt x="7508" y="3474"/>
                  </a:cubicBezTo>
                  <a:cubicBezTo>
                    <a:pt x="7204" y="2349"/>
                    <a:pt x="6657" y="1255"/>
                    <a:pt x="5715" y="586"/>
                  </a:cubicBezTo>
                  <a:cubicBezTo>
                    <a:pt x="5157" y="199"/>
                    <a:pt x="4472" y="1"/>
                    <a:pt x="37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2821783" y="3784659"/>
              <a:ext cx="286293" cy="579568"/>
            </a:xfrm>
            <a:custGeom>
              <a:avLst/>
              <a:gdLst/>
              <a:ahLst/>
              <a:cxnLst/>
              <a:rect l="l" t="t" r="r" b="b"/>
              <a:pathLst>
                <a:path w="8694" h="17600" extrusionOk="0">
                  <a:moveTo>
                    <a:pt x="821" y="1"/>
                  </a:moveTo>
                  <a:cubicBezTo>
                    <a:pt x="821" y="5654"/>
                    <a:pt x="1" y="15199"/>
                    <a:pt x="31" y="16810"/>
                  </a:cubicBezTo>
                  <a:cubicBezTo>
                    <a:pt x="1642" y="16992"/>
                    <a:pt x="2888" y="17600"/>
                    <a:pt x="4499" y="17600"/>
                  </a:cubicBezTo>
                  <a:cubicBezTo>
                    <a:pt x="5776" y="15654"/>
                    <a:pt x="6293" y="10092"/>
                    <a:pt x="6992" y="7934"/>
                  </a:cubicBezTo>
                  <a:cubicBezTo>
                    <a:pt x="7174" y="7448"/>
                    <a:pt x="7873" y="4986"/>
                    <a:pt x="8694" y="2159"/>
                  </a:cubicBezTo>
                  <a:cubicBezTo>
                    <a:pt x="7113" y="1794"/>
                    <a:pt x="5533" y="1399"/>
                    <a:pt x="3983" y="973"/>
                  </a:cubicBezTo>
                  <a:cubicBezTo>
                    <a:pt x="2706" y="609"/>
                    <a:pt x="2068" y="487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970926" y="2397992"/>
              <a:ext cx="1388329" cy="1336036"/>
            </a:xfrm>
            <a:custGeom>
              <a:avLst/>
              <a:gdLst/>
              <a:ahLst/>
              <a:cxnLst/>
              <a:rect l="l" t="t" r="r" b="b"/>
              <a:pathLst>
                <a:path w="42160" h="40572" extrusionOk="0">
                  <a:moveTo>
                    <a:pt x="32835" y="1"/>
                  </a:moveTo>
                  <a:cubicBezTo>
                    <a:pt x="31158" y="1"/>
                    <a:pt x="29440" y="439"/>
                    <a:pt x="27843" y="985"/>
                  </a:cubicBezTo>
                  <a:cubicBezTo>
                    <a:pt x="24621" y="2140"/>
                    <a:pt x="22797" y="3720"/>
                    <a:pt x="21369" y="6790"/>
                  </a:cubicBezTo>
                  <a:cubicBezTo>
                    <a:pt x="19849" y="10103"/>
                    <a:pt x="18755" y="13599"/>
                    <a:pt x="16840" y="16699"/>
                  </a:cubicBezTo>
                  <a:cubicBezTo>
                    <a:pt x="14803" y="20073"/>
                    <a:pt x="11885" y="22900"/>
                    <a:pt x="8451" y="24845"/>
                  </a:cubicBezTo>
                  <a:cubicBezTo>
                    <a:pt x="5229" y="26669"/>
                    <a:pt x="1581" y="27216"/>
                    <a:pt x="457" y="31350"/>
                  </a:cubicBezTo>
                  <a:cubicBezTo>
                    <a:pt x="1" y="33021"/>
                    <a:pt x="183" y="34845"/>
                    <a:pt x="943" y="36395"/>
                  </a:cubicBezTo>
                  <a:cubicBezTo>
                    <a:pt x="2432" y="39496"/>
                    <a:pt x="5320" y="40012"/>
                    <a:pt x="8481" y="40316"/>
                  </a:cubicBezTo>
                  <a:cubicBezTo>
                    <a:pt x="10100" y="40487"/>
                    <a:pt x="11727" y="40571"/>
                    <a:pt x="13355" y="40571"/>
                  </a:cubicBezTo>
                  <a:cubicBezTo>
                    <a:pt x="16371" y="40571"/>
                    <a:pt x="19391" y="40281"/>
                    <a:pt x="22372" y="39709"/>
                  </a:cubicBezTo>
                  <a:cubicBezTo>
                    <a:pt x="24621" y="39283"/>
                    <a:pt x="26870" y="38675"/>
                    <a:pt x="29059" y="37915"/>
                  </a:cubicBezTo>
                  <a:cubicBezTo>
                    <a:pt x="34135" y="36152"/>
                    <a:pt x="38208" y="30803"/>
                    <a:pt x="39849" y="25818"/>
                  </a:cubicBezTo>
                  <a:cubicBezTo>
                    <a:pt x="41521" y="20590"/>
                    <a:pt x="42159" y="13963"/>
                    <a:pt x="41248" y="8553"/>
                  </a:cubicBezTo>
                  <a:cubicBezTo>
                    <a:pt x="40670" y="5058"/>
                    <a:pt x="38664" y="1501"/>
                    <a:pt x="35320" y="377"/>
                  </a:cubicBezTo>
                  <a:cubicBezTo>
                    <a:pt x="34516" y="112"/>
                    <a:pt x="33681" y="1"/>
                    <a:pt x="328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698689" y="3282767"/>
              <a:ext cx="429407" cy="200807"/>
            </a:xfrm>
            <a:custGeom>
              <a:avLst/>
              <a:gdLst/>
              <a:ahLst/>
              <a:cxnLst/>
              <a:rect l="l" t="t" r="r" b="b"/>
              <a:pathLst>
                <a:path w="13040" h="6098" extrusionOk="0">
                  <a:moveTo>
                    <a:pt x="10530" y="1"/>
                  </a:moveTo>
                  <a:cubicBezTo>
                    <a:pt x="9431" y="1"/>
                    <a:pt x="8267" y="935"/>
                    <a:pt x="7295" y="1442"/>
                  </a:cubicBezTo>
                  <a:cubicBezTo>
                    <a:pt x="5806" y="2263"/>
                    <a:pt x="4286" y="3053"/>
                    <a:pt x="2766" y="3904"/>
                  </a:cubicBezTo>
                  <a:cubicBezTo>
                    <a:pt x="1915" y="4391"/>
                    <a:pt x="0" y="4907"/>
                    <a:pt x="1155" y="5758"/>
                  </a:cubicBezTo>
                  <a:cubicBezTo>
                    <a:pt x="1498" y="6012"/>
                    <a:pt x="1980" y="6098"/>
                    <a:pt x="2503" y="6098"/>
                  </a:cubicBezTo>
                  <a:cubicBezTo>
                    <a:pt x="3419" y="6098"/>
                    <a:pt x="4457" y="5836"/>
                    <a:pt x="5076" y="5758"/>
                  </a:cubicBezTo>
                  <a:cubicBezTo>
                    <a:pt x="6961" y="5454"/>
                    <a:pt x="8845" y="5272"/>
                    <a:pt x="10669" y="4846"/>
                  </a:cubicBezTo>
                  <a:cubicBezTo>
                    <a:pt x="11459" y="4664"/>
                    <a:pt x="12249" y="4543"/>
                    <a:pt x="13040" y="4512"/>
                  </a:cubicBezTo>
                  <a:cubicBezTo>
                    <a:pt x="12918" y="3236"/>
                    <a:pt x="12827" y="1655"/>
                    <a:pt x="11915" y="652"/>
                  </a:cubicBezTo>
                  <a:cubicBezTo>
                    <a:pt x="11480" y="180"/>
                    <a:pt x="11011" y="1"/>
                    <a:pt x="1053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778743" y="3120058"/>
              <a:ext cx="1284237" cy="969920"/>
            </a:xfrm>
            <a:custGeom>
              <a:avLst/>
              <a:gdLst/>
              <a:ahLst/>
              <a:cxnLst/>
              <a:rect l="l" t="t" r="r" b="b"/>
              <a:pathLst>
                <a:path w="38999" h="29454" extrusionOk="0">
                  <a:moveTo>
                    <a:pt x="31743" y="1"/>
                  </a:moveTo>
                  <a:cubicBezTo>
                    <a:pt x="31463" y="1"/>
                    <a:pt x="31195" y="11"/>
                    <a:pt x="30943" y="30"/>
                  </a:cubicBezTo>
                  <a:cubicBezTo>
                    <a:pt x="25989" y="426"/>
                    <a:pt x="21034" y="547"/>
                    <a:pt x="16110" y="973"/>
                  </a:cubicBezTo>
                  <a:cubicBezTo>
                    <a:pt x="12098" y="1277"/>
                    <a:pt x="7721" y="2158"/>
                    <a:pt x="4986" y="5350"/>
                  </a:cubicBezTo>
                  <a:cubicBezTo>
                    <a:pt x="2706" y="7964"/>
                    <a:pt x="2341" y="11550"/>
                    <a:pt x="1733" y="14833"/>
                  </a:cubicBezTo>
                  <a:cubicBezTo>
                    <a:pt x="973" y="18633"/>
                    <a:pt x="426" y="22493"/>
                    <a:pt x="92" y="26353"/>
                  </a:cubicBezTo>
                  <a:cubicBezTo>
                    <a:pt x="1" y="27326"/>
                    <a:pt x="1" y="28481"/>
                    <a:pt x="791" y="29058"/>
                  </a:cubicBezTo>
                  <a:cubicBezTo>
                    <a:pt x="1277" y="29453"/>
                    <a:pt x="1976" y="29453"/>
                    <a:pt x="2584" y="29453"/>
                  </a:cubicBezTo>
                  <a:lnTo>
                    <a:pt x="6475" y="29453"/>
                  </a:lnTo>
                  <a:cubicBezTo>
                    <a:pt x="7600" y="29423"/>
                    <a:pt x="8876" y="29362"/>
                    <a:pt x="9606" y="28511"/>
                  </a:cubicBezTo>
                  <a:cubicBezTo>
                    <a:pt x="10122" y="27934"/>
                    <a:pt x="10274" y="27113"/>
                    <a:pt x="10366" y="26353"/>
                  </a:cubicBezTo>
                  <a:cubicBezTo>
                    <a:pt x="10517" y="25352"/>
                    <a:pt x="12730" y="12895"/>
                    <a:pt x="12615" y="12858"/>
                  </a:cubicBezTo>
                  <a:lnTo>
                    <a:pt x="12615" y="12858"/>
                  </a:lnTo>
                  <a:cubicBezTo>
                    <a:pt x="15268" y="13276"/>
                    <a:pt x="17960" y="13486"/>
                    <a:pt x="20657" y="13486"/>
                  </a:cubicBezTo>
                  <a:cubicBezTo>
                    <a:pt x="22070" y="13486"/>
                    <a:pt x="23484" y="13428"/>
                    <a:pt x="24895" y="13313"/>
                  </a:cubicBezTo>
                  <a:cubicBezTo>
                    <a:pt x="27813" y="13101"/>
                    <a:pt x="30761" y="12584"/>
                    <a:pt x="33284" y="11155"/>
                  </a:cubicBezTo>
                  <a:cubicBezTo>
                    <a:pt x="35716" y="9787"/>
                    <a:pt x="38998" y="6262"/>
                    <a:pt x="38026" y="3161"/>
                  </a:cubicBezTo>
                  <a:cubicBezTo>
                    <a:pt x="37265" y="743"/>
                    <a:pt x="34099" y="1"/>
                    <a:pt x="317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3403336" y="2208873"/>
              <a:ext cx="767763" cy="1016813"/>
            </a:xfrm>
            <a:custGeom>
              <a:avLst/>
              <a:gdLst/>
              <a:ahLst/>
              <a:cxnLst/>
              <a:rect l="l" t="t" r="r" b="b"/>
              <a:pathLst>
                <a:path w="23315" h="30878" extrusionOk="0">
                  <a:moveTo>
                    <a:pt x="11223" y="1"/>
                  </a:moveTo>
                  <a:cubicBezTo>
                    <a:pt x="10828" y="1"/>
                    <a:pt x="10435" y="36"/>
                    <a:pt x="10031" y="71"/>
                  </a:cubicBezTo>
                  <a:cubicBezTo>
                    <a:pt x="5593" y="466"/>
                    <a:pt x="1399" y="527"/>
                    <a:pt x="153" y="5542"/>
                  </a:cubicBezTo>
                  <a:cubicBezTo>
                    <a:pt x="61" y="5846"/>
                    <a:pt x="1" y="6150"/>
                    <a:pt x="31" y="6484"/>
                  </a:cubicBezTo>
                  <a:cubicBezTo>
                    <a:pt x="61" y="6910"/>
                    <a:pt x="244" y="7335"/>
                    <a:pt x="426" y="7731"/>
                  </a:cubicBezTo>
                  <a:cubicBezTo>
                    <a:pt x="1095" y="9190"/>
                    <a:pt x="1338" y="10345"/>
                    <a:pt x="1794" y="11895"/>
                  </a:cubicBezTo>
                  <a:cubicBezTo>
                    <a:pt x="2888" y="15694"/>
                    <a:pt x="2402" y="20649"/>
                    <a:pt x="2189" y="24570"/>
                  </a:cubicBezTo>
                  <a:cubicBezTo>
                    <a:pt x="2007" y="27609"/>
                    <a:pt x="4317" y="28217"/>
                    <a:pt x="6809" y="29099"/>
                  </a:cubicBezTo>
                  <a:cubicBezTo>
                    <a:pt x="8420" y="29646"/>
                    <a:pt x="10092" y="30163"/>
                    <a:pt x="11733" y="30527"/>
                  </a:cubicBezTo>
                  <a:cubicBezTo>
                    <a:pt x="13159" y="30817"/>
                    <a:pt x="14584" y="30878"/>
                    <a:pt x="16022" y="30878"/>
                  </a:cubicBezTo>
                  <a:cubicBezTo>
                    <a:pt x="16546" y="30878"/>
                    <a:pt x="17072" y="30870"/>
                    <a:pt x="17600" y="30862"/>
                  </a:cubicBezTo>
                  <a:cubicBezTo>
                    <a:pt x="18086" y="30862"/>
                    <a:pt x="18586" y="30848"/>
                    <a:pt x="19081" y="30848"/>
                  </a:cubicBezTo>
                  <a:cubicBezTo>
                    <a:pt x="19329" y="30848"/>
                    <a:pt x="19575" y="30852"/>
                    <a:pt x="19819" y="30862"/>
                  </a:cubicBezTo>
                  <a:cubicBezTo>
                    <a:pt x="19971" y="30618"/>
                    <a:pt x="20062" y="30284"/>
                    <a:pt x="20244" y="29767"/>
                  </a:cubicBezTo>
                  <a:cubicBezTo>
                    <a:pt x="21642" y="25694"/>
                    <a:pt x="23314" y="21530"/>
                    <a:pt x="22068" y="17184"/>
                  </a:cubicBezTo>
                  <a:cubicBezTo>
                    <a:pt x="21490" y="15178"/>
                    <a:pt x="20578" y="13263"/>
                    <a:pt x="20001" y="11226"/>
                  </a:cubicBezTo>
                  <a:cubicBezTo>
                    <a:pt x="18816" y="7153"/>
                    <a:pt x="18329" y="3384"/>
                    <a:pt x="14439" y="1044"/>
                  </a:cubicBezTo>
                  <a:cubicBezTo>
                    <a:pt x="13709" y="618"/>
                    <a:pt x="12919" y="223"/>
                    <a:pt x="12098" y="71"/>
                  </a:cubicBezTo>
                  <a:cubicBezTo>
                    <a:pt x="11803" y="20"/>
                    <a:pt x="11513" y="1"/>
                    <a:pt x="1122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554552" y="4251448"/>
              <a:ext cx="445444" cy="187800"/>
            </a:xfrm>
            <a:custGeom>
              <a:avLst/>
              <a:gdLst/>
              <a:ahLst/>
              <a:cxnLst/>
              <a:rect l="l" t="t" r="r" b="b"/>
              <a:pathLst>
                <a:path w="13527" h="5703" extrusionOk="0">
                  <a:moveTo>
                    <a:pt x="8193" y="1"/>
                  </a:moveTo>
                  <a:cubicBezTo>
                    <a:pt x="7995" y="1"/>
                    <a:pt x="7829" y="208"/>
                    <a:pt x="7751" y="416"/>
                  </a:cubicBezTo>
                  <a:cubicBezTo>
                    <a:pt x="7599" y="872"/>
                    <a:pt x="7599" y="1388"/>
                    <a:pt x="7143" y="1662"/>
                  </a:cubicBezTo>
                  <a:cubicBezTo>
                    <a:pt x="7113" y="1692"/>
                    <a:pt x="7082" y="1723"/>
                    <a:pt x="7052" y="1723"/>
                  </a:cubicBezTo>
                  <a:cubicBezTo>
                    <a:pt x="6596" y="1996"/>
                    <a:pt x="5866" y="2148"/>
                    <a:pt x="5350" y="2300"/>
                  </a:cubicBezTo>
                  <a:cubicBezTo>
                    <a:pt x="4043" y="2695"/>
                    <a:pt x="2644" y="2938"/>
                    <a:pt x="1337" y="3394"/>
                  </a:cubicBezTo>
                  <a:cubicBezTo>
                    <a:pt x="669" y="3638"/>
                    <a:pt x="0" y="4489"/>
                    <a:pt x="760" y="5097"/>
                  </a:cubicBezTo>
                  <a:cubicBezTo>
                    <a:pt x="1094" y="5370"/>
                    <a:pt x="1520" y="5431"/>
                    <a:pt x="1945" y="5492"/>
                  </a:cubicBezTo>
                  <a:cubicBezTo>
                    <a:pt x="3346" y="5646"/>
                    <a:pt x="4751" y="5702"/>
                    <a:pt x="6160" y="5702"/>
                  </a:cubicBezTo>
                  <a:cubicBezTo>
                    <a:pt x="8085" y="5702"/>
                    <a:pt x="10015" y="5597"/>
                    <a:pt x="11946" y="5492"/>
                  </a:cubicBezTo>
                  <a:cubicBezTo>
                    <a:pt x="12128" y="5492"/>
                    <a:pt x="12310" y="5461"/>
                    <a:pt x="12462" y="5340"/>
                  </a:cubicBezTo>
                  <a:cubicBezTo>
                    <a:pt x="12523" y="5279"/>
                    <a:pt x="12553" y="5157"/>
                    <a:pt x="12614" y="5066"/>
                  </a:cubicBezTo>
                  <a:cubicBezTo>
                    <a:pt x="13009" y="4002"/>
                    <a:pt x="13283" y="2817"/>
                    <a:pt x="13526" y="1723"/>
                  </a:cubicBezTo>
                  <a:cubicBezTo>
                    <a:pt x="13442" y="1705"/>
                    <a:pt x="13356" y="1697"/>
                    <a:pt x="13269" y="1697"/>
                  </a:cubicBezTo>
                  <a:cubicBezTo>
                    <a:pt x="12910" y="1697"/>
                    <a:pt x="12525" y="1820"/>
                    <a:pt x="12158" y="1844"/>
                  </a:cubicBezTo>
                  <a:cubicBezTo>
                    <a:pt x="11948" y="1855"/>
                    <a:pt x="11729" y="1870"/>
                    <a:pt x="11511" y="1870"/>
                  </a:cubicBezTo>
                  <a:cubicBezTo>
                    <a:pt x="11131" y="1870"/>
                    <a:pt x="10754" y="1825"/>
                    <a:pt x="10426" y="1631"/>
                  </a:cubicBezTo>
                  <a:cubicBezTo>
                    <a:pt x="9696" y="1236"/>
                    <a:pt x="9028" y="750"/>
                    <a:pt x="8480" y="172"/>
                  </a:cubicBezTo>
                  <a:cubicBezTo>
                    <a:pt x="8420" y="112"/>
                    <a:pt x="8359" y="51"/>
                    <a:pt x="8298" y="20"/>
                  </a:cubicBezTo>
                  <a:cubicBezTo>
                    <a:pt x="8262" y="7"/>
                    <a:pt x="8227" y="1"/>
                    <a:pt x="819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783749" y="2500307"/>
              <a:ext cx="386401" cy="699367"/>
            </a:xfrm>
            <a:custGeom>
              <a:avLst/>
              <a:gdLst/>
              <a:ahLst/>
              <a:cxnLst/>
              <a:rect l="l" t="t" r="r" b="b"/>
              <a:pathLst>
                <a:path w="11734" h="21238" extrusionOk="0">
                  <a:moveTo>
                    <a:pt x="6053" y="1"/>
                  </a:moveTo>
                  <a:cubicBezTo>
                    <a:pt x="5627" y="1"/>
                    <a:pt x="5170" y="83"/>
                    <a:pt x="4682" y="248"/>
                  </a:cubicBezTo>
                  <a:cubicBezTo>
                    <a:pt x="1703" y="1251"/>
                    <a:pt x="1" y="4413"/>
                    <a:pt x="122" y="7422"/>
                  </a:cubicBezTo>
                  <a:cubicBezTo>
                    <a:pt x="274" y="10492"/>
                    <a:pt x="609" y="13531"/>
                    <a:pt x="1004" y="16540"/>
                  </a:cubicBezTo>
                  <a:cubicBezTo>
                    <a:pt x="1156" y="17665"/>
                    <a:pt x="1308" y="18759"/>
                    <a:pt x="1490" y="19854"/>
                  </a:cubicBezTo>
                  <a:cubicBezTo>
                    <a:pt x="1520" y="20218"/>
                    <a:pt x="1612" y="20613"/>
                    <a:pt x="1855" y="20887"/>
                  </a:cubicBezTo>
                  <a:cubicBezTo>
                    <a:pt x="2122" y="21177"/>
                    <a:pt x="2520" y="21238"/>
                    <a:pt x="2929" y="21238"/>
                  </a:cubicBezTo>
                  <a:cubicBezTo>
                    <a:pt x="3078" y="21238"/>
                    <a:pt x="3228" y="21229"/>
                    <a:pt x="3375" y="21221"/>
                  </a:cubicBezTo>
                  <a:cubicBezTo>
                    <a:pt x="5320" y="21039"/>
                    <a:pt x="7265" y="20674"/>
                    <a:pt x="9150" y="20158"/>
                  </a:cubicBezTo>
                  <a:cubicBezTo>
                    <a:pt x="9727" y="19975"/>
                    <a:pt x="10335" y="19793"/>
                    <a:pt x="10700" y="19337"/>
                  </a:cubicBezTo>
                  <a:cubicBezTo>
                    <a:pt x="11034" y="18911"/>
                    <a:pt x="11156" y="18364"/>
                    <a:pt x="11217" y="17847"/>
                  </a:cubicBezTo>
                  <a:cubicBezTo>
                    <a:pt x="11733" y="14109"/>
                    <a:pt x="10518" y="10431"/>
                    <a:pt x="10578" y="6631"/>
                  </a:cubicBezTo>
                  <a:cubicBezTo>
                    <a:pt x="10609" y="4625"/>
                    <a:pt x="9849" y="3410"/>
                    <a:pt x="8846" y="1738"/>
                  </a:cubicBezTo>
                  <a:cubicBezTo>
                    <a:pt x="8116" y="588"/>
                    <a:pt x="7193" y="1"/>
                    <a:pt x="605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3460405" y="1891358"/>
              <a:ext cx="274274" cy="282539"/>
            </a:xfrm>
            <a:custGeom>
              <a:avLst/>
              <a:gdLst/>
              <a:ahLst/>
              <a:cxnLst/>
              <a:rect l="l" t="t" r="r" b="b"/>
              <a:pathLst>
                <a:path w="8329" h="8580" extrusionOk="0">
                  <a:moveTo>
                    <a:pt x="4364" y="1"/>
                  </a:moveTo>
                  <a:cubicBezTo>
                    <a:pt x="3733" y="1"/>
                    <a:pt x="3194" y="202"/>
                    <a:pt x="2523" y="442"/>
                  </a:cubicBezTo>
                  <a:cubicBezTo>
                    <a:pt x="2364" y="494"/>
                    <a:pt x="2202" y="512"/>
                    <a:pt x="2040" y="512"/>
                  </a:cubicBezTo>
                  <a:cubicBezTo>
                    <a:pt x="1629" y="512"/>
                    <a:pt x="1224" y="392"/>
                    <a:pt x="901" y="392"/>
                  </a:cubicBezTo>
                  <a:cubicBezTo>
                    <a:pt x="601" y="392"/>
                    <a:pt x="371" y="496"/>
                    <a:pt x="274" y="898"/>
                  </a:cubicBezTo>
                  <a:cubicBezTo>
                    <a:pt x="0" y="1962"/>
                    <a:pt x="608" y="4789"/>
                    <a:pt x="1034" y="5822"/>
                  </a:cubicBezTo>
                  <a:cubicBezTo>
                    <a:pt x="1338" y="6491"/>
                    <a:pt x="1672" y="7160"/>
                    <a:pt x="2158" y="7676"/>
                  </a:cubicBezTo>
                  <a:cubicBezTo>
                    <a:pt x="2789" y="8325"/>
                    <a:pt x="3521" y="8579"/>
                    <a:pt x="4290" y="8579"/>
                  </a:cubicBezTo>
                  <a:cubicBezTo>
                    <a:pt x="4855" y="8579"/>
                    <a:pt x="5439" y="8442"/>
                    <a:pt x="6018" y="8224"/>
                  </a:cubicBezTo>
                  <a:cubicBezTo>
                    <a:pt x="6535" y="8011"/>
                    <a:pt x="6961" y="7707"/>
                    <a:pt x="7326" y="7281"/>
                  </a:cubicBezTo>
                  <a:cubicBezTo>
                    <a:pt x="7569" y="7008"/>
                    <a:pt x="8329" y="6187"/>
                    <a:pt x="8298" y="5822"/>
                  </a:cubicBezTo>
                  <a:cubicBezTo>
                    <a:pt x="8268" y="5518"/>
                    <a:pt x="8268" y="5245"/>
                    <a:pt x="8268" y="4971"/>
                  </a:cubicBezTo>
                  <a:cubicBezTo>
                    <a:pt x="8177" y="4454"/>
                    <a:pt x="8116" y="3968"/>
                    <a:pt x="7994" y="3451"/>
                  </a:cubicBezTo>
                  <a:cubicBezTo>
                    <a:pt x="7812" y="2874"/>
                    <a:pt x="7569" y="2296"/>
                    <a:pt x="7295" y="1749"/>
                  </a:cubicBezTo>
                  <a:cubicBezTo>
                    <a:pt x="7204" y="1567"/>
                    <a:pt x="7082" y="1385"/>
                    <a:pt x="6930" y="1233"/>
                  </a:cubicBezTo>
                  <a:cubicBezTo>
                    <a:pt x="6444" y="564"/>
                    <a:pt x="5684" y="169"/>
                    <a:pt x="4894" y="47"/>
                  </a:cubicBezTo>
                  <a:cubicBezTo>
                    <a:pt x="4708" y="15"/>
                    <a:pt x="4532" y="1"/>
                    <a:pt x="43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3558472" y="2053046"/>
              <a:ext cx="265284" cy="277271"/>
            </a:xfrm>
            <a:custGeom>
              <a:avLst/>
              <a:gdLst/>
              <a:ahLst/>
              <a:cxnLst/>
              <a:rect l="l" t="t" r="r" b="b"/>
              <a:pathLst>
                <a:path w="8056" h="8420" extrusionOk="0">
                  <a:moveTo>
                    <a:pt x="5107" y="0"/>
                  </a:moveTo>
                  <a:cubicBezTo>
                    <a:pt x="4834" y="0"/>
                    <a:pt x="4530" y="608"/>
                    <a:pt x="4348" y="791"/>
                  </a:cubicBezTo>
                  <a:cubicBezTo>
                    <a:pt x="4044" y="1125"/>
                    <a:pt x="3740" y="1399"/>
                    <a:pt x="3375" y="1672"/>
                  </a:cubicBezTo>
                  <a:cubicBezTo>
                    <a:pt x="2645" y="2189"/>
                    <a:pt x="1764" y="2462"/>
                    <a:pt x="852" y="2493"/>
                  </a:cubicBezTo>
                  <a:cubicBezTo>
                    <a:pt x="609" y="2493"/>
                    <a:pt x="335" y="2493"/>
                    <a:pt x="183" y="2645"/>
                  </a:cubicBezTo>
                  <a:cubicBezTo>
                    <a:pt x="123" y="2675"/>
                    <a:pt x="123" y="2736"/>
                    <a:pt x="92" y="2766"/>
                  </a:cubicBezTo>
                  <a:cubicBezTo>
                    <a:pt x="1" y="2888"/>
                    <a:pt x="761" y="4073"/>
                    <a:pt x="822" y="4286"/>
                  </a:cubicBezTo>
                  <a:cubicBezTo>
                    <a:pt x="1369" y="5532"/>
                    <a:pt x="1855" y="6566"/>
                    <a:pt x="974" y="7721"/>
                  </a:cubicBezTo>
                  <a:cubicBezTo>
                    <a:pt x="639" y="8177"/>
                    <a:pt x="2980" y="8420"/>
                    <a:pt x="3162" y="8420"/>
                  </a:cubicBezTo>
                  <a:cubicBezTo>
                    <a:pt x="4135" y="8329"/>
                    <a:pt x="5107" y="7964"/>
                    <a:pt x="5898" y="7417"/>
                  </a:cubicBezTo>
                  <a:cubicBezTo>
                    <a:pt x="6779" y="6779"/>
                    <a:pt x="7539" y="5988"/>
                    <a:pt x="8056" y="5016"/>
                  </a:cubicBezTo>
                  <a:cubicBezTo>
                    <a:pt x="7721" y="4955"/>
                    <a:pt x="7478" y="4803"/>
                    <a:pt x="7265" y="4621"/>
                  </a:cubicBezTo>
                  <a:cubicBezTo>
                    <a:pt x="6870" y="4347"/>
                    <a:pt x="6536" y="3952"/>
                    <a:pt x="6262" y="3557"/>
                  </a:cubicBezTo>
                  <a:cubicBezTo>
                    <a:pt x="5503" y="2432"/>
                    <a:pt x="5472" y="1247"/>
                    <a:pt x="5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3451382" y="1828823"/>
              <a:ext cx="334338" cy="245098"/>
            </a:xfrm>
            <a:custGeom>
              <a:avLst/>
              <a:gdLst/>
              <a:ahLst/>
              <a:cxnLst/>
              <a:rect l="l" t="t" r="r" b="b"/>
              <a:pathLst>
                <a:path w="10153" h="7443" extrusionOk="0">
                  <a:moveTo>
                    <a:pt x="3861" y="1"/>
                  </a:moveTo>
                  <a:cubicBezTo>
                    <a:pt x="3071" y="1"/>
                    <a:pt x="2128" y="305"/>
                    <a:pt x="1642" y="943"/>
                  </a:cubicBezTo>
                  <a:cubicBezTo>
                    <a:pt x="1429" y="1217"/>
                    <a:pt x="1308" y="1551"/>
                    <a:pt x="1125" y="1855"/>
                  </a:cubicBezTo>
                  <a:cubicBezTo>
                    <a:pt x="943" y="2189"/>
                    <a:pt x="700" y="2463"/>
                    <a:pt x="487" y="2797"/>
                  </a:cubicBezTo>
                  <a:cubicBezTo>
                    <a:pt x="153" y="3253"/>
                    <a:pt x="1" y="3861"/>
                    <a:pt x="31" y="4439"/>
                  </a:cubicBezTo>
                  <a:cubicBezTo>
                    <a:pt x="31" y="4712"/>
                    <a:pt x="61" y="5016"/>
                    <a:pt x="244" y="5259"/>
                  </a:cubicBezTo>
                  <a:cubicBezTo>
                    <a:pt x="426" y="5533"/>
                    <a:pt x="791" y="5685"/>
                    <a:pt x="1125" y="5685"/>
                  </a:cubicBezTo>
                  <a:cubicBezTo>
                    <a:pt x="1855" y="5685"/>
                    <a:pt x="2463" y="5290"/>
                    <a:pt x="3101" y="5016"/>
                  </a:cubicBezTo>
                  <a:cubicBezTo>
                    <a:pt x="3402" y="4876"/>
                    <a:pt x="3636" y="4775"/>
                    <a:pt x="3900" y="4775"/>
                  </a:cubicBezTo>
                  <a:cubicBezTo>
                    <a:pt x="4037" y="4775"/>
                    <a:pt x="4182" y="4802"/>
                    <a:pt x="4347" y="4864"/>
                  </a:cubicBezTo>
                  <a:cubicBezTo>
                    <a:pt x="4767" y="5004"/>
                    <a:pt x="5160" y="5452"/>
                    <a:pt x="5599" y="5452"/>
                  </a:cubicBezTo>
                  <a:cubicBezTo>
                    <a:pt x="5637" y="5452"/>
                    <a:pt x="5676" y="5449"/>
                    <a:pt x="5715" y="5442"/>
                  </a:cubicBezTo>
                  <a:cubicBezTo>
                    <a:pt x="5887" y="5392"/>
                    <a:pt x="6039" y="5303"/>
                    <a:pt x="6188" y="5303"/>
                  </a:cubicBezTo>
                  <a:cubicBezTo>
                    <a:pt x="6223" y="5303"/>
                    <a:pt x="6258" y="5308"/>
                    <a:pt x="6292" y="5320"/>
                  </a:cubicBezTo>
                  <a:cubicBezTo>
                    <a:pt x="6475" y="5411"/>
                    <a:pt x="6505" y="5654"/>
                    <a:pt x="6505" y="5837"/>
                  </a:cubicBezTo>
                  <a:cubicBezTo>
                    <a:pt x="6596" y="6475"/>
                    <a:pt x="6900" y="6961"/>
                    <a:pt x="7508" y="7265"/>
                  </a:cubicBezTo>
                  <a:cubicBezTo>
                    <a:pt x="7712" y="7377"/>
                    <a:pt x="7939" y="7443"/>
                    <a:pt x="8168" y="7443"/>
                  </a:cubicBezTo>
                  <a:cubicBezTo>
                    <a:pt x="8314" y="7443"/>
                    <a:pt x="8460" y="7416"/>
                    <a:pt x="8603" y="7357"/>
                  </a:cubicBezTo>
                  <a:cubicBezTo>
                    <a:pt x="8937" y="7235"/>
                    <a:pt x="9210" y="6840"/>
                    <a:pt x="9180" y="6475"/>
                  </a:cubicBezTo>
                  <a:cubicBezTo>
                    <a:pt x="9150" y="6293"/>
                    <a:pt x="9089" y="6080"/>
                    <a:pt x="9210" y="5958"/>
                  </a:cubicBezTo>
                  <a:cubicBezTo>
                    <a:pt x="9241" y="5898"/>
                    <a:pt x="9332" y="5867"/>
                    <a:pt x="9393" y="5837"/>
                  </a:cubicBezTo>
                  <a:cubicBezTo>
                    <a:pt x="9758" y="5654"/>
                    <a:pt x="9970" y="5290"/>
                    <a:pt x="10062" y="4925"/>
                  </a:cubicBezTo>
                  <a:cubicBezTo>
                    <a:pt x="10122" y="4651"/>
                    <a:pt x="10153" y="4378"/>
                    <a:pt x="10062" y="4135"/>
                  </a:cubicBezTo>
                  <a:cubicBezTo>
                    <a:pt x="9970" y="3891"/>
                    <a:pt x="9788" y="3679"/>
                    <a:pt x="9545" y="3587"/>
                  </a:cubicBezTo>
                  <a:cubicBezTo>
                    <a:pt x="9302" y="3496"/>
                    <a:pt x="8998" y="3557"/>
                    <a:pt x="8755" y="3405"/>
                  </a:cubicBezTo>
                  <a:cubicBezTo>
                    <a:pt x="8390" y="3162"/>
                    <a:pt x="8481" y="2554"/>
                    <a:pt x="8177" y="2250"/>
                  </a:cubicBezTo>
                  <a:cubicBezTo>
                    <a:pt x="8055" y="2159"/>
                    <a:pt x="7934" y="2098"/>
                    <a:pt x="7843" y="2037"/>
                  </a:cubicBezTo>
                  <a:cubicBezTo>
                    <a:pt x="7508" y="1794"/>
                    <a:pt x="7387" y="1369"/>
                    <a:pt x="7113" y="1095"/>
                  </a:cubicBezTo>
                  <a:cubicBezTo>
                    <a:pt x="6900" y="913"/>
                    <a:pt x="6627" y="821"/>
                    <a:pt x="6384" y="700"/>
                  </a:cubicBezTo>
                  <a:cubicBezTo>
                    <a:pt x="6171" y="578"/>
                    <a:pt x="6049" y="396"/>
                    <a:pt x="5867" y="274"/>
                  </a:cubicBezTo>
                  <a:cubicBezTo>
                    <a:pt x="5520" y="57"/>
                    <a:pt x="4971" y="26"/>
                    <a:pt x="4486" y="26"/>
                  </a:cubicBezTo>
                  <a:cubicBezTo>
                    <a:pt x="4292" y="26"/>
                    <a:pt x="4108" y="31"/>
                    <a:pt x="3952" y="31"/>
                  </a:cubicBezTo>
                  <a:cubicBezTo>
                    <a:pt x="3922" y="31"/>
                    <a:pt x="3891" y="31"/>
                    <a:pt x="386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897853" y="2233571"/>
              <a:ext cx="697688" cy="699170"/>
            </a:xfrm>
            <a:custGeom>
              <a:avLst/>
              <a:gdLst/>
              <a:ahLst/>
              <a:cxnLst/>
              <a:rect l="l" t="t" r="r" b="b"/>
              <a:pathLst>
                <a:path w="21187" h="21232" extrusionOk="0">
                  <a:moveTo>
                    <a:pt x="20523" y="0"/>
                  </a:moveTo>
                  <a:cubicBezTo>
                    <a:pt x="18504" y="0"/>
                    <a:pt x="16539" y="1011"/>
                    <a:pt x="14651" y="1631"/>
                  </a:cubicBezTo>
                  <a:cubicBezTo>
                    <a:pt x="12372" y="2360"/>
                    <a:pt x="10092" y="3181"/>
                    <a:pt x="7995" y="4367"/>
                  </a:cubicBezTo>
                  <a:cubicBezTo>
                    <a:pt x="5867" y="5552"/>
                    <a:pt x="3922" y="7133"/>
                    <a:pt x="2554" y="9108"/>
                  </a:cubicBezTo>
                  <a:cubicBezTo>
                    <a:pt x="2280" y="9473"/>
                    <a:pt x="2068" y="9838"/>
                    <a:pt x="1824" y="10233"/>
                  </a:cubicBezTo>
                  <a:cubicBezTo>
                    <a:pt x="457" y="12725"/>
                    <a:pt x="1" y="15826"/>
                    <a:pt x="1065" y="18501"/>
                  </a:cubicBezTo>
                  <a:cubicBezTo>
                    <a:pt x="1521" y="19686"/>
                    <a:pt x="2372" y="20841"/>
                    <a:pt x="3618" y="21145"/>
                  </a:cubicBezTo>
                  <a:cubicBezTo>
                    <a:pt x="3840" y="21204"/>
                    <a:pt x="4063" y="21231"/>
                    <a:pt x="4285" y="21231"/>
                  </a:cubicBezTo>
                  <a:cubicBezTo>
                    <a:pt x="5674" y="21231"/>
                    <a:pt x="7018" y="20154"/>
                    <a:pt x="7752" y="18896"/>
                  </a:cubicBezTo>
                  <a:cubicBezTo>
                    <a:pt x="8572" y="17406"/>
                    <a:pt x="8846" y="15704"/>
                    <a:pt x="9484" y="14124"/>
                  </a:cubicBezTo>
                  <a:cubicBezTo>
                    <a:pt x="10153" y="12452"/>
                    <a:pt x="11278" y="10993"/>
                    <a:pt x="13132" y="10993"/>
                  </a:cubicBezTo>
                  <a:cubicBezTo>
                    <a:pt x="14925" y="10962"/>
                    <a:pt x="16870" y="10567"/>
                    <a:pt x="18086" y="9108"/>
                  </a:cubicBezTo>
                  <a:cubicBezTo>
                    <a:pt x="18755" y="8288"/>
                    <a:pt x="18876" y="7163"/>
                    <a:pt x="19120" y="6160"/>
                  </a:cubicBezTo>
                  <a:cubicBezTo>
                    <a:pt x="19515" y="4336"/>
                    <a:pt x="20123" y="2482"/>
                    <a:pt x="21126" y="901"/>
                  </a:cubicBezTo>
                  <a:cubicBezTo>
                    <a:pt x="21126" y="628"/>
                    <a:pt x="21156" y="324"/>
                    <a:pt x="21187" y="50"/>
                  </a:cubicBezTo>
                  <a:cubicBezTo>
                    <a:pt x="21126" y="20"/>
                    <a:pt x="21065" y="20"/>
                    <a:pt x="21004" y="20"/>
                  </a:cubicBezTo>
                  <a:cubicBezTo>
                    <a:pt x="20844" y="7"/>
                    <a:pt x="20683" y="0"/>
                    <a:pt x="205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3794715" y="2218192"/>
              <a:ext cx="412415" cy="830725"/>
            </a:xfrm>
            <a:custGeom>
              <a:avLst/>
              <a:gdLst/>
              <a:ahLst/>
              <a:cxnLst/>
              <a:rect l="l" t="t" r="r" b="b"/>
              <a:pathLst>
                <a:path w="12524" h="25227" extrusionOk="0">
                  <a:moveTo>
                    <a:pt x="1125" y="1"/>
                  </a:moveTo>
                  <a:cubicBezTo>
                    <a:pt x="0" y="5320"/>
                    <a:pt x="1003" y="10822"/>
                    <a:pt x="2006" y="16202"/>
                  </a:cubicBezTo>
                  <a:cubicBezTo>
                    <a:pt x="2250" y="17509"/>
                    <a:pt x="2493" y="18816"/>
                    <a:pt x="2736" y="20123"/>
                  </a:cubicBezTo>
                  <a:cubicBezTo>
                    <a:pt x="2918" y="21065"/>
                    <a:pt x="3131" y="22068"/>
                    <a:pt x="3739" y="22828"/>
                  </a:cubicBezTo>
                  <a:cubicBezTo>
                    <a:pt x="5046" y="24378"/>
                    <a:pt x="7660" y="24955"/>
                    <a:pt x="9575" y="25168"/>
                  </a:cubicBezTo>
                  <a:cubicBezTo>
                    <a:pt x="9887" y="25199"/>
                    <a:pt x="10174" y="25227"/>
                    <a:pt x="10432" y="25227"/>
                  </a:cubicBezTo>
                  <a:cubicBezTo>
                    <a:pt x="11180" y="25227"/>
                    <a:pt x="11697" y="24999"/>
                    <a:pt x="11946" y="23983"/>
                  </a:cubicBezTo>
                  <a:cubicBezTo>
                    <a:pt x="12219" y="22919"/>
                    <a:pt x="12523" y="21521"/>
                    <a:pt x="12493" y="20427"/>
                  </a:cubicBezTo>
                  <a:cubicBezTo>
                    <a:pt x="12493" y="19727"/>
                    <a:pt x="12311" y="19059"/>
                    <a:pt x="12159" y="18390"/>
                  </a:cubicBezTo>
                  <a:cubicBezTo>
                    <a:pt x="11490" y="15533"/>
                    <a:pt x="10821" y="12676"/>
                    <a:pt x="10152" y="9818"/>
                  </a:cubicBezTo>
                  <a:cubicBezTo>
                    <a:pt x="9636" y="7600"/>
                    <a:pt x="8997" y="5229"/>
                    <a:pt x="7447" y="3466"/>
                  </a:cubicBezTo>
                  <a:cubicBezTo>
                    <a:pt x="5897" y="1672"/>
                    <a:pt x="3830" y="396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3052001" y="2713663"/>
              <a:ext cx="93126" cy="429440"/>
            </a:xfrm>
            <a:custGeom>
              <a:avLst/>
              <a:gdLst/>
              <a:ahLst/>
              <a:cxnLst/>
              <a:rect l="l" t="t" r="r" b="b"/>
              <a:pathLst>
                <a:path w="2828" h="13041" fill="none" extrusionOk="0">
                  <a:moveTo>
                    <a:pt x="1" y="0"/>
                  </a:moveTo>
                  <a:cubicBezTo>
                    <a:pt x="852" y="3678"/>
                    <a:pt x="2797" y="9271"/>
                    <a:pt x="2827" y="1304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5"/>
            <p:cNvSpPr/>
            <p:nvPr/>
          </p:nvSpPr>
          <p:spPr>
            <a:xfrm>
              <a:off x="3522446" y="2091081"/>
              <a:ext cx="53083" cy="22162"/>
            </a:xfrm>
            <a:custGeom>
              <a:avLst/>
              <a:gdLst/>
              <a:ahLst/>
              <a:cxnLst/>
              <a:rect l="l" t="t" r="r" b="b"/>
              <a:pathLst>
                <a:path w="1612" h="673" extrusionOk="0">
                  <a:moveTo>
                    <a:pt x="1612" y="0"/>
                  </a:moveTo>
                  <a:lnTo>
                    <a:pt x="1" y="244"/>
                  </a:lnTo>
                  <a:cubicBezTo>
                    <a:pt x="196" y="522"/>
                    <a:pt x="493" y="673"/>
                    <a:pt x="775" y="673"/>
                  </a:cubicBezTo>
                  <a:cubicBezTo>
                    <a:pt x="801" y="673"/>
                    <a:pt x="826" y="672"/>
                    <a:pt x="852" y="669"/>
                  </a:cubicBezTo>
                  <a:cubicBezTo>
                    <a:pt x="1186" y="608"/>
                    <a:pt x="1460" y="365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3143086" y="2521481"/>
              <a:ext cx="1256214" cy="1324478"/>
            </a:xfrm>
            <a:custGeom>
              <a:avLst/>
              <a:gdLst/>
              <a:ahLst/>
              <a:cxnLst/>
              <a:rect l="l" t="t" r="r" b="b"/>
              <a:pathLst>
                <a:path w="38148" h="40221" extrusionOk="0">
                  <a:moveTo>
                    <a:pt x="35351" y="1"/>
                  </a:moveTo>
                  <a:cubicBezTo>
                    <a:pt x="35321" y="31"/>
                    <a:pt x="35321" y="61"/>
                    <a:pt x="35321" y="92"/>
                  </a:cubicBezTo>
                  <a:cubicBezTo>
                    <a:pt x="35442" y="3283"/>
                    <a:pt x="34196" y="6505"/>
                    <a:pt x="32980" y="9362"/>
                  </a:cubicBezTo>
                  <a:cubicBezTo>
                    <a:pt x="32311" y="11004"/>
                    <a:pt x="31521" y="12615"/>
                    <a:pt x="30761" y="14226"/>
                  </a:cubicBezTo>
                  <a:cubicBezTo>
                    <a:pt x="29940" y="15928"/>
                    <a:pt x="29120" y="17600"/>
                    <a:pt x="28086" y="19180"/>
                  </a:cubicBezTo>
                  <a:cubicBezTo>
                    <a:pt x="25989" y="22432"/>
                    <a:pt x="23314" y="25350"/>
                    <a:pt x="20366" y="27843"/>
                  </a:cubicBezTo>
                  <a:cubicBezTo>
                    <a:pt x="17174" y="30578"/>
                    <a:pt x="13527" y="32676"/>
                    <a:pt x="9758" y="34500"/>
                  </a:cubicBezTo>
                  <a:cubicBezTo>
                    <a:pt x="7812" y="35442"/>
                    <a:pt x="5776" y="36171"/>
                    <a:pt x="3679" y="36779"/>
                  </a:cubicBezTo>
                  <a:cubicBezTo>
                    <a:pt x="2706" y="37053"/>
                    <a:pt x="1764" y="37296"/>
                    <a:pt x="791" y="37539"/>
                  </a:cubicBezTo>
                  <a:cubicBezTo>
                    <a:pt x="700" y="37600"/>
                    <a:pt x="609" y="37630"/>
                    <a:pt x="517" y="37661"/>
                  </a:cubicBezTo>
                  <a:cubicBezTo>
                    <a:pt x="335" y="37752"/>
                    <a:pt x="183" y="37843"/>
                    <a:pt x="1" y="37934"/>
                  </a:cubicBezTo>
                  <a:cubicBezTo>
                    <a:pt x="733" y="39822"/>
                    <a:pt x="3503" y="40220"/>
                    <a:pt x="6053" y="40220"/>
                  </a:cubicBezTo>
                  <a:cubicBezTo>
                    <a:pt x="7527" y="40220"/>
                    <a:pt x="8928" y="40087"/>
                    <a:pt x="9819" y="40032"/>
                  </a:cubicBezTo>
                  <a:cubicBezTo>
                    <a:pt x="14682" y="39728"/>
                    <a:pt x="19636" y="38968"/>
                    <a:pt x="23953" y="36688"/>
                  </a:cubicBezTo>
                  <a:cubicBezTo>
                    <a:pt x="30123" y="33466"/>
                    <a:pt x="34500" y="27326"/>
                    <a:pt x="36324" y="20578"/>
                  </a:cubicBezTo>
                  <a:cubicBezTo>
                    <a:pt x="38147" y="13861"/>
                    <a:pt x="37509" y="6627"/>
                    <a:pt x="3535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3189123" y="3433325"/>
              <a:ext cx="12052" cy="136166"/>
            </a:xfrm>
            <a:custGeom>
              <a:avLst/>
              <a:gdLst/>
              <a:ahLst/>
              <a:cxnLst/>
              <a:rect l="l" t="t" r="r" b="b"/>
              <a:pathLst>
                <a:path w="366" h="4135" fill="none" extrusionOk="0">
                  <a:moveTo>
                    <a:pt x="1" y="4135"/>
                  </a:moveTo>
                  <a:cubicBezTo>
                    <a:pt x="183" y="2858"/>
                    <a:pt x="214" y="1278"/>
                    <a:pt x="366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3627560" y="1977965"/>
              <a:ext cx="78110" cy="77122"/>
            </a:xfrm>
            <a:custGeom>
              <a:avLst/>
              <a:gdLst/>
              <a:ahLst/>
              <a:cxnLst/>
              <a:rect l="l" t="t" r="r" b="b"/>
              <a:pathLst>
                <a:path w="2372" h="2342" extrusionOk="0">
                  <a:moveTo>
                    <a:pt x="1186" y="1"/>
                  </a:moveTo>
                  <a:cubicBezTo>
                    <a:pt x="547" y="1"/>
                    <a:pt x="0" y="517"/>
                    <a:pt x="0" y="1156"/>
                  </a:cubicBezTo>
                  <a:cubicBezTo>
                    <a:pt x="0" y="1824"/>
                    <a:pt x="547" y="2341"/>
                    <a:pt x="1186" y="2341"/>
                  </a:cubicBezTo>
                  <a:cubicBezTo>
                    <a:pt x="1824" y="2341"/>
                    <a:pt x="2371" y="1824"/>
                    <a:pt x="2371" y="1156"/>
                  </a:cubicBezTo>
                  <a:cubicBezTo>
                    <a:pt x="2371" y="517"/>
                    <a:pt x="1824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3354764" y="2843475"/>
              <a:ext cx="850351" cy="187997"/>
            </a:xfrm>
            <a:custGeom>
              <a:avLst/>
              <a:gdLst/>
              <a:ahLst/>
              <a:cxnLst/>
              <a:rect l="l" t="t" r="r" b="b"/>
              <a:pathLst>
                <a:path w="25823" h="5709" extrusionOk="0">
                  <a:moveTo>
                    <a:pt x="20488" y="1"/>
                  </a:moveTo>
                  <a:cubicBezTo>
                    <a:pt x="20056" y="1"/>
                    <a:pt x="19625" y="24"/>
                    <a:pt x="19196" y="71"/>
                  </a:cubicBezTo>
                  <a:cubicBezTo>
                    <a:pt x="18680" y="101"/>
                    <a:pt x="18132" y="192"/>
                    <a:pt x="17616" y="314"/>
                  </a:cubicBezTo>
                  <a:cubicBezTo>
                    <a:pt x="16430" y="587"/>
                    <a:pt x="15245" y="952"/>
                    <a:pt x="14090" y="1317"/>
                  </a:cubicBezTo>
                  <a:cubicBezTo>
                    <a:pt x="12236" y="1864"/>
                    <a:pt x="10351" y="2198"/>
                    <a:pt x="8436" y="2715"/>
                  </a:cubicBezTo>
                  <a:cubicBezTo>
                    <a:pt x="7919" y="2837"/>
                    <a:pt x="7372" y="2989"/>
                    <a:pt x="6795" y="2989"/>
                  </a:cubicBezTo>
                  <a:cubicBezTo>
                    <a:pt x="5853" y="2989"/>
                    <a:pt x="4941" y="2624"/>
                    <a:pt x="3968" y="2594"/>
                  </a:cubicBezTo>
                  <a:cubicBezTo>
                    <a:pt x="3942" y="2593"/>
                    <a:pt x="3917" y="2593"/>
                    <a:pt x="3891" y="2593"/>
                  </a:cubicBezTo>
                  <a:cubicBezTo>
                    <a:pt x="2642" y="2593"/>
                    <a:pt x="1431" y="3314"/>
                    <a:pt x="746" y="4356"/>
                  </a:cubicBezTo>
                  <a:cubicBezTo>
                    <a:pt x="0" y="5495"/>
                    <a:pt x="534" y="5708"/>
                    <a:pt x="1342" y="5708"/>
                  </a:cubicBezTo>
                  <a:cubicBezTo>
                    <a:pt x="1785" y="5708"/>
                    <a:pt x="2311" y="5644"/>
                    <a:pt x="2752" y="5633"/>
                  </a:cubicBezTo>
                  <a:cubicBezTo>
                    <a:pt x="3694" y="5633"/>
                    <a:pt x="4637" y="5603"/>
                    <a:pt x="5579" y="5603"/>
                  </a:cubicBezTo>
                  <a:cubicBezTo>
                    <a:pt x="7555" y="5572"/>
                    <a:pt x="9530" y="5542"/>
                    <a:pt x="11476" y="5512"/>
                  </a:cubicBezTo>
                  <a:cubicBezTo>
                    <a:pt x="13755" y="5512"/>
                    <a:pt x="16005" y="5451"/>
                    <a:pt x="18254" y="5420"/>
                  </a:cubicBezTo>
                  <a:cubicBezTo>
                    <a:pt x="19213" y="5396"/>
                    <a:pt x="20172" y="5351"/>
                    <a:pt x="21131" y="5351"/>
                  </a:cubicBezTo>
                  <a:cubicBezTo>
                    <a:pt x="21358" y="5351"/>
                    <a:pt x="21584" y="5354"/>
                    <a:pt x="21810" y="5360"/>
                  </a:cubicBezTo>
                  <a:cubicBezTo>
                    <a:pt x="22136" y="5371"/>
                    <a:pt x="22465" y="5399"/>
                    <a:pt x="22788" y="5399"/>
                  </a:cubicBezTo>
                  <a:cubicBezTo>
                    <a:pt x="23340" y="5399"/>
                    <a:pt x="23873" y="5317"/>
                    <a:pt x="24333" y="4934"/>
                  </a:cubicBezTo>
                  <a:cubicBezTo>
                    <a:pt x="24698" y="4630"/>
                    <a:pt x="24911" y="4144"/>
                    <a:pt x="25123" y="3718"/>
                  </a:cubicBezTo>
                  <a:cubicBezTo>
                    <a:pt x="25245" y="3475"/>
                    <a:pt x="25367" y="3201"/>
                    <a:pt x="25458" y="2958"/>
                  </a:cubicBezTo>
                  <a:cubicBezTo>
                    <a:pt x="25610" y="2685"/>
                    <a:pt x="25731" y="2381"/>
                    <a:pt x="25792" y="2077"/>
                  </a:cubicBezTo>
                  <a:cubicBezTo>
                    <a:pt x="25823" y="1742"/>
                    <a:pt x="25762" y="1408"/>
                    <a:pt x="25549" y="1165"/>
                  </a:cubicBezTo>
                  <a:cubicBezTo>
                    <a:pt x="25397" y="1013"/>
                    <a:pt x="25184" y="922"/>
                    <a:pt x="24971" y="861"/>
                  </a:cubicBezTo>
                  <a:cubicBezTo>
                    <a:pt x="23549" y="292"/>
                    <a:pt x="22017" y="1"/>
                    <a:pt x="20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3458396" y="1781502"/>
              <a:ext cx="294295" cy="167120"/>
            </a:xfrm>
            <a:custGeom>
              <a:avLst/>
              <a:gdLst/>
              <a:ahLst/>
              <a:cxnLst/>
              <a:rect l="l" t="t" r="r" b="b"/>
              <a:pathLst>
                <a:path w="8937" h="5075" extrusionOk="0">
                  <a:moveTo>
                    <a:pt x="4647" y="1"/>
                  </a:moveTo>
                  <a:cubicBezTo>
                    <a:pt x="2594" y="1"/>
                    <a:pt x="599" y="1473"/>
                    <a:pt x="213" y="3596"/>
                  </a:cubicBezTo>
                  <a:cubicBezTo>
                    <a:pt x="122" y="4021"/>
                    <a:pt x="0" y="4447"/>
                    <a:pt x="61" y="4873"/>
                  </a:cubicBezTo>
                  <a:cubicBezTo>
                    <a:pt x="456" y="4690"/>
                    <a:pt x="851" y="4569"/>
                    <a:pt x="1277" y="4477"/>
                  </a:cubicBezTo>
                  <a:cubicBezTo>
                    <a:pt x="2070" y="4288"/>
                    <a:pt x="2911" y="4176"/>
                    <a:pt x="3746" y="4176"/>
                  </a:cubicBezTo>
                  <a:cubicBezTo>
                    <a:pt x="4384" y="4176"/>
                    <a:pt x="5018" y="4241"/>
                    <a:pt x="5624" y="4386"/>
                  </a:cubicBezTo>
                  <a:cubicBezTo>
                    <a:pt x="6231" y="4538"/>
                    <a:pt x="6809" y="4812"/>
                    <a:pt x="7447" y="4964"/>
                  </a:cubicBezTo>
                  <a:cubicBezTo>
                    <a:pt x="7701" y="5027"/>
                    <a:pt x="7964" y="5074"/>
                    <a:pt x="8221" y="5074"/>
                  </a:cubicBezTo>
                  <a:cubicBezTo>
                    <a:pt x="8457" y="5074"/>
                    <a:pt x="8689" y="5035"/>
                    <a:pt x="8906" y="4933"/>
                  </a:cubicBezTo>
                  <a:cubicBezTo>
                    <a:pt x="8906" y="4903"/>
                    <a:pt x="8906" y="4873"/>
                    <a:pt x="8906" y="4842"/>
                  </a:cubicBezTo>
                  <a:cubicBezTo>
                    <a:pt x="8937" y="4265"/>
                    <a:pt x="8846" y="3383"/>
                    <a:pt x="8633" y="2836"/>
                  </a:cubicBezTo>
                  <a:cubicBezTo>
                    <a:pt x="8177" y="1711"/>
                    <a:pt x="7326" y="769"/>
                    <a:pt x="6231" y="313"/>
                  </a:cubicBezTo>
                  <a:cubicBezTo>
                    <a:pt x="5717" y="100"/>
                    <a:pt x="5180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3369319" y="1913784"/>
              <a:ext cx="298313" cy="121182"/>
            </a:xfrm>
            <a:custGeom>
              <a:avLst/>
              <a:gdLst/>
              <a:ahLst/>
              <a:cxnLst/>
              <a:rect l="l" t="t" r="r" b="b"/>
              <a:pathLst>
                <a:path w="9059" h="3680" extrusionOk="0">
                  <a:moveTo>
                    <a:pt x="5345" y="1"/>
                  </a:moveTo>
                  <a:cubicBezTo>
                    <a:pt x="5234" y="1"/>
                    <a:pt x="5124" y="2"/>
                    <a:pt x="5015" y="4"/>
                  </a:cubicBezTo>
                  <a:cubicBezTo>
                    <a:pt x="4104" y="4"/>
                    <a:pt x="3131" y="126"/>
                    <a:pt x="2432" y="764"/>
                  </a:cubicBezTo>
                  <a:cubicBezTo>
                    <a:pt x="2006" y="1129"/>
                    <a:pt x="1550" y="1555"/>
                    <a:pt x="1155" y="1950"/>
                  </a:cubicBezTo>
                  <a:cubicBezTo>
                    <a:pt x="1003" y="2071"/>
                    <a:pt x="699" y="2345"/>
                    <a:pt x="486" y="2649"/>
                  </a:cubicBezTo>
                  <a:cubicBezTo>
                    <a:pt x="183" y="3014"/>
                    <a:pt x="0" y="3439"/>
                    <a:pt x="517" y="3591"/>
                  </a:cubicBezTo>
                  <a:cubicBezTo>
                    <a:pt x="786" y="3658"/>
                    <a:pt x="1073" y="3679"/>
                    <a:pt x="1359" y="3679"/>
                  </a:cubicBezTo>
                  <a:cubicBezTo>
                    <a:pt x="1589" y="3679"/>
                    <a:pt x="1819" y="3665"/>
                    <a:pt x="2037" y="3652"/>
                  </a:cubicBezTo>
                  <a:cubicBezTo>
                    <a:pt x="2614" y="3591"/>
                    <a:pt x="3161" y="3530"/>
                    <a:pt x="3739" y="3470"/>
                  </a:cubicBezTo>
                  <a:cubicBezTo>
                    <a:pt x="4134" y="3409"/>
                    <a:pt x="4529" y="3348"/>
                    <a:pt x="4924" y="3226"/>
                  </a:cubicBezTo>
                  <a:cubicBezTo>
                    <a:pt x="5623" y="2862"/>
                    <a:pt x="6231" y="2406"/>
                    <a:pt x="6839" y="1950"/>
                  </a:cubicBezTo>
                  <a:cubicBezTo>
                    <a:pt x="7508" y="1524"/>
                    <a:pt x="8298" y="856"/>
                    <a:pt x="9058" y="582"/>
                  </a:cubicBezTo>
                  <a:cubicBezTo>
                    <a:pt x="7997" y="163"/>
                    <a:pt x="6602" y="1"/>
                    <a:pt x="534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3029970" y="2953891"/>
              <a:ext cx="2042" cy="3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62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1410447" y="3490393"/>
              <a:ext cx="33" cy="751726"/>
            </a:xfrm>
            <a:custGeom>
              <a:avLst/>
              <a:gdLst/>
              <a:ahLst/>
              <a:cxnLst/>
              <a:rect l="l" t="t" r="r" b="b"/>
              <a:pathLst>
                <a:path w="1" h="22828" fill="none" extrusionOk="0">
                  <a:moveTo>
                    <a:pt x="1" y="0"/>
                  </a:moveTo>
                  <a:lnTo>
                    <a:pt x="1" y="2282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093162" y="4234094"/>
              <a:ext cx="622608" cy="33"/>
            </a:xfrm>
            <a:custGeom>
              <a:avLst/>
              <a:gdLst/>
              <a:ahLst/>
              <a:cxnLst/>
              <a:rect l="l" t="t" r="r" b="b"/>
              <a:pathLst>
                <a:path w="18907" h="1" fill="none" extrusionOk="0">
                  <a:moveTo>
                    <a:pt x="0" y="0"/>
                  </a:moveTo>
                  <a:lnTo>
                    <a:pt x="18906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753846" y="2294854"/>
              <a:ext cx="1284204" cy="1272810"/>
            </a:xfrm>
            <a:custGeom>
              <a:avLst/>
              <a:gdLst/>
              <a:ahLst/>
              <a:cxnLst/>
              <a:rect l="l" t="t" r="r" b="b"/>
              <a:pathLst>
                <a:path w="38998" h="38652" extrusionOk="0">
                  <a:moveTo>
                    <a:pt x="9347" y="0"/>
                  </a:moveTo>
                  <a:cubicBezTo>
                    <a:pt x="7548" y="0"/>
                    <a:pt x="5802" y="694"/>
                    <a:pt x="4408" y="1989"/>
                  </a:cubicBezTo>
                  <a:cubicBezTo>
                    <a:pt x="2280" y="3934"/>
                    <a:pt x="1307" y="6822"/>
                    <a:pt x="790" y="9679"/>
                  </a:cubicBezTo>
                  <a:cubicBezTo>
                    <a:pt x="0" y="14208"/>
                    <a:pt x="335" y="20105"/>
                    <a:pt x="2006" y="25181"/>
                  </a:cubicBezTo>
                  <a:cubicBezTo>
                    <a:pt x="2857" y="27795"/>
                    <a:pt x="4104" y="30196"/>
                    <a:pt x="5715" y="32050"/>
                  </a:cubicBezTo>
                  <a:cubicBezTo>
                    <a:pt x="7478" y="34056"/>
                    <a:pt x="9909" y="35363"/>
                    <a:pt x="12402" y="36336"/>
                  </a:cubicBezTo>
                  <a:cubicBezTo>
                    <a:pt x="16332" y="37867"/>
                    <a:pt x="20545" y="38651"/>
                    <a:pt x="24761" y="38651"/>
                  </a:cubicBezTo>
                  <a:cubicBezTo>
                    <a:pt x="26739" y="38651"/>
                    <a:pt x="28718" y="38479"/>
                    <a:pt x="30669" y="38129"/>
                  </a:cubicBezTo>
                  <a:cubicBezTo>
                    <a:pt x="32341" y="37825"/>
                    <a:pt x="34074" y="37369"/>
                    <a:pt x="35502" y="36397"/>
                  </a:cubicBezTo>
                  <a:cubicBezTo>
                    <a:pt x="38299" y="34543"/>
                    <a:pt x="38998" y="31959"/>
                    <a:pt x="35867" y="30257"/>
                  </a:cubicBezTo>
                  <a:cubicBezTo>
                    <a:pt x="33375" y="28919"/>
                    <a:pt x="30274" y="27764"/>
                    <a:pt x="27539" y="27035"/>
                  </a:cubicBezTo>
                  <a:cubicBezTo>
                    <a:pt x="24833" y="26336"/>
                    <a:pt x="22706" y="25150"/>
                    <a:pt x="21034" y="22840"/>
                  </a:cubicBezTo>
                  <a:cubicBezTo>
                    <a:pt x="19301" y="20439"/>
                    <a:pt x="18420" y="17521"/>
                    <a:pt x="17721" y="14633"/>
                  </a:cubicBezTo>
                  <a:cubicBezTo>
                    <a:pt x="17143" y="12141"/>
                    <a:pt x="16657" y="9588"/>
                    <a:pt x="16292" y="7035"/>
                  </a:cubicBezTo>
                  <a:cubicBezTo>
                    <a:pt x="15897" y="4269"/>
                    <a:pt x="14894" y="1746"/>
                    <a:pt x="12189" y="591"/>
                  </a:cubicBezTo>
                  <a:cubicBezTo>
                    <a:pt x="11256" y="192"/>
                    <a:pt x="10294" y="0"/>
                    <a:pt x="934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2201932" y="3376157"/>
              <a:ext cx="329596" cy="376555"/>
            </a:xfrm>
            <a:custGeom>
              <a:avLst/>
              <a:gdLst/>
              <a:ahLst/>
              <a:cxnLst/>
              <a:rect l="l" t="t" r="r" b="b"/>
              <a:pathLst>
                <a:path w="10009" h="11435" extrusionOk="0">
                  <a:moveTo>
                    <a:pt x="3075" y="0"/>
                  </a:moveTo>
                  <a:cubicBezTo>
                    <a:pt x="907" y="0"/>
                    <a:pt x="1" y="2468"/>
                    <a:pt x="951" y="3834"/>
                  </a:cubicBezTo>
                  <a:cubicBezTo>
                    <a:pt x="1924" y="5263"/>
                    <a:pt x="3048" y="6570"/>
                    <a:pt x="4173" y="7846"/>
                  </a:cubicBezTo>
                  <a:cubicBezTo>
                    <a:pt x="4963" y="8758"/>
                    <a:pt x="5845" y="10126"/>
                    <a:pt x="6939" y="10886"/>
                  </a:cubicBezTo>
                  <a:cubicBezTo>
                    <a:pt x="7213" y="11099"/>
                    <a:pt x="7547" y="11281"/>
                    <a:pt x="7851" y="11372"/>
                  </a:cubicBezTo>
                  <a:cubicBezTo>
                    <a:pt x="7997" y="11412"/>
                    <a:pt x="8149" y="11435"/>
                    <a:pt x="8296" y="11435"/>
                  </a:cubicBezTo>
                  <a:cubicBezTo>
                    <a:pt x="8486" y="11435"/>
                    <a:pt x="8669" y="11397"/>
                    <a:pt x="8823" y="11312"/>
                  </a:cubicBezTo>
                  <a:cubicBezTo>
                    <a:pt x="9310" y="11068"/>
                    <a:pt x="9705" y="10552"/>
                    <a:pt x="9796" y="10005"/>
                  </a:cubicBezTo>
                  <a:cubicBezTo>
                    <a:pt x="10009" y="8971"/>
                    <a:pt x="9644" y="8424"/>
                    <a:pt x="9188" y="7542"/>
                  </a:cubicBezTo>
                  <a:cubicBezTo>
                    <a:pt x="8793" y="6752"/>
                    <a:pt x="8368" y="5992"/>
                    <a:pt x="7942" y="5232"/>
                  </a:cubicBezTo>
                  <a:cubicBezTo>
                    <a:pt x="7091" y="3743"/>
                    <a:pt x="6149" y="2254"/>
                    <a:pt x="5115" y="886"/>
                  </a:cubicBezTo>
                  <a:cubicBezTo>
                    <a:pt x="4568" y="156"/>
                    <a:pt x="4112" y="35"/>
                    <a:pt x="3231" y="4"/>
                  </a:cubicBezTo>
                  <a:cubicBezTo>
                    <a:pt x="3178" y="2"/>
                    <a:pt x="3126" y="0"/>
                    <a:pt x="30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2402380" y="3538735"/>
              <a:ext cx="363383" cy="274175"/>
            </a:xfrm>
            <a:custGeom>
              <a:avLst/>
              <a:gdLst/>
              <a:ahLst/>
              <a:cxnLst/>
              <a:rect l="l" t="t" r="r" b="b"/>
              <a:pathLst>
                <a:path w="11035" h="8326" extrusionOk="0">
                  <a:moveTo>
                    <a:pt x="10312" y="0"/>
                  </a:moveTo>
                  <a:cubicBezTo>
                    <a:pt x="9822" y="0"/>
                    <a:pt x="9185" y="466"/>
                    <a:pt x="8755" y="691"/>
                  </a:cubicBezTo>
                  <a:cubicBezTo>
                    <a:pt x="7539" y="1329"/>
                    <a:pt x="6232" y="1846"/>
                    <a:pt x="4925" y="2241"/>
                  </a:cubicBezTo>
                  <a:cubicBezTo>
                    <a:pt x="4442" y="2386"/>
                    <a:pt x="3960" y="2511"/>
                    <a:pt x="3477" y="2511"/>
                  </a:cubicBezTo>
                  <a:cubicBezTo>
                    <a:pt x="3352" y="2511"/>
                    <a:pt x="3227" y="2503"/>
                    <a:pt x="3101" y="2484"/>
                  </a:cubicBezTo>
                  <a:cubicBezTo>
                    <a:pt x="2767" y="3183"/>
                    <a:pt x="2250" y="3821"/>
                    <a:pt x="1642" y="4338"/>
                  </a:cubicBezTo>
                  <a:cubicBezTo>
                    <a:pt x="1460" y="4490"/>
                    <a:pt x="1" y="5280"/>
                    <a:pt x="62" y="5554"/>
                  </a:cubicBezTo>
                  <a:cubicBezTo>
                    <a:pt x="305" y="6375"/>
                    <a:pt x="730" y="7134"/>
                    <a:pt x="1308" y="7773"/>
                  </a:cubicBezTo>
                  <a:cubicBezTo>
                    <a:pt x="1521" y="8046"/>
                    <a:pt x="1825" y="8289"/>
                    <a:pt x="2159" y="8320"/>
                  </a:cubicBezTo>
                  <a:cubicBezTo>
                    <a:pt x="2195" y="8324"/>
                    <a:pt x="2231" y="8326"/>
                    <a:pt x="2267" y="8326"/>
                  </a:cubicBezTo>
                  <a:cubicBezTo>
                    <a:pt x="2503" y="8326"/>
                    <a:pt x="2734" y="8243"/>
                    <a:pt x="2919" y="8137"/>
                  </a:cubicBezTo>
                  <a:cubicBezTo>
                    <a:pt x="4347" y="7469"/>
                    <a:pt x="5746" y="6496"/>
                    <a:pt x="6931" y="5493"/>
                  </a:cubicBezTo>
                  <a:cubicBezTo>
                    <a:pt x="8147" y="4490"/>
                    <a:pt x="9819" y="3305"/>
                    <a:pt x="10670" y="1998"/>
                  </a:cubicBezTo>
                  <a:cubicBezTo>
                    <a:pt x="10943" y="1572"/>
                    <a:pt x="11035" y="1116"/>
                    <a:pt x="10974" y="721"/>
                  </a:cubicBezTo>
                  <a:cubicBezTo>
                    <a:pt x="10868" y="183"/>
                    <a:pt x="10619" y="0"/>
                    <a:pt x="103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200252" y="2841367"/>
              <a:ext cx="1307255" cy="832207"/>
            </a:xfrm>
            <a:custGeom>
              <a:avLst/>
              <a:gdLst/>
              <a:ahLst/>
              <a:cxnLst/>
              <a:rect l="l" t="t" r="r" b="b"/>
              <a:pathLst>
                <a:path w="39698" h="25272" extrusionOk="0">
                  <a:moveTo>
                    <a:pt x="22382" y="0"/>
                  </a:moveTo>
                  <a:cubicBezTo>
                    <a:pt x="19533" y="0"/>
                    <a:pt x="16565" y="1067"/>
                    <a:pt x="13800" y="1715"/>
                  </a:cubicBezTo>
                  <a:cubicBezTo>
                    <a:pt x="11612" y="2232"/>
                    <a:pt x="9454" y="2779"/>
                    <a:pt x="7326" y="3478"/>
                  </a:cubicBezTo>
                  <a:cubicBezTo>
                    <a:pt x="6384" y="3752"/>
                    <a:pt x="5411" y="4329"/>
                    <a:pt x="4438" y="4360"/>
                  </a:cubicBezTo>
                  <a:cubicBezTo>
                    <a:pt x="4428" y="4361"/>
                    <a:pt x="4416" y="4361"/>
                    <a:pt x="4401" y="4361"/>
                  </a:cubicBezTo>
                  <a:cubicBezTo>
                    <a:pt x="4003" y="4361"/>
                    <a:pt x="1891" y="3978"/>
                    <a:pt x="2037" y="3539"/>
                  </a:cubicBezTo>
                  <a:lnTo>
                    <a:pt x="2037" y="3539"/>
                  </a:lnTo>
                  <a:lnTo>
                    <a:pt x="1429" y="5363"/>
                  </a:lnTo>
                  <a:cubicBezTo>
                    <a:pt x="730" y="7490"/>
                    <a:pt x="1" y="9649"/>
                    <a:pt x="153" y="11898"/>
                  </a:cubicBezTo>
                  <a:cubicBezTo>
                    <a:pt x="274" y="14025"/>
                    <a:pt x="1612" y="16913"/>
                    <a:pt x="4013" y="16974"/>
                  </a:cubicBezTo>
                  <a:cubicBezTo>
                    <a:pt x="5182" y="17014"/>
                    <a:pt x="6375" y="17096"/>
                    <a:pt x="7561" y="17096"/>
                  </a:cubicBezTo>
                  <a:cubicBezTo>
                    <a:pt x="9056" y="17096"/>
                    <a:pt x="10539" y="16966"/>
                    <a:pt x="11946" y="16457"/>
                  </a:cubicBezTo>
                  <a:cubicBezTo>
                    <a:pt x="14743" y="15454"/>
                    <a:pt x="13952" y="13418"/>
                    <a:pt x="16414" y="11715"/>
                  </a:cubicBezTo>
                  <a:cubicBezTo>
                    <a:pt x="17435" y="11011"/>
                    <a:pt x="18940" y="9549"/>
                    <a:pt x="20373" y="9549"/>
                  </a:cubicBezTo>
                  <a:cubicBezTo>
                    <a:pt x="20733" y="9549"/>
                    <a:pt x="21088" y="9642"/>
                    <a:pt x="21430" y="9861"/>
                  </a:cubicBezTo>
                  <a:cubicBezTo>
                    <a:pt x="22554" y="10560"/>
                    <a:pt x="22858" y="12323"/>
                    <a:pt x="23071" y="13509"/>
                  </a:cubicBezTo>
                  <a:cubicBezTo>
                    <a:pt x="23527" y="16153"/>
                    <a:pt x="24317" y="18524"/>
                    <a:pt x="24591" y="21168"/>
                  </a:cubicBezTo>
                  <a:cubicBezTo>
                    <a:pt x="24591" y="22384"/>
                    <a:pt x="25107" y="23630"/>
                    <a:pt x="25624" y="24755"/>
                  </a:cubicBezTo>
                  <a:cubicBezTo>
                    <a:pt x="25715" y="24938"/>
                    <a:pt x="25807" y="25089"/>
                    <a:pt x="25898" y="25272"/>
                  </a:cubicBezTo>
                  <a:cubicBezTo>
                    <a:pt x="30670" y="23995"/>
                    <a:pt x="35290" y="22202"/>
                    <a:pt x="39697" y="19922"/>
                  </a:cubicBezTo>
                  <a:cubicBezTo>
                    <a:pt x="37600" y="16305"/>
                    <a:pt x="35472" y="12688"/>
                    <a:pt x="33375" y="9071"/>
                  </a:cubicBezTo>
                  <a:cubicBezTo>
                    <a:pt x="31703" y="6244"/>
                    <a:pt x="29971" y="3296"/>
                    <a:pt x="27266" y="1442"/>
                  </a:cubicBezTo>
                  <a:cubicBezTo>
                    <a:pt x="25725" y="377"/>
                    <a:pt x="24074" y="0"/>
                    <a:pt x="2238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826228" y="3802211"/>
              <a:ext cx="247897" cy="472084"/>
            </a:xfrm>
            <a:custGeom>
              <a:avLst/>
              <a:gdLst/>
              <a:ahLst/>
              <a:cxnLst/>
              <a:rect l="l" t="t" r="r" b="b"/>
              <a:pathLst>
                <a:path w="7528" h="14336" extrusionOk="0">
                  <a:moveTo>
                    <a:pt x="3080" y="1"/>
                  </a:moveTo>
                  <a:cubicBezTo>
                    <a:pt x="1324" y="1"/>
                    <a:pt x="0" y="1781"/>
                    <a:pt x="323" y="3298"/>
                  </a:cubicBezTo>
                  <a:cubicBezTo>
                    <a:pt x="749" y="5152"/>
                    <a:pt x="1357" y="6975"/>
                    <a:pt x="1995" y="8799"/>
                  </a:cubicBezTo>
                  <a:cubicBezTo>
                    <a:pt x="2421" y="10076"/>
                    <a:pt x="2755" y="11839"/>
                    <a:pt x="3545" y="13085"/>
                  </a:cubicBezTo>
                  <a:cubicBezTo>
                    <a:pt x="3758" y="13450"/>
                    <a:pt x="4001" y="13754"/>
                    <a:pt x="4305" y="13966"/>
                  </a:cubicBezTo>
                  <a:cubicBezTo>
                    <a:pt x="4583" y="14189"/>
                    <a:pt x="4912" y="14335"/>
                    <a:pt x="5245" y="14335"/>
                  </a:cubicBezTo>
                  <a:cubicBezTo>
                    <a:pt x="5276" y="14335"/>
                    <a:pt x="5308" y="14334"/>
                    <a:pt x="5339" y="14331"/>
                  </a:cubicBezTo>
                  <a:cubicBezTo>
                    <a:pt x="5947" y="14270"/>
                    <a:pt x="6585" y="13906"/>
                    <a:pt x="6889" y="13389"/>
                  </a:cubicBezTo>
                  <a:cubicBezTo>
                    <a:pt x="7527" y="12386"/>
                    <a:pt x="7406" y="11687"/>
                    <a:pt x="7284" y="10562"/>
                  </a:cubicBezTo>
                  <a:cubicBezTo>
                    <a:pt x="7223" y="9589"/>
                    <a:pt x="7102" y="8617"/>
                    <a:pt x="6980" y="7644"/>
                  </a:cubicBezTo>
                  <a:cubicBezTo>
                    <a:pt x="6706" y="5760"/>
                    <a:pt x="6402" y="3845"/>
                    <a:pt x="5886" y="1991"/>
                  </a:cubicBezTo>
                  <a:cubicBezTo>
                    <a:pt x="5612" y="1018"/>
                    <a:pt x="5187" y="684"/>
                    <a:pt x="4305" y="288"/>
                  </a:cubicBezTo>
                  <a:cubicBezTo>
                    <a:pt x="3884" y="89"/>
                    <a:pt x="3471" y="1"/>
                    <a:pt x="308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443477" y="3065163"/>
              <a:ext cx="765754" cy="956748"/>
            </a:xfrm>
            <a:custGeom>
              <a:avLst/>
              <a:gdLst/>
              <a:ahLst/>
              <a:cxnLst/>
              <a:rect l="l" t="t" r="r" b="b"/>
              <a:pathLst>
                <a:path w="23254" h="29054" extrusionOk="0">
                  <a:moveTo>
                    <a:pt x="9332" y="10968"/>
                  </a:moveTo>
                  <a:lnTo>
                    <a:pt x="9332" y="10968"/>
                  </a:lnTo>
                  <a:cubicBezTo>
                    <a:pt x="9363" y="11424"/>
                    <a:pt x="9363" y="11880"/>
                    <a:pt x="9302" y="12306"/>
                  </a:cubicBezTo>
                  <a:lnTo>
                    <a:pt x="9332" y="10968"/>
                  </a:lnTo>
                  <a:close/>
                  <a:moveTo>
                    <a:pt x="14138" y="0"/>
                  </a:moveTo>
                  <a:cubicBezTo>
                    <a:pt x="12338" y="0"/>
                    <a:pt x="10178" y="915"/>
                    <a:pt x="9211" y="1637"/>
                  </a:cubicBezTo>
                  <a:cubicBezTo>
                    <a:pt x="7904" y="2609"/>
                    <a:pt x="6870" y="3856"/>
                    <a:pt x="5837" y="5102"/>
                  </a:cubicBezTo>
                  <a:cubicBezTo>
                    <a:pt x="4864" y="6287"/>
                    <a:pt x="3922" y="7625"/>
                    <a:pt x="2493" y="8263"/>
                  </a:cubicBezTo>
                  <a:cubicBezTo>
                    <a:pt x="1764" y="8597"/>
                    <a:pt x="1004" y="8840"/>
                    <a:pt x="366" y="9327"/>
                  </a:cubicBezTo>
                  <a:cubicBezTo>
                    <a:pt x="183" y="9448"/>
                    <a:pt x="1" y="9631"/>
                    <a:pt x="31" y="9874"/>
                  </a:cubicBezTo>
                  <a:cubicBezTo>
                    <a:pt x="62" y="10178"/>
                    <a:pt x="426" y="10330"/>
                    <a:pt x="761" y="10360"/>
                  </a:cubicBezTo>
                  <a:cubicBezTo>
                    <a:pt x="1918" y="10571"/>
                    <a:pt x="2961" y="10804"/>
                    <a:pt x="4127" y="10804"/>
                  </a:cubicBezTo>
                  <a:cubicBezTo>
                    <a:pt x="4309" y="10804"/>
                    <a:pt x="4493" y="10798"/>
                    <a:pt x="4682" y="10786"/>
                  </a:cubicBezTo>
                  <a:cubicBezTo>
                    <a:pt x="5031" y="10771"/>
                    <a:pt x="5381" y="10763"/>
                    <a:pt x="5727" y="10763"/>
                  </a:cubicBezTo>
                  <a:cubicBezTo>
                    <a:pt x="6072" y="10763"/>
                    <a:pt x="6414" y="10771"/>
                    <a:pt x="6749" y="10786"/>
                  </a:cubicBezTo>
                  <a:cubicBezTo>
                    <a:pt x="7843" y="10847"/>
                    <a:pt x="8724" y="11637"/>
                    <a:pt x="8937" y="12670"/>
                  </a:cubicBezTo>
                  <a:cubicBezTo>
                    <a:pt x="9150" y="13795"/>
                    <a:pt x="9393" y="14920"/>
                    <a:pt x="9606" y="16044"/>
                  </a:cubicBezTo>
                  <a:cubicBezTo>
                    <a:pt x="9879" y="17382"/>
                    <a:pt x="9879" y="18719"/>
                    <a:pt x="10153" y="20087"/>
                  </a:cubicBezTo>
                  <a:cubicBezTo>
                    <a:pt x="10335" y="20999"/>
                    <a:pt x="11977" y="29054"/>
                    <a:pt x="12767" y="29054"/>
                  </a:cubicBezTo>
                  <a:cubicBezTo>
                    <a:pt x="16262" y="28993"/>
                    <a:pt x="19758" y="28932"/>
                    <a:pt x="23254" y="28871"/>
                  </a:cubicBezTo>
                  <a:cubicBezTo>
                    <a:pt x="22007" y="23643"/>
                    <a:pt x="20791" y="18415"/>
                    <a:pt x="19545" y="13187"/>
                  </a:cubicBezTo>
                  <a:cubicBezTo>
                    <a:pt x="18664" y="9418"/>
                    <a:pt x="17782" y="5649"/>
                    <a:pt x="16901" y="1880"/>
                  </a:cubicBezTo>
                  <a:cubicBezTo>
                    <a:pt x="16568" y="485"/>
                    <a:pt x="15448" y="0"/>
                    <a:pt x="1413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909937" y="4187036"/>
              <a:ext cx="383141" cy="215922"/>
            </a:xfrm>
            <a:custGeom>
              <a:avLst/>
              <a:gdLst/>
              <a:ahLst/>
              <a:cxnLst/>
              <a:rect l="l" t="t" r="r" b="b"/>
              <a:pathLst>
                <a:path w="11635" h="6557" extrusionOk="0">
                  <a:moveTo>
                    <a:pt x="335" y="1"/>
                  </a:moveTo>
                  <a:cubicBezTo>
                    <a:pt x="213" y="31"/>
                    <a:pt x="122" y="62"/>
                    <a:pt x="0" y="92"/>
                  </a:cubicBezTo>
                  <a:cubicBezTo>
                    <a:pt x="91" y="791"/>
                    <a:pt x="183" y="1490"/>
                    <a:pt x="335" y="2189"/>
                  </a:cubicBezTo>
                  <a:cubicBezTo>
                    <a:pt x="426" y="2615"/>
                    <a:pt x="487" y="3344"/>
                    <a:pt x="760" y="3709"/>
                  </a:cubicBezTo>
                  <a:cubicBezTo>
                    <a:pt x="821" y="3770"/>
                    <a:pt x="882" y="3831"/>
                    <a:pt x="973" y="3861"/>
                  </a:cubicBezTo>
                  <a:cubicBezTo>
                    <a:pt x="2097" y="4347"/>
                    <a:pt x="3253" y="4803"/>
                    <a:pt x="4408" y="5198"/>
                  </a:cubicBezTo>
                  <a:cubicBezTo>
                    <a:pt x="5654" y="5594"/>
                    <a:pt x="6900" y="5958"/>
                    <a:pt x="8177" y="6262"/>
                  </a:cubicBezTo>
                  <a:cubicBezTo>
                    <a:pt x="8329" y="6293"/>
                    <a:pt x="9058" y="6414"/>
                    <a:pt x="9848" y="6536"/>
                  </a:cubicBezTo>
                  <a:cubicBezTo>
                    <a:pt x="9925" y="6550"/>
                    <a:pt x="10001" y="6556"/>
                    <a:pt x="10075" y="6556"/>
                  </a:cubicBezTo>
                  <a:cubicBezTo>
                    <a:pt x="10969" y="6556"/>
                    <a:pt x="11635" y="5585"/>
                    <a:pt x="11186" y="4742"/>
                  </a:cubicBezTo>
                  <a:cubicBezTo>
                    <a:pt x="10973" y="4317"/>
                    <a:pt x="10699" y="3952"/>
                    <a:pt x="10396" y="3709"/>
                  </a:cubicBezTo>
                  <a:cubicBezTo>
                    <a:pt x="9544" y="3010"/>
                    <a:pt x="8511" y="2615"/>
                    <a:pt x="7538" y="2098"/>
                  </a:cubicBezTo>
                  <a:cubicBezTo>
                    <a:pt x="6657" y="1642"/>
                    <a:pt x="5867" y="973"/>
                    <a:pt x="5137" y="305"/>
                  </a:cubicBezTo>
                  <a:cubicBezTo>
                    <a:pt x="4477" y="454"/>
                    <a:pt x="3803" y="528"/>
                    <a:pt x="3124" y="528"/>
                  </a:cubicBezTo>
                  <a:cubicBezTo>
                    <a:pt x="2833" y="528"/>
                    <a:pt x="2541" y="514"/>
                    <a:pt x="2249" y="487"/>
                  </a:cubicBezTo>
                  <a:cubicBezTo>
                    <a:pt x="1581" y="426"/>
                    <a:pt x="942" y="274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982054" y="2415281"/>
              <a:ext cx="374381" cy="622015"/>
            </a:xfrm>
            <a:custGeom>
              <a:avLst/>
              <a:gdLst/>
              <a:ahLst/>
              <a:cxnLst/>
              <a:rect l="l" t="t" r="r" b="b"/>
              <a:pathLst>
                <a:path w="11369" h="18889" extrusionOk="0">
                  <a:moveTo>
                    <a:pt x="8064" y="1"/>
                  </a:moveTo>
                  <a:cubicBezTo>
                    <a:pt x="6303" y="1"/>
                    <a:pt x="4876" y="1511"/>
                    <a:pt x="4256" y="3134"/>
                  </a:cubicBezTo>
                  <a:cubicBezTo>
                    <a:pt x="2949" y="6539"/>
                    <a:pt x="1794" y="9943"/>
                    <a:pt x="791" y="13408"/>
                  </a:cubicBezTo>
                  <a:cubicBezTo>
                    <a:pt x="365" y="14837"/>
                    <a:pt x="0" y="16508"/>
                    <a:pt x="851" y="17724"/>
                  </a:cubicBezTo>
                  <a:cubicBezTo>
                    <a:pt x="1393" y="18528"/>
                    <a:pt x="2323" y="18889"/>
                    <a:pt x="3294" y="18889"/>
                  </a:cubicBezTo>
                  <a:cubicBezTo>
                    <a:pt x="4123" y="18889"/>
                    <a:pt x="4982" y="18626"/>
                    <a:pt x="5654" y="18150"/>
                  </a:cubicBezTo>
                  <a:cubicBezTo>
                    <a:pt x="7113" y="17116"/>
                    <a:pt x="7903" y="15384"/>
                    <a:pt x="8602" y="13742"/>
                  </a:cubicBezTo>
                  <a:cubicBezTo>
                    <a:pt x="9727" y="10946"/>
                    <a:pt x="10730" y="8058"/>
                    <a:pt x="11125" y="5080"/>
                  </a:cubicBezTo>
                  <a:cubicBezTo>
                    <a:pt x="11368" y="3317"/>
                    <a:pt x="11156" y="1159"/>
                    <a:pt x="9575" y="368"/>
                  </a:cubicBezTo>
                  <a:cubicBezTo>
                    <a:pt x="9053" y="114"/>
                    <a:pt x="8546" y="1"/>
                    <a:pt x="806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1082130" y="2187633"/>
              <a:ext cx="856839" cy="873369"/>
            </a:xfrm>
            <a:custGeom>
              <a:avLst/>
              <a:gdLst/>
              <a:ahLst/>
              <a:cxnLst/>
              <a:rect l="l" t="t" r="r" b="b"/>
              <a:pathLst>
                <a:path w="26020" h="26522" extrusionOk="0">
                  <a:moveTo>
                    <a:pt x="15419" y="1"/>
                  </a:moveTo>
                  <a:cubicBezTo>
                    <a:pt x="13866" y="1"/>
                    <a:pt x="12599" y="837"/>
                    <a:pt x="11095" y="1293"/>
                  </a:cubicBezTo>
                  <a:cubicBezTo>
                    <a:pt x="9302" y="1841"/>
                    <a:pt x="7357" y="1901"/>
                    <a:pt x="5655" y="2783"/>
                  </a:cubicBezTo>
                  <a:cubicBezTo>
                    <a:pt x="5594" y="2813"/>
                    <a:pt x="5533" y="2844"/>
                    <a:pt x="5472" y="2874"/>
                  </a:cubicBezTo>
                  <a:cubicBezTo>
                    <a:pt x="4651" y="3300"/>
                    <a:pt x="3588" y="3999"/>
                    <a:pt x="3162" y="4759"/>
                  </a:cubicBezTo>
                  <a:cubicBezTo>
                    <a:pt x="2645" y="5731"/>
                    <a:pt x="2250" y="6825"/>
                    <a:pt x="1764" y="7828"/>
                  </a:cubicBezTo>
                  <a:cubicBezTo>
                    <a:pt x="1582" y="8224"/>
                    <a:pt x="1" y="11719"/>
                    <a:pt x="366" y="11962"/>
                  </a:cubicBezTo>
                  <a:cubicBezTo>
                    <a:pt x="2341" y="13391"/>
                    <a:pt x="4317" y="14941"/>
                    <a:pt x="6597" y="15823"/>
                  </a:cubicBezTo>
                  <a:cubicBezTo>
                    <a:pt x="6688" y="15853"/>
                    <a:pt x="6232" y="17525"/>
                    <a:pt x="6202" y="17677"/>
                  </a:cubicBezTo>
                  <a:cubicBezTo>
                    <a:pt x="6050" y="18315"/>
                    <a:pt x="5898" y="18923"/>
                    <a:pt x="5776" y="19561"/>
                  </a:cubicBezTo>
                  <a:cubicBezTo>
                    <a:pt x="5533" y="20807"/>
                    <a:pt x="5320" y="22054"/>
                    <a:pt x="5107" y="23330"/>
                  </a:cubicBezTo>
                  <a:cubicBezTo>
                    <a:pt x="4986" y="24029"/>
                    <a:pt x="4864" y="24728"/>
                    <a:pt x="4743" y="25428"/>
                  </a:cubicBezTo>
                  <a:cubicBezTo>
                    <a:pt x="4712" y="25731"/>
                    <a:pt x="14652" y="26400"/>
                    <a:pt x="15564" y="26400"/>
                  </a:cubicBezTo>
                  <a:cubicBezTo>
                    <a:pt x="16524" y="26411"/>
                    <a:pt x="17690" y="26521"/>
                    <a:pt x="18861" y="26521"/>
                  </a:cubicBezTo>
                  <a:cubicBezTo>
                    <a:pt x="20875" y="26521"/>
                    <a:pt x="22903" y="26196"/>
                    <a:pt x="23922" y="24485"/>
                  </a:cubicBezTo>
                  <a:cubicBezTo>
                    <a:pt x="24287" y="23847"/>
                    <a:pt x="24469" y="23148"/>
                    <a:pt x="24652" y="22418"/>
                  </a:cubicBezTo>
                  <a:cubicBezTo>
                    <a:pt x="25503" y="18710"/>
                    <a:pt x="26020" y="14850"/>
                    <a:pt x="25959" y="11020"/>
                  </a:cubicBezTo>
                  <a:cubicBezTo>
                    <a:pt x="25959" y="7980"/>
                    <a:pt x="24925" y="5002"/>
                    <a:pt x="22494" y="2996"/>
                  </a:cubicBezTo>
                  <a:cubicBezTo>
                    <a:pt x="22342" y="2874"/>
                    <a:pt x="22159" y="2752"/>
                    <a:pt x="22007" y="2600"/>
                  </a:cubicBezTo>
                  <a:cubicBezTo>
                    <a:pt x="21126" y="1993"/>
                    <a:pt x="20123" y="1506"/>
                    <a:pt x="19120" y="1081"/>
                  </a:cubicBezTo>
                  <a:cubicBezTo>
                    <a:pt x="18147" y="625"/>
                    <a:pt x="17144" y="199"/>
                    <a:pt x="16050" y="47"/>
                  </a:cubicBezTo>
                  <a:cubicBezTo>
                    <a:pt x="15834" y="15"/>
                    <a:pt x="15624" y="1"/>
                    <a:pt x="154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747787" y="2413173"/>
              <a:ext cx="223232" cy="618458"/>
            </a:xfrm>
            <a:custGeom>
              <a:avLst/>
              <a:gdLst/>
              <a:ahLst/>
              <a:cxnLst/>
              <a:rect l="l" t="t" r="r" b="b"/>
              <a:pathLst>
                <a:path w="6779" h="18781" extrusionOk="0">
                  <a:moveTo>
                    <a:pt x="2831" y="1"/>
                  </a:moveTo>
                  <a:cubicBezTo>
                    <a:pt x="2789" y="1"/>
                    <a:pt x="2747" y="3"/>
                    <a:pt x="2705" y="7"/>
                  </a:cubicBezTo>
                  <a:cubicBezTo>
                    <a:pt x="304" y="189"/>
                    <a:pt x="365" y="4627"/>
                    <a:pt x="243" y="6268"/>
                  </a:cubicBezTo>
                  <a:cubicBezTo>
                    <a:pt x="0" y="9186"/>
                    <a:pt x="152" y="12135"/>
                    <a:pt x="699" y="14992"/>
                  </a:cubicBezTo>
                  <a:cubicBezTo>
                    <a:pt x="912" y="16177"/>
                    <a:pt x="1246" y="17393"/>
                    <a:pt x="2128" y="18183"/>
                  </a:cubicBezTo>
                  <a:cubicBezTo>
                    <a:pt x="2576" y="18580"/>
                    <a:pt x="3161" y="18781"/>
                    <a:pt x="3744" y="18781"/>
                  </a:cubicBezTo>
                  <a:cubicBezTo>
                    <a:pt x="4189" y="18781"/>
                    <a:pt x="4634" y="18663"/>
                    <a:pt x="5015" y="18427"/>
                  </a:cubicBezTo>
                  <a:cubicBezTo>
                    <a:pt x="5927" y="17879"/>
                    <a:pt x="5988" y="16968"/>
                    <a:pt x="6110" y="15964"/>
                  </a:cubicBezTo>
                  <a:cubicBezTo>
                    <a:pt x="6778" y="11527"/>
                    <a:pt x="6292" y="6967"/>
                    <a:pt x="5593" y="2590"/>
                  </a:cubicBezTo>
                  <a:cubicBezTo>
                    <a:pt x="5532" y="2256"/>
                    <a:pt x="5471" y="1952"/>
                    <a:pt x="5350" y="1679"/>
                  </a:cubicBezTo>
                  <a:cubicBezTo>
                    <a:pt x="5137" y="1253"/>
                    <a:pt x="4742" y="979"/>
                    <a:pt x="4377" y="706"/>
                  </a:cubicBezTo>
                  <a:cubicBezTo>
                    <a:pt x="3924" y="366"/>
                    <a:pt x="3393" y="1"/>
                    <a:pt x="28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658678" y="2181541"/>
              <a:ext cx="325348" cy="462074"/>
            </a:xfrm>
            <a:custGeom>
              <a:avLst/>
              <a:gdLst/>
              <a:ahLst/>
              <a:cxnLst/>
              <a:rect l="l" t="t" r="r" b="b"/>
              <a:pathLst>
                <a:path w="9880" h="14032" extrusionOk="0">
                  <a:moveTo>
                    <a:pt x="2651" y="0"/>
                  </a:moveTo>
                  <a:cubicBezTo>
                    <a:pt x="2101" y="0"/>
                    <a:pt x="1569" y="39"/>
                    <a:pt x="1308" y="141"/>
                  </a:cubicBezTo>
                  <a:cubicBezTo>
                    <a:pt x="548" y="445"/>
                    <a:pt x="1095" y="1174"/>
                    <a:pt x="791" y="1904"/>
                  </a:cubicBezTo>
                  <a:cubicBezTo>
                    <a:pt x="457" y="2664"/>
                    <a:pt x="366" y="3485"/>
                    <a:pt x="305" y="4305"/>
                  </a:cubicBezTo>
                  <a:cubicBezTo>
                    <a:pt x="31" y="7193"/>
                    <a:pt x="183" y="10020"/>
                    <a:pt x="1" y="12877"/>
                  </a:cubicBezTo>
                  <a:cubicBezTo>
                    <a:pt x="1612" y="13090"/>
                    <a:pt x="3223" y="13272"/>
                    <a:pt x="4834" y="13485"/>
                  </a:cubicBezTo>
                  <a:cubicBezTo>
                    <a:pt x="6506" y="13667"/>
                    <a:pt x="8208" y="13849"/>
                    <a:pt x="9879" y="14032"/>
                  </a:cubicBezTo>
                  <a:cubicBezTo>
                    <a:pt x="9515" y="10992"/>
                    <a:pt x="9028" y="7983"/>
                    <a:pt x="8360" y="5035"/>
                  </a:cubicBezTo>
                  <a:cubicBezTo>
                    <a:pt x="7843" y="2725"/>
                    <a:pt x="6688" y="658"/>
                    <a:pt x="4195" y="111"/>
                  </a:cubicBezTo>
                  <a:cubicBezTo>
                    <a:pt x="3878" y="47"/>
                    <a:pt x="3253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93531" y="1854871"/>
              <a:ext cx="342340" cy="408760"/>
            </a:xfrm>
            <a:custGeom>
              <a:avLst/>
              <a:gdLst/>
              <a:ahLst/>
              <a:cxnLst/>
              <a:rect l="l" t="t" r="r" b="b"/>
              <a:pathLst>
                <a:path w="10396" h="12413" extrusionOk="0">
                  <a:moveTo>
                    <a:pt x="7691" y="0"/>
                  </a:moveTo>
                  <a:cubicBezTo>
                    <a:pt x="7540" y="22"/>
                    <a:pt x="7405" y="43"/>
                    <a:pt x="7274" y="43"/>
                  </a:cubicBezTo>
                  <a:cubicBezTo>
                    <a:pt x="7220" y="43"/>
                    <a:pt x="7167" y="39"/>
                    <a:pt x="7113" y="30"/>
                  </a:cubicBezTo>
                  <a:cubicBezTo>
                    <a:pt x="6971" y="30"/>
                    <a:pt x="6829" y="17"/>
                    <a:pt x="6688" y="17"/>
                  </a:cubicBezTo>
                  <a:cubicBezTo>
                    <a:pt x="6617" y="17"/>
                    <a:pt x="6546" y="20"/>
                    <a:pt x="6475" y="30"/>
                  </a:cubicBezTo>
                  <a:cubicBezTo>
                    <a:pt x="5654" y="61"/>
                    <a:pt x="4864" y="334"/>
                    <a:pt x="4165" y="790"/>
                  </a:cubicBezTo>
                  <a:cubicBezTo>
                    <a:pt x="3435" y="1246"/>
                    <a:pt x="2615" y="2097"/>
                    <a:pt x="2250" y="2888"/>
                  </a:cubicBezTo>
                  <a:cubicBezTo>
                    <a:pt x="1824" y="3860"/>
                    <a:pt x="1824" y="5319"/>
                    <a:pt x="1794" y="6383"/>
                  </a:cubicBezTo>
                  <a:cubicBezTo>
                    <a:pt x="1764" y="8116"/>
                    <a:pt x="1976" y="10973"/>
                    <a:pt x="1" y="11642"/>
                  </a:cubicBezTo>
                  <a:cubicBezTo>
                    <a:pt x="1364" y="12155"/>
                    <a:pt x="2817" y="12412"/>
                    <a:pt x="4268" y="12412"/>
                  </a:cubicBezTo>
                  <a:cubicBezTo>
                    <a:pt x="5050" y="12412"/>
                    <a:pt x="5830" y="12338"/>
                    <a:pt x="6596" y="12189"/>
                  </a:cubicBezTo>
                  <a:cubicBezTo>
                    <a:pt x="6444" y="11672"/>
                    <a:pt x="6505" y="11186"/>
                    <a:pt x="6596" y="10639"/>
                  </a:cubicBezTo>
                  <a:cubicBezTo>
                    <a:pt x="6688" y="10091"/>
                    <a:pt x="6688" y="10091"/>
                    <a:pt x="7235" y="10031"/>
                  </a:cubicBezTo>
                  <a:cubicBezTo>
                    <a:pt x="8055" y="9909"/>
                    <a:pt x="8755" y="9484"/>
                    <a:pt x="9210" y="8784"/>
                  </a:cubicBezTo>
                  <a:cubicBezTo>
                    <a:pt x="10214" y="7325"/>
                    <a:pt x="10214" y="5380"/>
                    <a:pt x="10305" y="3708"/>
                  </a:cubicBezTo>
                  <a:cubicBezTo>
                    <a:pt x="10335" y="2796"/>
                    <a:pt x="10396" y="1885"/>
                    <a:pt x="10092" y="1064"/>
                  </a:cubicBezTo>
                  <a:cubicBezTo>
                    <a:pt x="10001" y="821"/>
                    <a:pt x="9910" y="578"/>
                    <a:pt x="9697" y="426"/>
                  </a:cubicBezTo>
                  <a:cubicBezTo>
                    <a:pt x="9514" y="243"/>
                    <a:pt x="9241" y="182"/>
                    <a:pt x="8967" y="122"/>
                  </a:cubicBezTo>
                  <a:cubicBezTo>
                    <a:pt x="8542" y="30"/>
                    <a:pt x="8116" y="0"/>
                    <a:pt x="769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18558" y="1774982"/>
              <a:ext cx="359365" cy="321792"/>
            </a:xfrm>
            <a:custGeom>
              <a:avLst/>
              <a:gdLst/>
              <a:ahLst/>
              <a:cxnLst/>
              <a:rect l="l" t="t" r="r" b="b"/>
              <a:pathLst>
                <a:path w="10913" h="9772" extrusionOk="0">
                  <a:moveTo>
                    <a:pt x="6385" y="1"/>
                  </a:moveTo>
                  <a:cubicBezTo>
                    <a:pt x="5916" y="1"/>
                    <a:pt x="5451" y="189"/>
                    <a:pt x="5137" y="542"/>
                  </a:cubicBezTo>
                  <a:cubicBezTo>
                    <a:pt x="4925" y="754"/>
                    <a:pt x="4742" y="1028"/>
                    <a:pt x="4499" y="1149"/>
                  </a:cubicBezTo>
                  <a:cubicBezTo>
                    <a:pt x="4288" y="1245"/>
                    <a:pt x="4039" y="1270"/>
                    <a:pt x="3778" y="1270"/>
                  </a:cubicBezTo>
                  <a:cubicBezTo>
                    <a:pt x="3489" y="1270"/>
                    <a:pt x="3185" y="1239"/>
                    <a:pt x="2896" y="1239"/>
                  </a:cubicBezTo>
                  <a:cubicBezTo>
                    <a:pt x="2282" y="1239"/>
                    <a:pt x="1741" y="1378"/>
                    <a:pt x="1581" y="2244"/>
                  </a:cubicBezTo>
                  <a:cubicBezTo>
                    <a:pt x="1551" y="2456"/>
                    <a:pt x="1551" y="2700"/>
                    <a:pt x="1429" y="2912"/>
                  </a:cubicBezTo>
                  <a:cubicBezTo>
                    <a:pt x="1338" y="3034"/>
                    <a:pt x="1186" y="3125"/>
                    <a:pt x="1034" y="3186"/>
                  </a:cubicBezTo>
                  <a:cubicBezTo>
                    <a:pt x="943" y="3247"/>
                    <a:pt x="821" y="3308"/>
                    <a:pt x="700" y="3399"/>
                  </a:cubicBezTo>
                  <a:cubicBezTo>
                    <a:pt x="487" y="3520"/>
                    <a:pt x="274" y="3703"/>
                    <a:pt x="213" y="3946"/>
                  </a:cubicBezTo>
                  <a:cubicBezTo>
                    <a:pt x="0" y="4615"/>
                    <a:pt x="852" y="5283"/>
                    <a:pt x="608" y="5952"/>
                  </a:cubicBezTo>
                  <a:cubicBezTo>
                    <a:pt x="578" y="6074"/>
                    <a:pt x="487" y="6165"/>
                    <a:pt x="426" y="6286"/>
                  </a:cubicBezTo>
                  <a:cubicBezTo>
                    <a:pt x="61" y="6894"/>
                    <a:pt x="304" y="7593"/>
                    <a:pt x="304" y="8262"/>
                  </a:cubicBezTo>
                  <a:cubicBezTo>
                    <a:pt x="304" y="8900"/>
                    <a:pt x="183" y="9569"/>
                    <a:pt x="973" y="9751"/>
                  </a:cubicBezTo>
                  <a:cubicBezTo>
                    <a:pt x="1045" y="9765"/>
                    <a:pt x="1115" y="9772"/>
                    <a:pt x="1183" y="9772"/>
                  </a:cubicBezTo>
                  <a:cubicBezTo>
                    <a:pt x="1857" y="9772"/>
                    <a:pt x="2316" y="9124"/>
                    <a:pt x="2675" y="8627"/>
                  </a:cubicBezTo>
                  <a:cubicBezTo>
                    <a:pt x="3070" y="8140"/>
                    <a:pt x="3526" y="7745"/>
                    <a:pt x="4043" y="7411"/>
                  </a:cubicBezTo>
                  <a:cubicBezTo>
                    <a:pt x="4377" y="7168"/>
                    <a:pt x="4742" y="6985"/>
                    <a:pt x="4955" y="6621"/>
                  </a:cubicBezTo>
                  <a:cubicBezTo>
                    <a:pt x="5289" y="6074"/>
                    <a:pt x="5259" y="5374"/>
                    <a:pt x="5776" y="4979"/>
                  </a:cubicBezTo>
                  <a:cubicBezTo>
                    <a:pt x="6025" y="4796"/>
                    <a:pt x="6319" y="4748"/>
                    <a:pt x="6626" y="4748"/>
                  </a:cubicBezTo>
                  <a:cubicBezTo>
                    <a:pt x="6963" y="4748"/>
                    <a:pt x="7315" y="4805"/>
                    <a:pt x="7643" y="4805"/>
                  </a:cubicBezTo>
                  <a:cubicBezTo>
                    <a:pt x="7711" y="4805"/>
                    <a:pt x="7777" y="4803"/>
                    <a:pt x="7843" y="4797"/>
                  </a:cubicBezTo>
                  <a:cubicBezTo>
                    <a:pt x="9210" y="4706"/>
                    <a:pt x="10730" y="3703"/>
                    <a:pt x="10852" y="2244"/>
                  </a:cubicBezTo>
                  <a:cubicBezTo>
                    <a:pt x="10913" y="1514"/>
                    <a:pt x="10609" y="785"/>
                    <a:pt x="10092" y="329"/>
                  </a:cubicBezTo>
                  <a:cubicBezTo>
                    <a:pt x="9909" y="177"/>
                    <a:pt x="9727" y="55"/>
                    <a:pt x="9514" y="25"/>
                  </a:cubicBezTo>
                  <a:cubicBezTo>
                    <a:pt x="9477" y="17"/>
                    <a:pt x="9440" y="14"/>
                    <a:pt x="9402" y="14"/>
                  </a:cubicBezTo>
                  <a:cubicBezTo>
                    <a:pt x="9130" y="14"/>
                    <a:pt x="8843" y="188"/>
                    <a:pt x="8602" y="268"/>
                  </a:cubicBezTo>
                  <a:cubicBezTo>
                    <a:pt x="8357" y="335"/>
                    <a:pt x="8111" y="435"/>
                    <a:pt x="7865" y="435"/>
                  </a:cubicBezTo>
                  <a:cubicBezTo>
                    <a:pt x="7777" y="435"/>
                    <a:pt x="7688" y="422"/>
                    <a:pt x="7599" y="390"/>
                  </a:cubicBezTo>
                  <a:cubicBezTo>
                    <a:pt x="7447" y="329"/>
                    <a:pt x="7295" y="238"/>
                    <a:pt x="7143" y="177"/>
                  </a:cubicBezTo>
                  <a:cubicBezTo>
                    <a:pt x="6906" y="58"/>
                    <a:pt x="6645" y="1"/>
                    <a:pt x="63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591631" y="1982476"/>
              <a:ext cx="94114" cy="90064"/>
            </a:xfrm>
            <a:custGeom>
              <a:avLst/>
              <a:gdLst/>
              <a:ahLst/>
              <a:cxnLst/>
              <a:rect l="l" t="t" r="r" b="b"/>
              <a:pathLst>
                <a:path w="2858" h="2735" extrusionOk="0">
                  <a:moveTo>
                    <a:pt x="1515" y="0"/>
                  </a:moveTo>
                  <a:cubicBezTo>
                    <a:pt x="1157" y="0"/>
                    <a:pt x="795" y="123"/>
                    <a:pt x="517" y="350"/>
                  </a:cubicBezTo>
                  <a:cubicBezTo>
                    <a:pt x="456" y="411"/>
                    <a:pt x="396" y="472"/>
                    <a:pt x="335" y="532"/>
                  </a:cubicBezTo>
                  <a:cubicBezTo>
                    <a:pt x="122" y="806"/>
                    <a:pt x="0" y="1171"/>
                    <a:pt x="31" y="1536"/>
                  </a:cubicBezTo>
                  <a:cubicBezTo>
                    <a:pt x="92" y="2113"/>
                    <a:pt x="608" y="2630"/>
                    <a:pt x="1155" y="2721"/>
                  </a:cubicBezTo>
                  <a:cubicBezTo>
                    <a:pt x="1214" y="2730"/>
                    <a:pt x="1273" y="2734"/>
                    <a:pt x="1332" y="2734"/>
                  </a:cubicBezTo>
                  <a:cubicBezTo>
                    <a:pt x="1673" y="2734"/>
                    <a:pt x="2016" y="2589"/>
                    <a:pt x="2250" y="2356"/>
                  </a:cubicBezTo>
                  <a:cubicBezTo>
                    <a:pt x="2736" y="1870"/>
                    <a:pt x="2858" y="806"/>
                    <a:pt x="2310" y="289"/>
                  </a:cubicBezTo>
                  <a:cubicBezTo>
                    <a:pt x="2158" y="137"/>
                    <a:pt x="1946" y="46"/>
                    <a:pt x="1733" y="16"/>
                  </a:cubicBezTo>
                  <a:cubicBezTo>
                    <a:pt x="1661" y="5"/>
                    <a:pt x="1588" y="0"/>
                    <a:pt x="151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966050" y="2845023"/>
              <a:ext cx="851800" cy="220829"/>
            </a:xfrm>
            <a:custGeom>
              <a:avLst/>
              <a:gdLst/>
              <a:ahLst/>
              <a:cxnLst/>
              <a:rect l="l" t="t" r="r" b="b"/>
              <a:pathLst>
                <a:path w="25867" h="6706" extrusionOk="0">
                  <a:moveTo>
                    <a:pt x="6131" y="1"/>
                  </a:moveTo>
                  <a:cubicBezTo>
                    <a:pt x="5255" y="1"/>
                    <a:pt x="4384" y="100"/>
                    <a:pt x="3526" y="328"/>
                  </a:cubicBezTo>
                  <a:cubicBezTo>
                    <a:pt x="1337" y="905"/>
                    <a:pt x="0" y="2729"/>
                    <a:pt x="1520" y="4796"/>
                  </a:cubicBezTo>
                  <a:cubicBezTo>
                    <a:pt x="2142" y="5640"/>
                    <a:pt x="3040" y="5754"/>
                    <a:pt x="4000" y="5754"/>
                  </a:cubicBezTo>
                  <a:cubicBezTo>
                    <a:pt x="4354" y="5754"/>
                    <a:pt x="4716" y="5738"/>
                    <a:pt x="5076" y="5738"/>
                  </a:cubicBezTo>
                  <a:cubicBezTo>
                    <a:pt x="8663" y="5829"/>
                    <a:pt x="12250" y="5768"/>
                    <a:pt x="15836" y="6194"/>
                  </a:cubicBezTo>
                  <a:cubicBezTo>
                    <a:pt x="16140" y="6224"/>
                    <a:pt x="16475" y="6255"/>
                    <a:pt x="16778" y="6316"/>
                  </a:cubicBezTo>
                  <a:cubicBezTo>
                    <a:pt x="18430" y="6501"/>
                    <a:pt x="20166" y="6705"/>
                    <a:pt x="21871" y="6705"/>
                  </a:cubicBezTo>
                  <a:cubicBezTo>
                    <a:pt x="23242" y="6705"/>
                    <a:pt x="24594" y="6573"/>
                    <a:pt x="25867" y="6194"/>
                  </a:cubicBezTo>
                  <a:cubicBezTo>
                    <a:pt x="25411" y="5556"/>
                    <a:pt x="24955" y="4887"/>
                    <a:pt x="24347" y="4340"/>
                  </a:cubicBezTo>
                  <a:cubicBezTo>
                    <a:pt x="23769" y="3793"/>
                    <a:pt x="23040" y="3367"/>
                    <a:pt x="22250" y="3246"/>
                  </a:cubicBezTo>
                  <a:cubicBezTo>
                    <a:pt x="22118" y="3227"/>
                    <a:pt x="21986" y="3220"/>
                    <a:pt x="21854" y="3220"/>
                  </a:cubicBezTo>
                  <a:cubicBezTo>
                    <a:pt x="21560" y="3220"/>
                    <a:pt x="21267" y="3255"/>
                    <a:pt x="20973" y="3276"/>
                  </a:cubicBezTo>
                  <a:cubicBezTo>
                    <a:pt x="20295" y="3361"/>
                    <a:pt x="19408" y="3708"/>
                    <a:pt x="18700" y="3708"/>
                  </a:cubicBezTo>
                  <a:cubicBezTo>
                    <a:pt x="18646" y="3708"/>
                    <a:pt x="18593" y="3706"/>
                    <a:pt x="18541" y="3702"/>
                  </a:cubicBezTo>
                  <a:cubicBezTo>
                    <a:pt x="17934" y="3641"/>
                    <a:pt x="17113" y="3124"/>
                    <a:pt x="16535" y="2881"/>
                  </a:cubicBezTo>
                  <a:cubicBezTo>
                    <a:pt x="13339" y="1637"/>
                    <a:pt x="9693" y="1"/>
                    <a:pt x="613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827842" y="2216612"/>
              <a:ext cx="473632" cy="720475"/>
            </a:xfrm>
            <a:custGeom>
              <a:avLst/>
              <a:gdLst/>
              <a:ahLst/>
              <a:cxnLst/>
              <a:rect l="l" t="t" r="r" b="b"/>
              <a:pathLst>
                <a:path w="14383" h="21879" extrusionOk="0">
                  <a:moveTo>
                    <a:pt x="13375" y="2906"/>
                  </a:moveTo>
                  <a:cubicBezTo>
                    <a:pt x="13375" y="2936"/>
                    <a:pt x="13344" y="2967"/>
                    <a:pt x="13344" y="2967"/>
                  </a:cubicBezTo>
                  <a:cubicBezTo>
                    <a:pt x="13223" y="3301"/>
                    <a:pt x="12889" y="3514"/>
                    <a:pt x="12615" y="3696"/>
                  </a:cubicBezTo>
                  <a:cubicBezTo>
                    <a:pt x="12463" y="3787"/>
                    <a:pt x="12281" y="3879"/>
                    <a:pt x="12098" y="4000"/>
                  </a:cubicBezTo>
                  <a:cubicBezTo>
                    <a:pt x="12007" y="4091"/>
                    <a:pt x="11885" y="4152"/>
                    <a:pt x="11764" y="4243"/>
                  </a:cubicBezTo>
                  <a:cubicBezTo>
                    <a:pt x="11764" y="4152"/>
                    <a:pt x="11764" y="4091"/>
                    <a:pt x="11733" y="4000"/>
                  </a:cubicBezTo>
                  <a:lnTo>
                    <a:pt x="11764" y="4000"/>
                  </a:lnTo>
                  <a:cubicBezTo>
                    <a:pt x="12007" y="3818"/>
                    <a:pt x="12311" y="3696"/>
                    <a:pt x="12585" y="3514"/>
                  </a:cubicBezTo>
                  <a:cubicBezTo>
                    <a:pt x="12706" y="3423"/>
                    <a:pt x="12858" y="3331"/>
                    <a:pt x="13010" y="3210"/>
                  </a:cubicBezTo>
                  <a:cubicBezTo>
                    <a:pt x="13101" y="3119"/>
                    <a:pt x="13314" y="3027"/>
                    <a:pt x="13375" y="2906"/>
                  </a:cubicBezTo>
                  <a:close/>
                  <a:moveTo>
                    <a:pt x="11997" y="0"/>
                  </a:moveTo>
                  <a:cubicBezTo>
                    <a:pt x="11861" y="0"/>
                    <a:pt x="11710" y="66"/>
                    <a:pt x="11582" y="231"/>
                  </a:cubicBezTo>
                  <a:cubicBezTo>
                    <a:pt x="11278" y="535"/>
                    <a:pt x="9332" y="2328"/>
                    <a:pt x="8937" y="2480"/>
                  </a:cubicBezTo>
                  <a:cubicBezTo>
                    <a:pt x="8755" y="2572"/>
                    <a:pt x="8603" y="2632"/>
                    <a:pt x="8451" y="2723"/>
                  </a:cubicBezTo>
                  <a:cubicBezTo>
                    <a:pt x="8755" y="2298"/>
                    <a:pt x="8998" y="1842"/>
                    <a:pt x="9180" y="1325"/>
                  </a:cubicBezTo>
                  <a:cubicBezTo>
                    <a:pt x="9272" y="1033"/>
                    <a:pt x="9033" y="850"/>
                    <a:pt x="8796" y="850"/>
                  </a:cubicBezTo>
                  <a:cubicBezTo>
                    <a:pt x="8638" y="850"/>
                    <a:pt x="8481" y="931"/>
                    <a:pt x="8420" y="1113"/>
                  </a:cubicBezTo>
                  <a:cubicBezTo>
                    <a:pt x="8056" y="2116"/>
                    <a:pt x="7235" y="2875"/>
                    <a:pt x="6445" y="3544"/>
                  </a:cubicBezTo>
                  <a:cubicBezTo>
                    <a:pt x="5776" y="4122"/>
                    <a:pt x="5168" y="4851"/>
                    <a:pt x="4894" y="5702"/>
                  </a:cubicBezTo>
                  <a:cubicBezTo>
                    <a:pt x="4773" y="6097"/>
                    <a:pt x="4742" y="6553"/>
                    <a:pt x="4590" y="6948"/>
                  </a:cubicBezTo>
                  <a:cubicBezTo>
                    <a:pt x="4347" y="7708"/>
                    <a:pt x="4013" y="8438"/>
                    <a:pt x="3679" y="9167"/>
                  </a:cubicBezTo>
                  <a:cubicBezTo>
                    <a:pt x="3344" y="9958"/>
                    <a:pt x="3010" y="10748"/>
                    <a:pt x="2676" y="11538"/>
                  </a:cubicBezTo>
                  <a:cubicBezTo>
                    <a:pt x="2037" y="13119"/>
                    <a:pt x="1429" y="14730"/>
                    <a:pt x="882" y="16341"/>
                  </a:cubicBezTo>
                  <a:cubicBezTo>
                    <a:pt x="730" y="16736"/>
                    <a:pt x="578" y="17161"/>
                    <a:pt x="457" y="17557"/>
                  </a:cubicBezTo>
                  <a:cubicBezTo>
                    <a:pt x="214" y="18256"/>
                    <a:pt x="1" y="18924"/>
                    <a:pt x="1" y="19654"/>
                  </a:cubicBezTo>
                  <a:cubicBezTo>
                    <a:pt x="31" y="20383"/>
                    <a:pt x="305" y="21143"/>
                    <a:pt x="882" y="21538"/>
                  </a:cubicBezTo>
                  <a:cubicBezTo>
                    <a:pt x="1229" y="21779"/>
                    <a:pt x="1647" y="21878"/>
                    <a:pt x="2053" y="21878"/>
                  </a:cubicBezTo>
                  <a:cubicBezTo>
                    <a:pt x="2109" y="21878"/>
                    <a:pt x="2164" y="21876"/>
                    <a:pt x="2220" y="21873"/>
                  </a:cubicBezTo>
                  <a:cubicBezTo>
                    <a:pt x="3314" y="21842"/>
                    <a:pt x="4347" y="21174"/>
                    <a:pt x="5046" y="20323"/>
                  </a:cubicBezTo>
                  <a:cubicBezTo>
                    <a:pt x="5746" y="19471"/>
                    <a:pt x="6171" y="18438"/>
                    <a:pt x="6536" y="17374"/>
                  </a:cubicBezTo>
                  <a:cubicBezTo>
                    <a:pt x="7022" y="15946"/>
                    <a:pt x="6931" y="14547"/>
                    <a:pt x="7387" y="13119"/>
                  </a:cubicBezTo>
                  <a:cubicBezTo>
                    <a:pt x="7630" y="12420"/>
                    <a:pt x="7812" y="11721"/>
                    <a:pt x="7934" y="11021"/>
                  </a:cubicBezTo>
                  <a:lnTo>
                    <a:pt x="8481" y="8134"/>
                  </a:lnTo>
                  <a:cubicBezTo>
                    <a:pt x="8542" y="7860"/>
                    <a:pt x="8603" y="7617"/>
                    <a:pt x="8694" y="7374"/>
                  </a:cubicBezTo>
                  <a:cubicBezTo>
                    <a:pt x="8876" y="7070"/>
                    <a:pt x="9089" y="6979"/>
                    <a:pt x="9393" y="6827"/>
                  </a:cubicBezTo>
                  <a:cubicBezTo>
                    <a:pt x="10366" y="6280"/>
                    <a:pt x="11278" y="5611"/>
                    <a:pt x="12098" y="4851"/>
                  </a:cubicBezTo>
                  <a:cubicBezTo>
                    <a:pt x="12737" y="4274"/>
                    <a:pt x="13740" y="4122"/>
                    <a:pt x="14104" y="3179"/>
                  </a:cubicBezTo>
                  <a:cubicBezTo>
                    <a:pt x="14201" y="2891"/>
                    <a:pt x="13973" y="2716"/>
                    <a:pt x="13739" y="2716"/>
                  </a:cubicBezTo>
                  <a:cubicBezTo>
                    <a:pt x="13677" y="2716"/>
                    <a:pt x="13614" y="2729"/>
                    <a:pt x="13557" y="2754"/>
                  </a:cubicBezTo>
                  <a:cubicBezTo>
                    <a:pt x="13770" y="2541"/>
                    <a:pt x="13983" y="2328"/>
                    <a:pt x="14165" y="2085"/>
                  </a:cubicBezTo>
                  <a:cubicBezTo>
                    <a:pt x="14196" y="2055"/>
                    <a:pt x="14226" y="2024"/>
                    <a:pt x="14226" y="1994"/>
                  </a:cubicBezTo>
                  <a:cubicBezTo>
                    <a:pt x="14317" y="1842"/>
                    <a:pt x="14317" y="1660"/>
                    <a:pt x="14165" y="1538"/>
                  </a:cubicBezTo>
                  <a:lnTo>
                    <a:pt x="14165" y="1508"/>
                  </a:lnTo>
                  <a:cubicBezTo>
                    <a:pt x="14091" y="1434"/>
                    <a:pt x="13997" y="1400"/>
                    <a:pt x="13903" y="1400"/>
                  </a:cubicBezTo>
                  <a:cubicBezTo>
                    <a:pt x="13766" y="1400"/>
                    <a:pt x="13629" y="1472"/>
                    <a:pt x="13557" y="1599"/>
                  </a:cubicBezTo>
                  <a:cubicBezTo>
                    <a:pt x="13527" y="1599"/>
                    <a:pt x="13527" y="1599"/>
                    <a:pt x="13527" y="1629"/>
                  </a:cubicBezTo>
                  <a:cubicBezTo>
                    <a:pt x="13284" y="1994"/>
                    <a:pt x="12828" y="2359"/>
                    <a:pt x="12463" y="2632"/>
                  </a:cubicBezTo>
                  <a:cubicBezTo>
                    <a:pt x="12281" y="2784"/>
                    <a:pt x="12068" y="2906"/>
                    <a:pt x="11855" y="3027"/>
                  </a:cubicBezTo>
                  <a:cubicBezTo>
                    <a:pt x="11794" y="3088"/>
                    <a:pt x="11703" y="3119"/>
                    <a:pt x="11642" y="3179"/>
                  </a:cubicBezTo>
                  <a:lnTo>
                    <a:pt x="11551" y="3240"/>
                  </a:lnTo>
                  <a:cubicBezTo>
                    <a:pt x="11521" y="3210"/>
                    <a:pt x="11521" y="3210"/>
                    <a:pt x="11521" y="3179"/>
                  </a:cubicBezTo>
                  <a:cubicBezTo>
                    <a:pt x="11673" y="3058"/>
                    <a:pt x="11855" y="2936"/>
                    <a:pt x="12007" y="2784"/>
                  </a:cubicBezTo>
                  <a:cubicBezTo>
                    <a:pt x="12250" y="2602"/>
                    <a:pt x="12463" y="2389"/>
                    <a:pt x="12706" y="2207"/>
                  </a:cubicBezTo>
                  <a:cubicBezTo>
                    <a:pt x="13162" y="1812"/>
                    <a:pt x="13618" y="1416"/>
                    <a:pt x="14074" y="1021"/>
                  </a:cubicBezTo>
                  <a:cubicBezTo>
                    <a:pt x="14382" y="760"/>
                    <a:pt x="14117" y="370"/>
                    <a:pt x="13798" y="370"/>
                  </a:cubicBezTo>
                  <a:cubicBezTo>
                    <a:pt x="13708" y="370"/>
                    <a:pt x="13614" y="401"/>
                    <a:pt x="13527" y="474"/>
                  </a:cubicBezTo>
                  <a:cubicBezTo>
                    <a:pt x="12737" y="1173"/>
                    <a:pt x="11916" y="1842"/>
                    <a:pt x="11095" y="2541"/>
                  </a:cubicBezTo>
                  <a:cubicBezTo>
                    <a:pt x="11065" y="2511"/>
                    <a:pt x="10882" y="2389"/>
                    <a:pt x="10761" y="2298"/>
                  </a:cubicBezTo>
                  <a:cubicBezTo>
                    <a:pt x="10670" y="2268"/>
                    <a:pt x="10639" y="2146"/>
                    <a:pt x="10730" y="2055"/>
                  </a:cubicBezTo>
                  <a:lnTo>
                    <a:pt x="12281" y="626"/>
                  </a:lnTo>
                  <a:cubicBezTo>
                    <a:pt x="12556" y="350"/>
                    <a:pt x="12314" y="0"/>
                    <a:pt x="119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797809" y="2509462"/>
              <a:ext cx="77122" cy="205780"/>
            </a:xfrm>
            <a:custGeom>
              <a:avLst/>
              <a:gdLst/>
              <a:ahLst/>
              <a:cxnLst/>
              <a:rect l="l" t="t" r="r" b="b"/>
              <a:pathLst>
                <a:path w="2342" h="6249" extrusionOk="0">
                  <a:moveTo>
                    <a:pt x="426" y="1"/>
                  </a:moveTo>
                  <a:cubicBezTo>
                    <a:pt x="335" y="305"/>
                    <a:pt x="305" y="609"/>
                    <a:pt x="305" y="913"/>
                  </a:cubicBezTo>
                  <a:lnTo>
                    <a:pt x="1" y="6050"/>
                  </a:lnTo>
                  <a:cubicBezTo>
                    <a:pt x="52" y="6090"/>
                    <a:pt x="102" y="6104"/>
                    <a:pt x="154" y="6104"/>
                  </a:cubicBezTo>
                  <a:cubicBezTo>
                    <a:pt x="258" y="6104"/>
                    <a:pt x="366" y="6050"/>
                    <a:pt x="487" y="6050"/>
                  </a:cubicBezTo>
                  <a:cubicBezTo>
                    <a:pt x="700" y="6050"/>
                    <a:pt x="974" y="6110"/>
                    <a:pt x="1186" y="6141"/>
                  </a:cubicBezTo>
                  <a:cubicBezTo>
                    <a:pt x="1504" y="6165"/>
                    <a:pt x="1822" y="6249"/>
                    <a:pt x="2124" y="6249"/>
                  </a:cubicBezTo>
                  <a:cubicBezTo>
                    <a:pt x="2198" y="6249"/>
                    <a:pt x="2270" y="6244"/>
                    <a:pt x="2341" y="6232"/>
                  </a:cubicBezTo>
                  <a:cubicBezTo>
                    <a:pt x="2311" y="6201"/>
                    <a:pt x="2311" y="6201"/>
                    <a:pt x="2311" y="6201"/>
                  </a:cubicBezTo>
                  <a:cubicBezTo>
                    <a:pt x="1885" y="4469"/>
                    <a:pt x="1429" y="2736"/>
                    <a:pt x="852" y="1034"/>
                  </a:cubicBezTo>
                  <a:cubicBezTo>
                    <a:pt x="730" y="669"/>
                    <a:pt x="578" y="335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662695" y="2170147"/>
              <a:ext cx="55092" cy="54104"/>
            </a:xfrm>
            <a:custGeom>
              <a:avLst/>
              <a:gdLst/>
              <a:ahLst/>
              <a:cxnLst/>
              <a:rect l="l" t="t" r="r" b="b"/>
              <a:pathLst>
                <a:path w="1673" h="1643" extrusionOk="0">
                  <a:moveTo>
                    <a:pt x="0" y="1"/>
                  </a:moveTo>
                  <a:cubicBezTo>
                    <a:pt x="0" y="31"/>
                    <a:pt x="31" y="61"/>
                    <a:pt x="31" y="61"/>
                  </a:cubicBezTo>
                  <a:cubicBezTo>
                    <a:pt x="61" y="92"/>
                    <a:pt x="61" y="122"/>
                    <a:pt x="92" y="153"/>
                  </a:cubicBezTo>
                  <a:cubicBezTo>
                    <a:pt x="183" y="305"/>
                    <a:pt x="274" y="426"/>
                    <a:pt x="365" y="548"/>
                  </a:cubicBezTo>
                  <a:cubicBezTo>
                    <a:pt x="578" y="791"/>
                    <a:pt x="1277" y="1551"/>
                    <a:pt x="1368" y="1642"/>
                  </a:cubicBezTo>
                  <a:cubicBezTo>
                    <a:pt x="1368" y="1520"/>
                    <a:pt x="1429" y="913"/>
                    <a:pt x="1642" y="609"/>
                  </a:cubicBezTo>
                  <a:cubicBezTo>
                    <a:pt x="1642" y="578"/>
                    <a:pt x="1672" y="548"/>
                    <a:pt x="1672" y="548"/>
                  </a:cubicBezTo>
                  <a:cubicBezTo>
                    <a:pt x="1095" y="457"/>
                    <a:pt x="487" y="30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2079101" y="2306281"/>
              <a:ext cx="26048" cy="59076"/>
            </a:xfrm>
            <a:custGeom>
              <a:avLst/>
              <a:gdLst/>
              <a:ahLst/>
              <a:cxnLst/>
              <a:rect l="l" t="t" r="r" b="b"/>
              <a:pathLst>
                <a:path w="791" h="1794" fill="none" extrusionOk="0">
                  <a:moveTo>
                    <a:pt x="790" y="0"/>
                  </a:moveTo>
                  <a:cubicBezTo>
                    <a:pt x="730" y="335"/>
                    <a:pt x="699" y="669"/>
                    <a:pt x="578" y="1004"/>
                  </a:cubicBezTo>
                  <a:cubicBezTo>
                    <a:pt x="486" y="1308"/>
                    <a:pt x="304" y="1611"/>
                    <a:pt x="0" y="179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610632" y="1999007"/>
              <a:ext cx="27068" cy="45048"/>
            </a:xfrm>
            <a:custGeom>
              <a:avLst/>
              <a:gdLst/>
              <a:ahLst/>
              <a:cxnLst/>
              <a:rect l="l" t="t" r="r" b="b"/>
              <a:pathLst>
                <a:path w="822" h="1368" fill="none" extrusionOk="0">
                  <a:moveTo>
                    <a:pt x="822" y="0"/>
                  </a:moveTo>
                  <a:cubicBezTo>
                    <a:pt x="518" y="91"/>
                    <a:pt x="244" y="274"/>
                    <a:pt x="122" y="517"/>
                  </a:cubicBezTo>
                  <a:cubicBezTo>
                    <a:pt x="1" y="790"/>
                    <a:pt x="31" y="1155"/>
                    <a:pt x="244" y="136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53846" y="2324294"/>
              <a:ext cx="987933" cy="1243075"/>
            </a:xfrm>
            <a:custGeom>
              <a:avLst/>
              <a:gdLst/>
              <a:ahLst/>
              <a:cxnLst/>
              <a:rect l="l" t="t" r="r" b="b"/>
              <a:pathLst>
                <a:path w="30001" h="37749" extrusionOk="0">
                  <a:moveTo>
                    <a:pt x="5927" y="1"/>
                  </a:moveTo>
                  <a:cubicBezTo>
                    <a:pt x="5380" y="305"/>
                    <a:pt x="4863" y="669"/>
                    <a:pt x="4408" y="1095"/>
                  </a:cubicBezTo>
                  <a:cubicBezTo>
                    <a:pt x="2280" y="3040"/>
                    <a:pt x="1307" y="5928"/>
                    <a:pt x="821" y="8785"/>
                  </a:cubicBezTo>
                  <a:cubicBezTo>
                    <a:pt x="0" y="13314"/>
                    <a:pt x="335" y="19211"/>
                    <a:pt x="2006" y="24287"/>
                  </a:cubicBezTo>
                  <a:cubicBezTo>
                    <a:pt x="2857" y="26901"/>
                    <a:pt x="4104" y="29302"/>
                    <a:pt x="5715" y="31156"/>
                  </a:cubicBezTo>
                  <a:cubicBezTo>
                    <a:pt x="7478" y="33162"/>
                    <a:pt x="9909" y="34469"/>
                    <a:pt x="12402" y="35442"/>
                  </a:cubicBezTo>
                  <a:cubicBezTo>
                    <a:pt x="16301" y="36976"/>
                    <a:pt x="20485" y="37748"/>
                    <a:pt x="24669" y="37748"/>
                  </a:cubicBezTo>
                  <a:cubicBezTo>
                    <a:pt x="26453" y="37748"/>
                    <a:pt x="28238" y="37608"/>
                    <a:pt x="30001" y="37326"/>
                  </a:cubicBezTo>
                  <a:lnTo>
                    <a:pt x="30001" y="36566"/>
                  </a:lnTo>
                  <a:cubicBezTo>
                    <a:pt x="29028" y="36232"/>
                    <a:pt x="28055" y="35776"/>
                    <a:pt x="27144" y="35320"/>
                  </a:cubicBezTo>
                  <a:cubicBezTo>
                    <a:pt x="25381" y="34408"/>
                    <a:pt x="23739" y="33375"/>
                    <a:pt x="22128" y="32250"/>
                  </a:cubicBezTo>
                  <a:cubicBezTo>
                    <a:pt x="20669" y="31247"/>
                    <a:pt x="19271" y="30183"/>
                    <a:pt x="17873" y="29120"/>
                  </a:cubicBezTo>
                  <a:cubicBezTo>
                    <a:pt x="16414" y="28025"/>
                    <a:pt x="15076" y="26779"/>
                    <a:pt x="13861" y="25381"/>
                  </a:cubicBezTo>
                  <a:cubicBezTo>
                    <a:pt x="11551" y="22737"/>
                    <a:pt x="9818" y="19606"/>
                    <a:pt x="8602" y="16293"/>
                  </a:cubicBezTo>
                  <a:cubicBezTo>
                    <a:pt x="7386" y="12980"/>
                    <a:pt x="6687" y="9484"/>
                    <a:pt x="6292" y="5989"/>
                  </a:cubicBezTo>
                  <a:cubicBezTo>
                    <a:pt x="6079" y="3982"/>
                    <a:pt x="5958" y="2007"/>
                    <a:pt x="59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4073966" y="3054987"/>
              <a:ext cx="428452" cy="1382303"/>
            </a:xfrm>
            <a:custGeom>
              <a:avLst/>
              <a:gdLst/>
              <a:ahLst/>
              <a:cxnLst/>
              <a:rect l="l" t="t" r="r" b="b"/>
              <a:pathLst>
                <a:path w="13011" h="41977" fill="none" extrusionOk="0">
                  <a:moveTo>
                    <a:pt x="13010" y="41977"/>
                  </a:moveTo>
                  <a:lnTo>
                    <a:pt x="6901" y="152"/>
                  </a:lnTo>
                  <a:cubicBezTo>
                    <a:pt x="6901" y="0"/>
                    <a:pt x="6688" y="0"/>
                    <a:pt x="6657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671750" y="3054987"/>
              <a:ext cx="408431" cy="1382303"/>
            </a:xfrm>
            <a:custGeom>
              <a:avLst/>
              <a:gdLst/>
              <a:ahLst/>
              <a:cxnLst/>
              <a:rect l="l" t="t" r="r" b="b"/>
              <a:pathLst>
                <a:path w="12403" h="41977" fill="none" extrusionOk="0">
                  <a:moveTo>
                    <a:pt x="12402" y="41977"/>
                  </a:moveTo>
                  <a:lnTo>
                    <a:pt x="6597" y="152"/>
                  </a:lnTo>
                  <a:cubicBezTo>
                    <a:pt x="6566" y="0"/>
                    <a:pt x="6384" y="0"/>
                    <a:pt x="6353" y="152"/>
                  </a:cubicBezTo>
                  <a:lnTo>
                    <a:pt x="1" y="4197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750816" y="3016952"/>
              <a:ext cx="3674461" cy="61085"/>
            </a:xfrm>
            <a:custGeom>
              <a:avLst/>
              <a:gdLst/>
              <a:ahLst/>
              <a:cxnLst/>
              <a:rect l="l" t="t" r="r" b="b"/>
              <a:pathLst>
                <a:path w="111584" h="1855" extrusionOk="0">
                  <a:moveTo>
                    <a:pt x="1" y="0"/>
                  </a:moveTo>
                  <a:lnTo>
                    <a:pt x="1" y="1854"/>
                  </a:lnTo>
                  <a:lnTo>
                    <a:pt x="111584" y="1854"/>
                  </a:lnTo>
                  <a:lnTo>
                    <a:pt x="11158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2871838" y="2976909"/>
              <a:ext cx="866849" cy="40076"/>
            </a:xfrm>
            <a:custGeom>
              <a:avLst/>
              <a:gdLst/>
              <a:ahLst/>
              <a:cxnLst/>
              <a:rect l="l" t="t" r="r" b="b"/>
              <a:pathLst>
                <a:path w="26324" h="1217" extrusionOk="0">
                  <a:moveTo>
                    <a:pt x="578" y="1"/>
                  </a:moveTo>
                  <a:cubicBezTo>
                    <a:pt x="244" y="1"/>
                    <a:pt x="0" y="274"/>
                    <a:pt x="0" y="578"/>
                  </a:cubicBezTo>
                  <a:lnTo>
                    <a:pt x="0" y="639"/>
                  </a:lnTo>
                  <a:cubicBezTo>
                    <a:pt x="0" y="943"/>
                    <a:pt x="244" y="1216"/>
                    <a:pt x="578" y="1216"/>
                  </a:cubicBezTo>
                  <a:lnTo>
                    <a:pt x="25746" y="1216"/>
                  </a:lnTo>
                  <a:cubicBezTo>
                    <a:pt x="26080" y="1216"/>
                    <a:pt x="26323" y="943"/>
                    <a:pt x="26323" y="639"/>
                  </a:cubicBezTo>
                  <a:lnTo>
                    <a:pt x="26323" y="578"/>
                  </a:lnTo>
                  <a:cubicBezTo>
                    <a:pt x="26323" y="274"/>
                    <a:pt x="26080" y="1"/>
                    <a:pt x="2574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2802782" y="2564521"/>
              <a:ext cx="806785" cy="452458"/>
            </a:xfrm>
            <a:custGeom>
              <a:avLst/>
              <a:gdLst/>
              <a:ahLst/>
              <a:cxnLst/>
              <a:rect l="l" t="t" r="r" b="b"/>
              <a:pathLst>
                <a:path w="24500" h="13740" extrusionOk="0">
                  <a:moveTo>
                    <a:pt x="942" y="1"/>
                  </a:moveTo>
                  <a:cubicBezTo>
                    <a:pt x="395" y="1"/>
                    <a:pt x="0" y="487"/>
                    <a:pt x="91" y="1034"/>
                  </a:cubicBezTo>
                  <a:lnTo>
                    <a:pt x="2006" y="13739"/>
                  </a:lnTo>
                  <a:lnTo>
                    <a:pt x="24499" y="13739"/>
                  </a:lnTo>
                  <a:lnTo>
                    <a:pt x="22554" y="791"/>
                  </a:lnTo>
                  <a:cubicBezTo>
                    <a:pt x="22493" y="335"/>
                    <a:pt x="22098" y="1"/>
                    <a:pt x="2167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503542" y="2979906"/>
              <a:ext cx="820813" cy="38067"/>
            </a:xfrm>
            <a:custGeom>
              <a:avLst/>
              <a:gdLst/>
              <a:ahLst/>
              <a:cxnLst/>
              <a:rect l="l" t="t" r="r" b="b"/>
              <a:pathLst>
                <a:path w="24926" h="1156" extrusionOk="0">
                  <a:moveTo>
                    <a:pt x="578" y="1"/>
                  </a:moveTo>
                  <a:cubicBezTo>
                    <a:pt x="274" y="1"/>
                    <a:pt x="1" y="274"/>
                    <a:pt x="1" y="578"/>
                  </a:cubicBezTo>
                  <a:cubicBezTo>
                    <a:pt x="1" y="882"/>
                    <a:pt x="274" y="1156"/>
                    <a:pt x="578" y="1156"/>
                  </a:cubicBezTo>
                  <a:lnTo>
                    <a:pt x="24378" y="1156"/>
                  </a:lnTo>
                  <a:cubicBezTo>
                    <a:pt x="24682" y="1156"/>
                    <a:pt x="24925" y="882"/>
                    <a:pt x="24925" y="578"/>
                  </a:cubicBezTo>
                  <a:cubicBezTo>
                    <a:pt x="24925" y="274"/>
                    <a:pt x="24682" y="1"/>
                    <a:pt x="2437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625648" y="2590537"/>
              <a:ext cx="763745" cy="427431"/>
            </a:xfrm>
            <a:custGeom>
              <a:avLst/>
              <a:gdLst/>
              <a:ahLst/>
              <a:cxnLst/>
              <a:rect l="l" t="t" r="r" b="b"/>
              <a:pathLst>
                <a:path w="23193" h="12980" extrusionOk="0">
                  <a:moveTo>
                    <a:pt x="2706" y="1"/>
                  </a:moveTo>
                  <a:cubicBezTo>
                    <a:pt x="2280" y="1"/>
                    <a:pt x="1916" y="305"/>
                    <a:pt x="1855" y="730"/>
                  </a:cubicBezTo>
                  <a:lnTo>
                    <a:pt x="1" y="12980"/>
                  </a:lnTo>
                  <a:lnTo>
                    <a:pt x="21308" y="12980"/>
                  </a:lnTo>
                  <a:lnTo>
                    <a:pt x="23102" y="973"/>
                  </a:lnTo>
                  <a:cubicBezTo>
                    <a:pt x="23193" y="457"/>
                    <a:pt x="22798" y="1"/>
                    <a:pt x="223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45"/>
          <p:cNvGrpSpPr/>
          <p:nvPr/>
        </p:nvGrpSpPr>
        <p:grpSpPr>
          <a:xfrm flipH="1">
            <a:off x="94472" y="2787962"/>
            <a:ext cx="633189" cy="2302172"/>
            <a:chOff x="2207201" y="1773500"/>
            <a:chExt cx="661665" cy="2044019"/>
          </a:xfrm>
        </p:grpSpPr>
        <p:sp>
          <p:nvSpPr>
            <p:cNvPr id="454" name="Google Shape;454;p45"/>
            <p:cNvSpPr/>
            <p:nvPr/>
          </p:nvSpPr>
          <p:spPr>
            <a:xfrm>
              <a:off x="2361349" y="1773500"/>
              <a:ext cx="507517" cy="1142111"/>
            </a:xfrm>
            <a:custGeom>
              <a:avLst/>
              <a:gdLst/>
              <a:ahLst/>
              <a:cxnLst/>
              <a:rect l="l" t="t" r="r" b="b"/>
              <a:pathLst>
                <a:path w="15412" h="34683" extrusionOk="0">
                  <a:moveTo>
                    <a:pt x="6626" y="4517"/>
                  </a:moveTo>
                  <a:cubicBezTo>
                    <a:pt x="7077" y="4517"/>
                    <a:pt x="7246" y="5616"/>
                    <a:pt x="7296" y="5936"/>
                  </a:cubicBezTo>
                  <a:cubicBezTo>
                    <a:pt x="7389" y="6704"/>
                    <a:pt x="7210" y="7004"/>
                    <a:pt x="6961" y="7004"/>
                  </a:cubicBezTo>
                  <a:cubicBezTo>
                    <a:pt x="6560" y="7004"/>
                    <a:pt x="5974" y="6222"/>
                    <a:pt x="6049" y="5359"/>
                  </a:cubicBezTo>
                  <a:cubicBezTo>
                    <a:pt x="6049" y="5359"/>
                    <a:pt x="6049" y="5359"/>
                    <a:pt x="6049" y="5328"/>
                  </a:cubicBezTo>
                  <a:cubicBezTo>
                    <a:pt x="6080" y="5116"/>
                    <a:pt x="6110" y="4872"/>
                    <a:pt x="6262" y="4720"/>
                  </a:cubicBezTo>
                  <a:cubicBezTo>
                    <a:pt x="6400" y="4576"/>
                    <a:pt x="6521" y="4517"/>
                    <a:pt x="6626" y="4517"/>
                  </a:cubicBezTo>
                  <a:close/>
                  <a:moveTo>
                    <a:pt x="11187" y="8259"/>
                  </a:moveTo>
                  <a:cubicBezTo>
                    <a:pt x="11412" y="8259"/>
                    <a:pt x="11540" y="8423"/>
                    <a:pt x="11429" y="8915"/>
                  </a:cubicBezTo>
                  <a:cubicBezTo>
                    <a:pt x="11156" y="10313"/>
                    <a:pt x="10153" y="11468"/>
                    <a:pt x="8937" y="12106"/>
                  </a:cubicBezTo>
                  <a:cubicBezTo>
                    <a:pt x="8694" y="12258"/>
                    <a:pt x="8420" y="12350"/>
                    <a:pt x="8147" y="12350"/>
                  </a:cubicBezTo>
                  <a:cubicBezTo>
                    <a:pt x="7873" y="12350"/>
                    <a:pt x="7569" y="12228"/>
                    <a:pt x="7478" y="11955"/>
                  </a:cubicBezTo>
                  <a:cubicBezTo>
                    <a:pt x="7356" y="11651"/>
                    <a:pt x="7508" y="11316"/>
                    <a:pt x="7660" y="11073"/>
                  </a:cubicBezTo>
                  <a:cubicBezTo>
                    <a:pt x="8268" y="10070"/>
                    <a:pt x="9089" y="9401"/>
                    <a:pt x="10031" y="8793"/>
                  </a:cubicBezTo>
                  <a:cubicBezTo>
                    <a:pt x="10321" y="8612"/>
                    <a:pt x="10858" y="8259"/>
                    <a:pt x="11187" y="8259"/>
                  </a:cubicBezTo>
                  <a:close/>
                  <a:moveTo>
                    <a:pt x="3739" y="14629"/>
                  </a:moveTo>
                  <a:cubicBezTo>
                    <a:pt x="5411" y="14660"/>
                    <a:pt x="5411" y="17304"/>
                    <a:pt x="5198" y="18733"/>
                  </a:cubicBezTo>
                  <a:cubicBezTo>
                    <a:pt x="5138" y="18976"/>
                    <a:pt x="5107" y="19189"/>
                    <a:pt x="5077" y="19341"/>
                  </a:cubicBezTo>
                  <a:cubicBezTo>
                    <a:pt x="5049" y="19479"/>
                    <a:pt x="4971" y="19618"/>
                    <a:pt x="4842" y="19618"/>
                  </a:cubicBezTo>
                  <a:cubicBezTo>
                    <a:pt x="4829" y="19618"/>
                    <a:pt x="4816" y="19617"/>
                    <a:pt x="4803" y="19614"/>
                  </a:cubicBezTo>
                  <a:cubicBezTo>
                    <a:pt x="4742" y="19614"/>
                    <a:pt x="4682" y="19523"/>
                    <a:pt x="4651" y="19462"/>
                  </a:cubicBezTo>
                  <a:cubicBezTo>
                    <a:pt x="3952" y="18246"/>
                    <a:pt x="3496" y="16909"/>
                    <a:pt x="3314" y="15511"/>
                  </a:cubicBezTo>
                  <a:cubicBezTo>
                    <a:pt x="3283" y="15328"/>
                    <a:pt x="3283" y="15146"/>
                    <a:pt x="3344" y="14964"/>
                  </a:cubicBezTo>
                  <a:cubicBezTo>
                    <a:pt x="3405" y="14781"/>
                    <a:pt x="3557" y="14629"/>
                    <a:pt x="3739" y="14629"/>
                  </a:cubicBezTo>
                  <a:close/>
                  <a:moveTo>
                    <a:pt x="8238" y="20830"/>
                  </a:moveTo>
                  <a:cubicBezTo>
                    <a:pt x="8299" y="20982"/>
                    <a:pt x="8359" y="21164"/>
                    <a:pt x="8390" y="21286"/>
                  </a:cubicBezTo>
                  <a:cubicBezTo>
                    <a:pt x="8451" y="21711"/>
                    <a:pt x="8390" y="22015"/>
                    <a:pt x="7904" y="22350"/>
                  </a:cubicBezTo>
                  <a:cubicBezTo>
                    <a:pt x="7630" y="22549"/>
                    <a:pt x="7049" y="22891"/>
                    <a:pt x="6615" y="22891"/>
                  </a:cubicBezTo>
                  <a:cubicBezTo>
                    <a:pt x="6519" y="22891"/>
                    <a:pt x="6430" y="22875"/>
                    <a:pt x="6353" y="22836"/>
                  </a:cubicBezTo>
                  <a:cubicBezTo>
                    <a:pt x="6171" y="22745"/>
                    <a:pt x="6049" y="22532"/>
                    <a:pt x="6080" y="22350"/>
                  </a:cubicBezTo>
                  <a:cubicBezTo>
                    <a:pt x="6080" y="22167"/>
                    <a:pt x="6201" y="21985"/>
                    <a:pt x="6323" y="21863"/>
                  </a:cubicBezTo>
                  <a:cubicBezTo>
                    <a:pt x="6809" y="21286"/>
                    <a:pt x="7508" y="20891"/>
                    <a:pt x="8238" y="20830"/>
                  </a:cubicBezTo>
                  <a:close/>
                  <a:moveTo>
                    <a:pt x="11135" y="1"/>
                  </a:moveTo>
                  <a:cubicBezTo>
                    <a:pt x="10928" y="1"/>
                    <a:pt x="10739" y="14"/>
                    <a:pt x="10578" y="39"/>
                  </a:cubicBezTo>
                  <a:cubicBezTo>
                    <a:pt x="6688" y="617"/>
                    <a:pt x="4682" y="3960"/>
                    <a:pt x="3010" y="7122"/>
                  </a:cubicBezTo>
                  <a:cubicBezTo>
                    <a:pt x="2979" y="7182"/>
                    <a:pt x="2949" y="7213"/>
                    <a:pt x="2979" y="7274"/>
                  </a:cubicBezTo>
                  <a:cubicBezTo>
                    <a:pt x="2979" y="7365"/>
                    <a:pt x="3040" y="7395"/>
                    <a:pt x="3101" y="7456"/>
                  </a:cubicBezTo>
                  <a:cubicBezTo>
                    <a:pt x="3770" y="8003"/>
                    <a:pt x="4195" y="8885"/>
                    <a:pt x="4226" y="9796"/>
                  </a:cubicBezTo>
                  <a:cubicBezTo>
                    <a:pt x="4226" y="9888"/>
                    <a:pt x="4195" y="9979"/>
                    <a:pt x="4165" y="10070"/>
                  </a:cubicBezTo>
                  <a:cubicBezTo>
                    <a:pt x="4095" y="10163"/>
                    <a:pt x="3972" y="10203"/>
                    <a:pt x="3850" y="10203"/>
                  </a:cubicBezTo>
                  <a:cubicBezTo>
                    <a:pt x="3813" y="10203"/>
                    <a:pt x="3775" y="10199"/>
                    <a:pt x="3739" y="10192"/>
                  </a:cubicBezTo>
                  <a:cubicBezTo>
                    <a:pt x="3618" y="10131"/>
                    <a:pt x="3496" y="10009"/>
                    <a:pt x="3405" y="9918"/>
                  </a:cubicBezTo>
                  <a:cubicBezTo>
                    <a:pt x="3040" y="9492"/>
                    <a:pt x="2827" y="9037"/>
                    <a:pt x="2645" y="8520"/>
                  </a:cubicBezTo>
                  <a:cubicBezTo>
                    <a:pt x="1490" y="10769"/>
                    <a:pt x="1125" y="14265"/>
                    <a:pt x="1399" y="16727"/>
                  </a:cubicBezTo>
                  <a:cubicBezTo>
                    <a:pt x="1551" y="18216"/>
                    <a:pt x="2098" y="19857"/>
                    <a:pt x="1976" y="21347"/>
                  </a:cubicBezTo>
                  <a:cubicBezTo>
                    <a:pt x="1855" y="23170"/>
                    <a:pt x="1095" y="24903"/>
                    <a:pt x="609" y="26666"/>
                  </a:cubicBezTo>
                  <a:cubicBezTo>
                    <a:pt x="61" y="28581"/>
                    <a:pt x="1" y="30709"/>
                    <a:pt x="396" y="32684"/>
                  </a:cubicBezTo>
                  <a:cubicBezTo>
                    <a:pt x="548" y="33414"/>
                    <a:pt x="913" y="34113"/>
                    <a:pt x="1581" y="34478"/>
                  </a:cubicBezTo>
                  <a:cubicBezTo>
                    <a:pt x="1821" y="34614"/>
                    <a:pt x="2103" y="34683"/>
                    <a:pt x="2384" y="34683"/>
                  </a:cubicBezTo>
                  <a:cubicBezTo>
                    <a:pt x="2854" y="34683"/>
                    <a:pt x="3321" y="34493"/>
                    <a:pt x="3587" y="34113"/>
                  </a:cubicBezTo>
                  <a:cubicBezTo>
                    <a:pt x="3779" y="34177"/>
                    <a:pt x="3978" y="34207"/>
                    <a:pt x="4177" y="34207"/>
                  </a:cubicBezTo>
                  <a:cubicBezTo>
                    <a:pt x="4929" y="34207"/>
                    <a:pt x="5683" y="33776"/>
                    <a:pt x="6019" y="33079"/>
                  </a:cubicBezTo>
                  <a:cubicBezTo>
                    <a:pt x="6323" y="32380"/>
                    <a:pt x="6232" y="31590"/>
                    <a:pt x="6201" y="30830"/>
                  </a:cubicBezTo>
                  <a:cubicBezTo>
                    <a:pt x="6141" y="28277"/>
                    <a:pt x="7052" y="26210"/>
                    <a:pt x="8511" y="24204"/>
                  </a:cubicBezTo>
                  <a:cubicBezTo>
                    <a:pt x="9940" y="22259"/>
                    <a:pt x="9788" y="19249"/>
                    <a:pt x="10335" y="16939"/>
                  </a:cubicBezTo>
                  <a:cubicBezTo>
                    <a:pt x="10882" y="14599"/>
                    <a:pt x="12098" y="12471"/>
                    <a:pt x="13162" y="10344"/>
                  </a:cubicBezTo>
                  <a:cubicBezTo>
                    <a:pt x="14135" y="8337"/>
                    <a:pt x="15411" y="6362"/>
                    <a:pt x="15047" y="4143"/>
                  </a:cubicBezTo>
                  <a:cubicBezTo>
                    <a:pt x="14986" y="3930"/>
                    <a:pt x="14955" y="3717"/>
                    <a:pt x="14864" y="3474"/>
                  </a:cubicBezTo>
                  <a:cubicBezTo>
                    <a:pt x="14864" y="3444"/>
                    <a:pt x="14864" y="3413"/>
                    <a:pt x="14803" y="3383"/>
                  </a:cubicBezTo>
                  <a:cubicBezTo>
                    <a:pt x="14786" y="3365"/>
                    <a:pt x="14765" y="3358"/>
                    <a:pt x="14744" y="3358"/>
                  </a:cubicBezTo>
                  <a:cubicBezTo>
                    <a:pt x="14692" y="3358"/>
                    <a:pt x="14634" y="3401"/>
                    <a:pt x="14591" y="3444"/>
                  </a:cubicBezTo>
                  <a:cubicBezTo>
                    <a:pt x="14013" y="3930"/>
                    <a:pt x="13314" y="4325"/>
                    <a:pt x="12584" y="4568"/>
                  </a:cubicBezTo>
                  <a:cubicBezTo>
                    <a:pt x="12535" y="4581"/>
                    <a:pt x="12470" y="4593"/>
                    <a:pt x="12407" y="4593"/>
                  </a:cubicBezTo>
                  <a:cubicBezTo>
                    <a:pt x="12314" y="4593"/>
                    <a:pt x="12225" y="4567"/>
                    <a:pt x="12189" y="4477"/>
                  </a:cubicBezTo>
                  <a:cubicBezTo>
                    <a:pt x="12159" y="4386"/>
                    <a:pt x="12189" y="4325"/>
                    <a:pt x="12220" y="4264"/>
                  </a:cubicBezTo>
                  <a:cubicBezTo>
                    <a:pt x="12463" y="3808"/>
                    <a:pt x="12797" y="3413"/>
                    <a:pt x="13223" y="3109"/>
                  </a:cubicBezTo>
                  <a:cubicBezTo>
                    <a:pt x="13648" y="2805"/>
                    <a:pt x="14256" y="2532"/>
                    <a:pt x="14287" y="2015"/>
                  </a:cubicBezTo>
                  <a:cubicBezTo>
                    <a:pt x="14365" y="523"/>
                    <a:pt x="12415" y="1"/>
                    <a:pt x="1113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2410415" y="2565509"/>
              <a:ext cx="119141" cy="1026000"/>
            </a:xfrm>
            <a:custGeom>
              <a:avLst/>
              <a:gdLst/>
              <a:ahLst/>
              <a:cxnLst/>
              <a:rect l="l" t="t" r="r" b="b"/>
              <a:pathLst>
                <a:path w="3618" h="31157" fill="none" extrusionOk="0">
                  <a:moveTo>
                    <a:pt x="0" y="31156"/>
                  </a:moveTo>
                  <a:cubicBezTo>
                    <a:pt x="669" y="29941"/>
                    <a:pt x="1337" y="28694"/>
                    <a:pt x="1641" y="27327"/>
                  </a:cubicBezTo>
                  <a:cubicBezTo>
                    <a:pt x="1854" y="26415"/>
                    <a:pt x="1915" y="25442"/>
                    <a:pt x="1976" y="24469"/>
                  </a:cubicBezTo>
                  <a:cubicBezTo>
                    <a:pt x="2006" y="23801"/>
                    <a:pt x="1945" y="23618"/>
                    <a:pt x="2067" y="22980"/>
                  </a:cubicBezTo>
                  <a:cubicBezTo>
                    <a:pt x="2857" y="19302"/>
                    <a:pt x="3617" y="15472"/>
                    <a:pt x="2553" y="11916"/>
                  </a:cubicBezTo>
                  <a:cubicBezTo>
                    <a:pt x="2037" y="10183"/>
                    <a:pt x="1125" y="8573"/>
                    <a:pt x="973" y="6779"/>
                  </a:cubicBezTo>
                  <a:cubicBezTo>
                    <a:pt x="821" y="4348"/>
                    <a:pt x="2128" y="2068"/>
                    <a:pt x="3404" y="1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207201" y="3418308"/>
              <a:ext cx="447453" cy="399210"/>
            </a:xfrm>
            <a:custGeom>
              <a:avLst/>
              <a:gdLst/>
              <a:ahLst/>
              <a:cxnLst/>
              <a:rect l="l" t="t" r="r" b="b"/>
              <a:pathLst>
                <a:path w="13588" h="12123" extrusionOk="0">
                  <a:moveTo>
                    <a:pt x="1" y="1"/>
                  </a:moveTo>
                  <a:cubicBezTo>
                    <a:pt x="1" y="1"/>
                    <a:pt x="1277" y="10852"/>
                    <a:pt x="1551" y="12068"/>
                  </a:cubicBezTo>
                  <a:cubicBezTo>
                    <a:pt x="1561" y="12109"/>
                    <a:pt x="2746" y="12122"/>
                    <a:pt x="4323" y="12122"/>
                  </a:cubicBezTo>
                  <a:cubicBezTo>
                    <a:pt x="7475" y="12122"/>
                    <a:pt x="12189" y="12068"/>
                    <a:pt x="12189" y="12068"/>
                  </a:cubicBezTo>
                  <a:cubicBezTo>
                    <a:pt x="12250" y="11946"/>
                    <a:pt x="12737" y="5959"/>
                    <a:pt x="12858" y="5472"/>
                  </a:cubicBezTo>
                  <a:lnTo>
                    <a:pt x="1358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48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6"/>
          <p:cNvSpPr txBox="1">
            <a:spLocks noGrp="1"/>
          </p:cNvSpPr>
          <p:nvPr>
            <p:ph type="title"/>
          </p:nvPr>
        </p:nvSpPr>
        <p:spPr>
          <a:xfrm>
            <a:off x="654859" y="542300"/>
            <a:ext cx="792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 of Higher Order Functions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21532" y="1400783"/>
            <a:ext cx="529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Suppose this given array  </a:t>
            </a:r>
            <a:r>
              <a:rPr lang="en-US" b="1" dirty="0" err="1" smtClean="0">
                <a:solidFill>
                  <a:schemeClr val="accent1"/>
                </a:solidFill>
              </a:rPr>
              <a:t>arr</a:t>
            </a:r>
            <a:r>
              <a:rPr lang="en-US" b="1" dirty="0" smtClean="0">
                <a:solidFill>
                  <a:schemeClr val="accent1"/>
                </a:solidFill>
              </a:rPr>
              <a:t> = [1, 2, 3, 4, 5, 6, 7, 8, 9, 10, 11]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11095" r="9225" b="11111"/>
          <a:stretch/>
        </p:blipFill>
        <p:spPr>
          <a:xfrm>
            <a:off x="551098" y="1994343"/>
            <a:ext cx="2918298" cy="2710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t="10717" r="9439" b="10607"/>
          <a:stretch/>
        </p:blipFill>
        <p:spPr>
          <a:xfrm>
            <a:off x="4286641" y="1964399"/>
            <a:ext cx="2853447" cy="2740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78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6"/>
          <p:cNvSpPr txBox="1">
            <a:spLocks noGrp="1"/>
          </p:cNvSpPr>
          <p:nvPr>
            <p:ph type="title"/>
          </p:nvPr>
        </p:nvSpPr>
        <p:spPr>
          <a:xfrm>
            <a:off x="654859" y="542300"/>
            <a:ext cx="792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 of Higher Order Functions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21532" y="1400783"/>
            <a:ext cx="5291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Suppose this given array  </a:t>
            </a:r>
            <a:r>
              <a:rPr lang="en-US" b="1" dirty="0" err="1" smtClean="0">
                <a:solidFill>
                  <a:schemeClr val="accent1"/>
                </a:solidFill>
              </a:rPr>
              <a:t>arr</a:t>
            </a:r>
            <a:r>
              <a:rPr lang="en-US" b="1" dirty="0" smtClean="0">
                <a:solidFill>
                  <a:schemeClr val="accent1"/>
                </a:solidFill>
              </a:rPr>
              <a:t> = [1, 2, 3, 4, 5, 6, 7, 8, 9, 10, 11]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14677" r="7196" b="16045"/>
          <a:stretch/>
        </p:blipFill>
        <p:spPr>
          <a:xfrm>
            <a:off x="116045" y="2438292"/>
            <a:ext cx="3225771" cy="1886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8231" r="13312" b="18941"/>
          <a:stretch/>
        </p:blipFill>
        <p:spPr>
          <a:xfrm>
            <a:off x="5249647" y="2943356"/>
            <a:ext cx="2207737" cy="1008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t="17975" r="13447" b="19040"/>
          <a:stretch/>
        </p:blipFill>
        <p:spPr>
          <a:xfrm>
            <a:off x="3745527" y="1844328"/>
            <a:ext cx="2207737" cy="1010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9003" r="11096" b="18226"/>
          <a:stretch/>
        </p:blipFill>
        <p:spPr>
          <a:xfrm>
            <a:off x="3745526" y="4040199"/>
            <a:ext cx="2207737" cy="1008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6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Master's Degree by Slidesgo">
  <a:themeElements>
    <a:clrScheme name="Simple Light">
      <a:dk1>
        <a:srgbClr val="000000"/>
      </a:dk1>
      <a:lt1>
        <a:srgbClr val="FFFFFF"/>
      </a:lt1>
      <a:dk2>
        <a:srgbClr val="E5E1EE"/>
      </a:dk2>
      <a:lt2>
        <a:srgbClr val="8E7CC3"/>
      </a:lt2>
      <a:accent1>
        <a:srgbClr val="FF594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355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El Messiri</vt:lpstr>
      <vt:lpstr>Baloo 2</vt:lpstr>
      <vt:lpstr>Wingdings</vt:lpstr>
      <vt:lpstr>Programming Language Master's Degree by Slidesgo</vt:lpstr>
      <vt:lpstr>Functional Programming</vt:lpstr>
      <vt:lpstr>What is Functional Programming</vt:lpstr>
      <vt:lpstr>Functional Programming is Declarative</vt:lpstr>
      <vt:lpstr>Examples of Imperative and Declarative</vt:lpstr>
      <vt:lpstr>03</vt:lpstr>
      <vt:lpstr>Examples of Pure and Not Pure Functions</vt:lpstr>
      <vt:lpstr>Higher Order Functions</vt:lpstr>
      <vt:lpstr>Examples of Higher Order Functions</vt:lpstr>
      <vt:lpstr>Examples of Higher Order Functions</vt:lpstr>
      <vt:lpstr>Examples of Higher Order Functions</vt:lpstr>
      <vt:lpstr>Don’t Iterate </vt:lpstr>
      <vt:lpstr>Avoid Mutability</vt:lpstr>
      <vt:lpstr>Functional Programming in React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Hamzeh Saleh</dc:creator>
  <cp:lastModifiedBy>Microsoft account</cp:lastModifiedBy>
  <cp:revision>14</cp:revision>
  <dcterms:modified xsi:type="dcterms:W3CDTF">2022-09-25T09:41:02Z</dcterms:modified>
</cp:coreProperties>
</file>