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FE4E1F5_921871E2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7FE4E1F6_3797EC3E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8" r:id="rId5"/>
    <p:sldId id="2145706497" r:id="rId6"/>
    <p:sldId id="2145706498" r:id="rId7"/>
    <p:sldId id="279" r:id="rId8"/>
    <p:sldId id="2145706485" r:id="rId9"/>
    <p:sldId id="2145706499" r:id="rId10"/>
    <p:sldId id="2145706500" r:id="rId11"/>
    <p:sldId id="2145706486" r:id="rId12"/>
    <p:sldId id="2145706494" r:id="rId13"/>
    <p:sldId id="2145706495" r:id="rId14"/>
    <p:sldId id="21457064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40460-A1DA-B0CF-9ADF-CA88681D1AF2}" name="Lourdes, Alvin (MCCSS)" initials="L(" userId="S::alvin.lourdes@ontario.ca::0deb17ab-9447-4b0e-b4de-e674d4b4daa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em" initials="A" lastIdx="1" clrIdx="0">
    <p:extLst>
      <p:ext uri="{19B8F6BF-5375-455C-9EA6-DF929625EA0E}">
        <p15:presenceInfo xmlns:p15="http://schemas.microsoft.com/office/powerpoint/2012/main" userId="S::Aleem.Syed@ontario.ca::25c2ca54-8933-470c-92ec-231963364706" providerId="AD"/>
      </p:ext>
    </p:extLst>
  </p:cmAuthor>
  <p:cmAuthor id="2" name="Mirza, Faisal (MCCSS)" initials="MF(" lastIdx="18" clrIdx="1">
    <p:extLst>
      <p:ext uri="{19B8F6BF-5375-455C-9EA6-DF929625EA0E}">
        <p15:presenceInfo xmlns:p15="http://schemas.microsoft.com/office/powerpoint/2012/main" userId="S::Faisal.Mirza@ontario.ca::4efa7c29-de4b-4970-a8e7-06a3ca6a1ddd" providerId="AD"/>
      </p:ext>
    </p:extLst>
  </p:cmAuthor>
  <p:cmAuthor id="3" name="Ho, Tony (MCCSS)" initials="HT(" lastIdx="15" clrIdx="2">
    <p:extLst>
      <p:ext uri="{19B8F6BF-5375-455C-9EA6-DF929625EA0E}">
        <p15:presenceInfo xmlns:p15="http://schemas.microsoft.com/office/powerpoint/2012/main" userId="S::Tony.Ho2@ontario.ca::0d528578-3056-4d40-957e-4011856057b0" providerId="AD"/>
      </p:ext>
    </p:extLst>
  </p:cmAuthor>
  <p:cmAuthor id="4" name="Ramgoolie, Arielle (MCCSS)" initials="RA(" lastIdx="9" clrIdx="3">
    <p:extLst>
      <p:ext uri="{19B8F6BF-5375-455C-9EA6-DF929625EA0E}">
        <p15:presenceInfo xmlns:p15="http://schemas.microsoft.com/office/powerpoint/2012/main" userId="S::Arielle.Ramgoolie@ontario.ca::07e27b86-5227-4ebe-a774-7196a9cee760" providerId="AD"/>
      </p:ext>
    </p:extLst>
  </p:cmAuthor>
  <p:cmAuthor id="5" name="Lourdes, Alvin (MCCSS)" initials="L(" lastIdx="52" clrIdx="4">
    <p:extLst>
      <p:ext uri="{19B8F6BF-5375-455C-9EA6-DF929625EA0E}">
        <p15:presenceInfo xmlns:p15="http://schemas.microsoft.com/office/powerpoint/2012/main" userId="S::alvin.lourdes@ontario.ca::0deb17ab-9447-4b0e-b4de-e674d4b4da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D9AF0"/>
    <a:srgbClr val="90B5E8"/>
    <a:srgbClr val="C7D8F0"/>
    <a:srgbClr val="DDF1FF"/>
    <a:srgbClr val="FAEB1B"/>
    <a:srgbClr val="FFF23D"/>
    <a:srgbClr val="EBCCEB"/>
    <a:srgbClr val="EED8E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719"/>
  </p:normalViewPr>
  <p:slideViewPr>
    <p:cSldViewPr snapToGrid="0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7FE4E1F5_921871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85573B-EC70-4F56-9FDC-B9FBA3FE0DAA}" authorId="{86340460-A1DA-B0CF-9ADF-CA88681D1AF2}" created="2022-09-20T21:27:02.328">
    <pc:sldMkLst xmlns:pc="http://schemas.microsoft.com/office/powerpoint/2013/main/command">
      <pc:docMk/>
      <pc:sldMk cId="503513874" sldId="2145706453"/>
    </pc:sldMkLst>
    <p188:txBody>
      <a:bodyPr/>
      <a:lstStyle/>
      <a:p>
        <a:r>
          <a:rPr lang="en-US"/>
          <a:t>Modify</a:t>
        </a:r>
      </a:p>
    </p188:txBody>
  </p188:cm>
</p188:cmLst>
</file>

<file path=ppt/comments/modernComment_7FE4E1F6_3797EC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E502B7-F116-E148-8564-FE0FDFE593AF}" authorId="{86340460-A1DA-B0CF-9ADF-CA88681D1AF2}" created="2022-09-20T21:27:02.328">
    <pc:sldMkLst xmlns:pc="http://schemas.microsoft.com/office/powerpoint/2013/main/command">
      <pc:docMk/>
      <pc:sldMk cId="503513874" sldId="2145706453"/>
    </pc:sldMkLst>
    <p188:txBody>
      <a:bodyPr/>
      <a:lstStyle/>
      <a:p>
        <a:r>
          <a:rPr lang="en-US"/>
          <a:t>Modify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B8B66D-0ECD-4ECB-AF70-1B300738F5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E6118-6736-46A2-93CB-3CF3E74BF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C80A3-C46D-4C2E-A389-079579943E3D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D494-39E2-456A-BE53-71C598F847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D75F-9322-4A2D-B71D-89BA4613B8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8BE-FF2F-4A03-B87C-4E3D9E531A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35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556CA-5827-4CCE-8B0A-FA7EC751836A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BFAB6-6ED3-41DC-AE4B-6AC7A78A2A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68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42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88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5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2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79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82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0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BFAB6-6ED3-41DC-AE4B-6AC7A78A2A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25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CF242403-7E06-443E-8D78-432361122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E7400-65CF-4EE7-B8BB-6E2B233C93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60645"/>
            <a:ext cx="9144000" cy="1149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enter 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1C250-B925-473A-82FD-8259A46C0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61615"/>
            <a:ext cx="9144000" cy="466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enter Presented by &amp; Date</a:t>
            </a:r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CF6B0A-496E-4B02-A793-40EEAB597C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B30D263-67B3-4102-9B57-650E870F7F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81" y="4786604"/>
            <a:ext cx="2025135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47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8DDBAB3-5C41-4600-AE41-A3F8E9162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475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1ACDBE-CB90-4670-81B9-D5BDF7160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244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F3A220-7AED-48C5-9B37-37342C66F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48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7981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14407A7-D83E-4140-94C3-06D5F7381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27" y="319266"/>
            <a:ext cx="8892073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6" y="1825625"/>
            <a:ext cx="8892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067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8E054C-B0E8-4947-BC12-9C0DED65E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2" t="68368" r="2861" b="10845"/>
          <a:stretch/>
        </p:blipFill>
        <p:spPr>
          <a:xfrm>
            <a:off x="11618258" y="5316374"/>
            <a:ext cx="573742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1268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B16F67A6-6852-4D68-AACC-DB407995C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759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29F7E7BF-20CE-4FFD-A06D-F32EA02589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325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F536376-8AF4-45CF-B030-C87B8FCFD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061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AAE89246-28BA-449F-9508-B6671ECB0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-17002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090" y="1722988"/>
            <a:ext cx="7466045" cy="3399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9117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6CC6B5-0247-4C2E-BCA7-BB975F79DA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4" y="1287624"/>
            <a:ext cx="10515600" cy="1813873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45" y="3392871"/>
            <a:ext cx="7632059" cy="126429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116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969026E-255F-48D9-B500-F8D57C452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04CFF-E3A4-41F9-A404-048EB202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74" y="3121884"/>
            <a:ext cx="78470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0A34-3A63-4701-9102-A770263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1B1-536F-40AC-B6E5-24EE39CA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3AE8D7-63C6-4DC7-9D30-63200BA6C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0192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42F2E-95B1-4006-B244-4AB469A41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2330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B3AF05-400C-4219-99E2-45E911310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0029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FF2EFF-9AD7-4E7F-A52A-877B1B15D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965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8F325-35AF-437D-B044-D893FD914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6195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C720-B89F-466B-AD6C-7BE2D92478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58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FABD7-112F-47A4-8B3C-CB037DB2A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12733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95F0B9-7865-4207-BAC5-0389EA508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5452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FB7132-16FF-4B6B-8F42-E250B17AD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3420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964077-842F-4588-ADEA-09F722641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0313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634347-8CFD-44E3-A4E1-F5FE83D5F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1253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80E835-7D98-4215-AACF-E6EE4CB962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82F2D-60EE-430F-A736-74E00B7A3F9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7046E1-C257-497E-87E4-70A1BB4507BD}"/>
                </a:ext>
              </a:extLst>
            </p:cNvPr>
            <p:cNvSpPr/>
            <p:nvPr/>
          </p:nvSpPr>
          <p:spPr>
            <a:xfrm>
              <a:off x="612742" y="584462"/>
              <a:ext cx="11019934" cy="5769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BD3873-84DF-4672-B038-370EB063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77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13217-9428-4790-AADA-55948A8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47502-61A1-42A6-8060-52BB770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3607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237AAD-D009-41C3-BA02-433B40260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60424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13EBE4-359A-435F-9C21-FA91CA6DC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693D5-5BD7-4ACA-9360-FDB4944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D1CB-5DC9-479E-8465-4439E531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0293-1BFD-451F-B08B-68BCD5BF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0D13D3A-4E26-4042-8E45-02D3BF55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19510E-0AA6-462E-A605-9101097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DFF8490-733E-415E-8872-C7D856A3A0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6967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8BBB0-0066-4991-A186-BA7B82738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5BCE5-862C-4589-A7A7-728D5CCB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2883-CDDD-4066-87CE-3C945FFF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ED6E-D625-4DC7-9158-B164D0F2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BF9B-B3B1-45A6-BFC5-70966ABF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46DC9-030C-4216-83AE-37B114067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AA60FEF-6B53-4A3C-A588-97CB395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5D9759-617C-4E1E-8D4F-EFCE1AD6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7031182-4CCD-47A9-B44B-CAA8E9D5B7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8258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53401B-3DA1-4784-9A25-1B58F3AB4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93A49-8C29-451A-803D-A0D3E562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9914-AE9F-455E-AEAF-2E90A800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55CF-CE0F-42D1-891F-48F5057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675C1D-F1AF-4EBD-AA49-51D173E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AB5DB0-A1E2-423A-8E20-8709EC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6B88AB6-E089-44A8-9372-62B7E22B7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95308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7731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863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3906F85-A6C7-4AC5-B8E9-17E41F751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9485-3D6F-491B-AF0E-57E97CD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20" y="365125"/>
            <a:ext cx="890918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12ED-340B-4E5B-8163-73511C30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44620" y="1825625"/>
            <a:ext cx="890918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B33444-E8BE-412D-9BA3-9E38117D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97AC5-D53D-4D4F-930C-FF443F0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02F2C6A-CD01-4C0B-9472-F534109AAD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39294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7ECB3D8-D1F0-490A-95AC-B27B52DF3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6B07-CDDF-4CDD-9119-6E85FD36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F068-B954-4C07-8F6D-1D8DD876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C5297E-8AC6-4789-ABE9-3BAD531A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76FDF0-49B1-4457-8571-532311AB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EF0D13F-78E3-4468-AE63-72D654D1C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38743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752476" y="0"/>
            <a:ext cx="1551812" cy="424921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A0C6BF-3E1D-464A-8B88-6BD132E48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38337"/>
            <a:ext cx="12192000" cy="2981325"/>
          </a:xfrm>
        </p:spPr>
        <p:txBody>
          <a:bodyPr/>
          <a:lstStyle/>
          <a:p>
            <a:endParaRPr lang="en-CA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5103035"/>
            <a:ext cx="10460037" cy="4000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01345598-B2C9-4FFE-8967-D41635DDF549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0121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417BAE-5987-AD4C-BE27-211721805C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6877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5C0C197-C863-410B-855C-6F133841F20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79306" y="2483061"/>
            <a:ext cx="7360842" cy="1325563"/>
          </a:xfrm>
        </p:spPr>
        <p:txBody>
          <a:bodyPr>
            <a:normAutofit/>
          </a:bodyPr>
          <a:lstStyle>
            <a:lvl1pPr>
              <a:defRPr sz="6000"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D6C2EB-EDA7-466A-8CF6-005222EB46A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79463" y="4170254"/>
            <a:ext cx="736068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E2B8A8-1D7D-4839-98B3-2272D67ED27D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779463" y="5694363"/>
            <a:ext cx="7758112" cy="5794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69DB61-CD7A-45AA-84A9-1B8A525E2BA6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8259763" y="2216150"/>
            <a:ext cx="3567112" cy="31750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BBAC5-C2B1-41CD-8C74-CCF7912CEF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13838" y="5858222"/>
            <a:ext cx="2947987" cy="9029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456939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>
            <a:lvl1pPr>
              <a:defRPr b="1">
                <a:latin typeface="Raleway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411491" y="0"/>
            <a:ext cx="2851662" cy="367969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1678071"/>
            <a:ext cx="10460037" cy="38250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Raleway" panose="00000500000000000000" pitchFamily="50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01345598-B2C9-4FFE-8967-D41635DDF549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8132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A7AD436-71C6-49FB-94E1-D710DDD5E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5D2E7-7706-49B8-852D-95984101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417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941E-D29D-4EEA-B74E-3513C5D0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178F-11DC-4551-9A6A-FA8600E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C5EE33C-2B5D-4AE9-A815-AAC6FB418F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2554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3C52B-AD9E-471A-94E7-2A7456D7F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56684-96AD-4C17-A9E6-9120A17E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09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7DAC1-CE03-49F0-A4AE-FAEB609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2960-062E-4854-BA62-3D5B2DA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91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F7A329-7297-4C3B-8613-E24A97769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6142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C5C382-104E-40A0-9A7D-75077731C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E0BA3-9CF7-4A42-B201-201C358D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4" y="365125"/>
            <a:ext cx="9450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84BD7-D2FC-45A4-BFF7-19894A3A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72F49-931F-4259-8383-22A61F8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E2E944-413D-445E-BF66-510D2338E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08000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7397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38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F71D9-C54E-4F2C-98EF-7BFAAA3A1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0D4F0-FF17-4847-BBE6-E207688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DDBE32-1127-435B-8CEF-96204B0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B9951-689B-4D1D-80E2-37B8EC35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779749-9AAF-4A2A-819D-40B4F92564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801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9F23D-57F3-4BC9-B2A8-D9205392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93B0-B5DD-457F-BA92-FC02FEAC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823-EBFD-4596-8A16-17B06189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B1AC-3C96-464A-BB40-2B8ED117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Presentation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1B68-E3B2-44D6-8AAB-65496D19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575C-A719-4179-A2E4-E11DC81AD2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6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7" r:id="rId3"/>
    <p:sldLayoutId id="2147483686" r:id="rId4"/>
    <p:sldLayoutId id="2147483688" r:id="rId5"/>
    <p:sldLayoutId id="2147483689" r:id="rId6"/>
    <p:sldLayoutId id="2147483684" r:id="rId7"/>
    <p:sldLayoutId id="2147483650" r:id="rId8"/>
    <p:sldLayoutId id="2147483654" r:id="rId9"/>
    <p:sldLayoutId id="2147483666" r:id="rId10"/>
    <p:sldLayoutId id="2147483667" r:id="rId11"/>
    <p:sldLayoutId id="2147483668" r:id="rId12"/>
    <p:sldLayoutId id="2147483669" r:id="rId13"/>
    <p:sldLayoutId id="2147483675" r:id="rId14"/>
    <p:sldLayoutId id="2147483676" r:id="rId15"/>
    <p:sldLayoutId id="2147483681" r:id="rId16"/>
    <p:sldLayoutId id="2147483682" r:id="rId17"/>
    <p:sldLayoutId id="2147483677" r:id="rId18"/>
    <p:sldLayoutId id="2147483670" r:id="rId19"/>
    <p:sldLayoutId id="2147483678" r:id="rId20"/>
    <p:sldLayoutId id="2147483651" r:id="rId21"/>
    <p:sldLayoutId id="2147483662" r:id="rId22"/>
    <p:sldLayoutId id="2147483679" r:id="rId23"/>
    <p:sldLayoutId id="2147483660" r:id="rId24"/>
    <p:sldLayoutId id="2147483663" r:id="rId25"/>
    <p:sldLayoutId id="2147483680" r:id="rId26"/>
    <p:sldLayoutId id="2147483661" r:id="rId27"/>
    <p:sldLayoutId id="2147483664" r:id="rId28"/>
    <p:sldLayoutId id="2147483665" r:id="rId29"/>
    <p:sldLayoutId id="2147483652" r:id="rId30"/>
    <p:sldLayoutId id="2147483653" r:id="rId31"/>
    <p:sldLayoutId id="2147483656" r:id="rId32"/>
    <p:sldLayoutId id="2147483657" r:id="rId33"/>
    <p:sldLayoutId id="2147483683" r:id="rId34"/>
    <p:sldLayoutId id="2147483658" r:id="rId35"/>
    <p:sldLayoutId id="2147483659" r:id="rId36"/>
    <p:sldLayoutId id="2147483706" r:id="rId37"/>
    <p:sldLayoutId id="2147483703" r:id="rId38"/>
    <p:sldLayoutId id="2147483705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1F5_921871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1F6_3797EC3E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578738-96DE-4EA9-AE44-0AF388B4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615"/>
            <a:ext cx="9144000" cy="893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February 2022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8D786A-50E5-D718-41B3-9EBCC55AF563}"/>
              </a:ext>
            </a:extLst>
          </p:cNvPr>
          <p:cNvSpPr/>
          <p:nvPr/>
        </p:nvSpPr>
        <p:spPr>
          <a:xfrm>
            <a:off x="1129430" y="2658648"/>
            <a:ext cx="9926875" cy="1534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A.L.D.A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(AGP3 Lessons-Learned, Decisions, and Action items)</a:t>
            </a:r>
          </a:p>
        </p:txBody>
      </p:sp>
    </p:spTree>
    <p:extLst>
      <p:ext uri="{BB962C8B-B14F-4D97-AF65-F5344CB8AC3E}">
        <p14:creationId xmlns:p14="http://schemas.microsoft.com/office/powerpoint/2010/main" val="180525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E7315B-893C-B743-BEA7-A6F6E801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6214525"/>
            <a:ext cx="4305856" cy="321733"/>
          </a:xfrm>
        </p:spPr>
        <p:txBody>
          <a:bodyPr anchor="b">
            <a:normAutofit lnSpcReduction="10000"/>
          </a:bodyPr>
          <a:lstStyle/>
          <a:p>
            <a:pPr algn="r"/>
            <a:endParaRPr lang="en-US" sz="1800" dirty="0"/>
          </a:p>
        </p:txBody>
      </p:sp>
      <p:pic>
        <p:nvPicPr>
          <p:cNvPr id="13314" name="Picture 2" descr="Demo - Applied Post">
            <a:extLst>
              <a:ext uri="{FF2B5EF4-FFF2-40B4-BE49-F238E27FC236}">
                <a16:creationId xmlns:a16="http://schemas.microsoft.com/office/drawing/2014/main" id="{564EA177-1108-BC44-ABC0-EA6DA165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" r="2" b="2"/>
          <a:stretch/>
        </p:blipFill>
        <p:spPr bwMode="auto">
          <a:xfrm>
            <a:off x="1155556" y="637761"/>
            <a:ext cx="9889765" cy="5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9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8D786A-50E5-D718-41B3-9EBCC55AF563}"/>
              </a:ext>
            </a:extLst>
          </p:cNvPr>
          <p:cNvSpPr/>
          <p:nvPr/>
        </p:nvSpPr>
        <p:spPr>
          <a:xfrm>
            <a:off x="1132562" y="2918564"/>
            <a:ext cx="9926875" cy="1891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 Presentation By EAO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37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8D786A-50E5-D718-41B3-9EBCC55AF563}"/>
              </a:ext>
            </a:extLst>
          </p:cNvPr>
          <p:cNvSpPr/>
          <p:nvPr/>
        </p:nvSpPr>
        <p:spPr>
          <a:xfrm>
            <a:off x="7391751" y="2718148"/>
            <a:ext cx="3869149" cy="293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/>
              <a:t>What is AGP3?</a:t>
            </a:r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Agile Learning | How Can You Develop an Agile Learning Culture?">
            <a:extLst>
              <a:ext uri="{FF2B5EF4-FFF2-40B4-BE49-F238E27FC236}">
                <a16:creationId xmlns:a16="http://schemas.microsoft.com/office/drawing/2014/main" id="{940F01E1-B587-E841-B780-4D0A6A82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6" y="2870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2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074" name="Picture 2" descr="What is Document Imaging? Why is it Important?">
            <a:extLst>
              <a:ext uri="{FF2B5EF4-FFF2-40B4-BE49-F238E27FC236}">
                <a16:creationId xmlns:a16="http://schemas.microsoft.com/office/drawing/2014/main" id="{AD030EDB-0D64-8840-B656-3B9A8382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018" y="983629"/>
            <a:ext cx="5025525" cy="48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915099A1-8BF1-964C-849F-10993B177BF9}"/>
              </a:ext>
            </a:extLst>
          </p:cNvPr>
          <p:cNvSpPr/>
          <p:nvPr/>
        </p:nvSpPr>
        <p:spPr>
          <a:xfrm>
            <a:off x="6684264" y="2898648"/>
            <a:ext cx="4892040" cy="320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AGP3 is the final stage of the architecture review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Document is divided into 3 parts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Decision Criteria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Lessons Learned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Action Items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9F3575C-A719-4179-A2E4-E11DC81AD2D2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5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8D786A-50E5-D718-41B3-9EBCC55AF563}"/>
              </a:ext>
            </a:extLst>
          </p:cNvPr>
          <p:cNvSpPr/>
          <p:nvPr/>
        </p:nvSpPr>
        <p:spPr>
          <a:xfrm>
            <a:off x="7391751" y="2718148"/>
            <a:ext cx="3869149" cy="293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A.L.D.A ?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uman Thinking Images - Free Download on Freepik">
            <a:extLst>
              <a:ext uri="{FF2B5EF4-FFF2-40B4-BE49-F238E27FC236}">
                <a16:creationId xmlns:a16="http://schemas.microsoft.com/office/drawing/2014/main" id="{D6E519FB-1511-D646-BAAB-6D6E2C8C5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b="7280"/>
          <a:stretch/>
        </p:blipFill>
        <p:spPr bwMode="auto"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0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DT Automation | 2019-04-08 | Quality Magazine">
            <a:extLst>
              <a:ext uri="{FF2B5EF4-FFF2-40B4-BE49-F238E27FC236}">
                <a16:creationId xmlns:a16="http://schemas.microsoft.com/office/drawing/2014/main" id="{6BAC347E-9F22-5B40-82E0-CB3773035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1" b="29626"/>
          <a:stretch/>
        </p:blipFill>
        <p:spPr bwMode="auto">
          <a:xfrm>
            <a:off x="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915099A1-8BF1-964C-849F-10993B177BF9}"/>
              </a:ext>
            </a:extLst>
          </p:cNvPr>
          <p:cNvSpPr/>
          <p:nvPr/>
        </p:nvSpPr>
        <p:spPr>
          <a:xfrm>
            <a:off x="2627194" y="3807138"/>
            <a:ext cx="7485413" cy="2452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A.L.D.A is an automation tool that helps architect to review the summarized version of the project outcomes (AGP3).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The report produced by the bot comprise of two points: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Summarized version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Scraped Version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9F3575C-A719-4179-A2E4-E11DC81AD2D2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10755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6165937D-5D9E-5F44-B401-5CD8AD4523B4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  <a:endParaRPr lang="en-US" sz="5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Deep Learning Use Cases - DATAVERSITY">
            <a:extLst>
              <a:ext uri="{FF2B5EF4-FFF2-40B4-BE49-F238E27FC236}">
                <a16:creationId xmlns:a16="http://schemas.microsoft.com/office/drawing/2014/main" id="{3F58AFF4-3575-3E41-AC23-254740C06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5" r="11882"/>
          <a:stretch/>
        </p:blipFill>
        <p:spPr bwMode="auto"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59F3575C-A719-4179-A2E4-E11DC81AD2D2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935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se Cases – An Introduction | BusinessAnalystMentor.com">
            <a:extLst>
              <a:ext uri="{FF2B5EF4-FFF2-40B4-BE49-F238E27FC236}">
                <a16:creationId xmlns:a16="http://schemas.microsoft.com/office/drawing/2014/main" id="{0D17462F-B598-8442-8836-854B38003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r="13823"/>
          <a:stretch/>
        </p:blipFill>
        <p:spPr bwMode="auto">
          <a:xfrm>
            <a:off x="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29" name="Freeform: Shape 5128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599325"/>
            <a:ext cx="548640" cy="548640"/>
          </a:xfrm>
          <a:prstGeom prst="ellipse">
            <a:avLst/>
          </a:prstGeom>
          <a:solidFill>
            <a:srgbClr val="D3AE7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59F3575C-A719-4179-A2E4-E11DC81AD2D2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7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915099A1-8BF1-964C-849F-10993B177BF9}"/>
              </a:ext>
            </a:extLst>
          </p:cNvPr>
          <p:cNvSpPr/>
          <p:nvPr/>
        </p:nvSpPr>
        <p:spPr>
          <a:xfrm>
            <a:off x="6801435" y="2871982"/>
            <a:ext cx="4819951" cy="31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Architects will have an easier time looking through the summary of the review process rather than going through the whole AGP3 document.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Will allow easier access for architects looking for lessons learned from previous AGP3 reports.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Adding a search function will help users to search for specific AGP3 summaries to find specific reports</a:t>
            </a:r>
          </a:p>
        </p:txBody>
      </p:sp>
    </p:spTree>
    <p:extLst>
      <p:ext uri="{BB962C8B-B14F-4D97-AF65-F5344CB8AC3E}">
        <p14:creationId xmlns:p14="http://schemas.microsoft.com/office/powerpoint/2010/main" val="412856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6165937D-5D9E-5F44-B401-5CD8AD4523B4}"/>
              </a:ext>
            </a:extLst>
          </p:cNvPr>
          <p:cNvSpPr/>
          <p:nvPr/>
        </p:nvSpPr>
        <p:spPr>
          <a:xfrm>
            <a:off x="7028496" y="2743199"/>
            <a:ext cx="4831408" cy="316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Technologies Are Used ?</a:t>
            </a: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ow Can Effective Technology Help in Successful Business? - SkySail  Technologies">
            <a:extLst>
              <a:ext uri="{FF2B5EF4-FFF2-40B4-BE49-F238E27FC236}">
                <a16:creationId xmlns:a16="http://schemas.microsoft.com/office/drawing/2014/main" id="{CB24319A-4A09-0B41-A9FF-FB7FB2A75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59F3575C-A719-4179-A2E4-E11DC81AD2D2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8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270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BART: Denoising Sequence-to-Sequence Pre-training for NLG &amp; Translation  (Explained) - YouTube">
            <a:extLst>
              <a:ext uri="{FF2B5EF4-FFF2-40B4-BE49-F238E27FC236}">
                <a16:creationId xmlns:a16="http://schemas.microsoft.com/office/drawing/2014/main" id="{2AE36627-C200-3E4C-83F7-CC4CC306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1939860"/>
            <a:ext cx="5359341" cy="29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Transformers BART Model Explained for Text Summarization">
            <a:extLst>
              <a:ext uri="{FF2B5EF4-FFF2-40B4-BE49-F238E27FC236}">
                <a16:creationId xmlns:a16="http://schemas.microsoft.com/office/drawing/2014/main" id="{20F7D88C-53A0-5141-8761-A39EB31D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337" y="648759"/>
            <a:ext cx="349682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C9B-DFFD-B86A-0979-5C736EE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9F3575C-A719-4179-A2E4-E11DC81AD2D2}" type="slidenum">
              <a:rPr lang="en-US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56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luster Strateg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0099"/>
      </a:accent1>
      <a:accent2>
        <a:srgbClr val="6DAA2D"/>
      </a:accent2>
      <a:accent3>
        <a:srgbClr val="FF3399"/>
      </a:accent3>
      <a:accent4>
        <a:srgbClr val="00B0F0"/>
      </a:accent4>
      <a:accent5>
        <a:srgbClr val="FFC000"/>
      </a:accent5>
      <a:accent6>
        <a:srgbClr val="009999"/>
      </a:accent6>
      <a:hlink>
        <a:srgbClr val="FF6600"/>
      </a:hlink>
      <a:folHlink>
        <a:srgbClr val="7F7F7F"/>
      </a:folHlink>
    </a:clrScheme>
    <a:fontScheme name="Raleway">
      <a:majorFont>
        <a:latin typeface="Raleway Medium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efb7bab-6e67-477b-949d-a35d66b23093">
      <Terms xmlns="http://schemas.microsoft.com/office/infopath/2007/PartnerControls"/>
    </lcf76f155ced4ddcb4097134ff3c332f>
    <TaxCatchAll xmlns="2ab5cf55-ee46-494f-b743-340afcfcb6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94BF6D3E545408A40D8AEF37A44FE" ma:contentTypeVersion="16" ma:contentTypeDescription="Create a new document." ma:contentTypeScope="" ma:versionID="48dd326da39a49d2ced8c962d6685800">
  <xsd:schema xmlns:xsd="http://www.w3.org/2001/XMLSchema" xmlns:xs="http://www.w3.org/2001/XMLSchema" xmlns:p="http://schemas.microsoft.com/office/2006/metadata/properties" xmlns:ns2="fefb7bab-6e67-477b-949d-a35d66b23093" xmlns:ns3="2ab5cf55-ee46-494f-b743-340afcfcb653" targetNamespace="http://schemas.microsoft.com/office/2006/metadata/properties" ma:root="true" ma:fieldsID="a1956644f8fac2255e85f7359e27dfcd" ns2:_="" ns3:_="">
    <xsd:import namespace="fefb7bab-6e67-477b-949d-a35d66b23093"/>
    <xsd:import namespace="2ab5cf55-ee46-494f-b743-340afcfcb6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b7bab-6e67-477b-949d-a35d66b23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3f8475-640f-4944-9dcc-2d3788384b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5cf55-ee46-494f-b743-340afcfcb6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5de326-6421-4118-bee7-675b4eb499cd}" ma:internalName="TaxCatchAll" ma:showField="CatchAllData" ma:web="2ab5cf55-ee46-494f-b743-340afcfcb6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6DC915-1B25-4870-B833-1A69A3561733}">
  <ds:schemaRefs>
    <ds:schemaRef ds:uri="2ab5cf55-ee46-494f-b743-340afcfcb653"/>
    <ds:schemaRef ds:uri="fefb7bab-6e67-477b-949d-a35d66b230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585FCF-FC96-4F7D-86C4-3595E186EC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41130F-62ED-4D9D-8452-A76DB2766FEE}">
  <ds:schemaRefs>
    <ds:schemaRef ds:uri="2ab5cf55-ee46-494f-b743-340afcfcb653"/>
    <ds:schemaRef ds:uri="fefb7bab-6e67-477b-949d-a35d66b23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186</Words>
  <Application>Microsoft Macintosh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Gadugi</vt:lpstr>
      <vt:lpstr>Lucida Sans</vt:lpstr>
      <vt:lpstr>Raleway</vt:lpstr>
      <vt:lpstr>Raleway Medium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Vasquez-Heming, Liezl (MCCSS)</dc:creator>
  <cp:lastModifiedBy>Muhammad Sohail</cp:lastModifiedBy>
  <cp:revision>13</cp:revision>
  <dcterms:created xsi:type="dcterms:W3CDTF">2021-06-07T11:56:03Z</dcterms:created>
  <dcterms:modified xsi:type="dcterms:W3CDTF">2023-02-07T15:29:55Z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0x01010051794BF6D3E545408A40D8AEF37A44FE</vt:lpwstr>
  </property>
  <property fmtid="{D5CDD505-2E9C-101B-9397-08002B2CF9AE}" pid="3" name="TaxKeyword">
    <vt:lpwstr/>
  </property>
  <property fmtid="{D5CDD505-2E9C-101B-9397-08002B2CF9AE}" pid="4" name="MSIP_Label_034a106e-6316-442c-ad35-738afd673d2b_Enabled">
    <vt:lpwstr>true</vt:lpwstr>
  </property>
  <property fmtid="{D5CDD505-2E9C-101B-9397-08002B2CF9AE}" pid="5" name="MSIP_Label_034a106e-6316-442c-ad35-738afd673d2b_SetDate">
    <vt:lpwstr>2021-09-08T16:42:51Z</vt:lpwstr>
  </property>
  <property fmtid="{D5CDD505-2E9C-101B-9397-08002B2CF9AE}" pid="6" name="MSIP_Label_034a106e-6316-442c-ad35-738afd673d2b_Method">
    <vt:lpwstr>Standard</vt:lpwstr>
  </property>
  <property fmtid="{D5CDD505-2E9C-101B-9397-08002B2CF9AE}" pid="7" name="MSIP_Label_034a106e-6316-442c-ad35-738afd673d2b_Name">
    <vt:lpwstr>034a106e-6316-442c-ad35-738afd673d2b</vt:lpwstr>
  </property>
  <property fmtid="{D5CDD505-2E9C-101B-9397-08002B2CF9AE}" pid="8" name="MSIP_Label_034a106e-6316-442c-ad35-738afd673d2b_SiteId">
    <vt:lpwstr>cddc1229-ac2a-4b97-b78a-0e5cacb5865c</vt:lpwstr>
  </property>
  <property fmtid="{D5CDD505-2E9C-101B-9397-08002B2CF9AE}" pid="9" name="MSIP_Label_034a106e-6316-442c-ad35-738afd673d2b_ActionId">
    <vt:lpwstr>783b20e2-f2d4-48fe-8777-918d9d4050b5</vt:lpwstr>
  </property>
  <property fmtid="{D5CDD505-2E9C-101B-9397-08002B2CF9AE}" pid="10" name="MSIP_Label_034a106e-6316-442c-ad35-738afd673d2b_ContentBits">
    <vt:lpwstr>0</vt:lpwstr>
  </property>
  <property fmtid="{D5CDD505-2E9C-101B-9397-08002B2CF9AE}" pid="11" name="Test-State">
    <vt:lpwstr>C</vt:lpwstr>
  </property>
  <property fmtid="{D5CDD505-2E9C-101B-9397-08002B2CF9AE}" pid="12" name="MediaServiceImageTags">
    <vt:lpwstr/>
  </property>
</Properties>
</file>