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9764C9-5690-4C85-9BDE-1C03C241B89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84B9890-1D43-4494-B3CD-8111819FCC82}">
      <dgm:prSet/>
      <dgm:spPr/>
      <dgm:t>
        <a:bodyPr/>
        <a:lstStyle/>
        <a:p>
          <a:r>
            <a:rPr lang="fr-CH" dirty="0"/>
            <a:t>Introduction</a:t>
          </a:r>
          <a:endParaRPr lang="en-US" dirty="0"/>
        </a:p>
      </dgm:t>
    </dgm:pt>
    <dgm:pt modelId="{22915D31-2A5D-4EC8-93E6-E15CFCB409C3}" type="parTrans" cxnId="{45D19C81-A674-4DD3-903C-F329317E236B}">
      <dgm:prSet/>
      <dgm:spPr/>
      <dgm:t>
        <a:bodyPr/>
        <a:lstStyle/>
        <a:p>
          <a:endParaRPr lang="en-US"/>
        </a:p>
      </dgm:t>
    </dgm:pt>
    <dgm:pt modelId="{B97BA0B9-B0A4-44E9-9F5A-59B3E492791C}" type="sibTrans" cxnId="{45D19C81-A674-4DD3-903C-F329317E236B}">
      <dgm:prSet/>
      <dgm:spPr/>
      <dgm:t>
        <a:bodyPr/>
        <a:lstStyle/>
        <a:p>
          <a:endParaRPr lang="en-US"/>
        </a:p>
      </dgm:t>
    </dgm:pt>
    <dgm:pt modelId="{5A1D9931-D5DC-4507-B48C-A8E484AE059F}">
      <dgm:prSet/>
      <dgm:spPr/>
      <dgm:t>
        <a:bodyPr/>
        <a:lstStyle/>
        <a:p>
          <a:r>
            <a:rPr lang="fr-CH"/>
            <a:t>Cahier des charges</a:t>
          </a:r>
          <a:endParaRPr lang="en-US"/>
        </a:p>
      </dgm:t>
    </dgm:pt>
    <dgm:pt modelId="{F2AFFCC8-085A-49A6-920C-C32755E825FF}" type="parTrans" cxnId="{602041A6-FCC4-4DC3-8C83-5967328019DD}">
      <dgm:prSet/>
      <dgm:spPr/>
      <dgm:t>
        <a:bodyPr/>
        <a:lstStyle/>
        <a:p>
          <a:endParaRPr lang="en-US"/>
        </a:p>
      </dgm:t>
    </dgm:pt>
    <dgm:pt modelId="{9688408C-3E47-4C8B-9453-8E64D0D9EF66}" type="sibTrans" cxnId="{602041A6-FCC4-4DC3-8C83-5967328019DD}">
      <dgm:prSet/>
      <dgm:spPr/>
      <dgm:t>
        <a:bodyPr/>
        <a:lstStyle/>
        <a:p>
          <a:endParaRPr lang="en-US"/>
        </a:p>
      </dgm:t>
    </dgm:pt>
    <dgm:pt modelId="{704F5E9C-7ADD-45DF-881B-8936F37B111A}">
      <dgm:prSet/>
      <dgm:spPr/>
      <dgm:t>
        <a:bodyPr/>
        <a:lstStyle/>
        <a:p>
          <a:r>
            <a:rPr lang="fr-CH"/>
            <a:t>Méthodologie de projet</a:t>
          </a:r>
          <a:endParaRPr lang="en-US"/>
        </a:p>
      </dgm:t>
    </dgm:pt>
    <dgm:pt modelId="{64FC7AF8-CA42-4F5F-9EC0-189E5D658141}" type="parTrans" cxnId="{DB01C4BE-FBCA-4F8A-8DA0-B6B63E4F54CD}">
      <dgm:prSet/>
      <dgm:spPr/>
      <dgm:t>
        <a:bodyPr/>
        <a:lstStyle/>
        <a:p>
          <a:endParaRPr lang="en-US"/>
        </a:p>
      </dgm:t>
    </dgm:pt>
    <dgm:pt modelId="{927682A0-75AD-47DF-ADA9-995D60A576AB}" type="sibTrans" cxnId="{DB01C4BE-FBCA-4F8A-8DA0-B6B63E4F54CD}">
      <dgm:prSet/>
      <dgm:spPr/>
      <dgm:t>
        <a:bodyPr/>
        <a:lstStyle/>
        <a:p>
          <a:endParaRPr lang="en-US"/>
        </a:p>
      </dgm:t>
    </dgm:pt>
    <dgm:pt modelId="{6BA3CDF4-7A59-4CFC-AD18-27A72C01B21B}">
      <dgm:prSet/>
      <dgm:spPr/>
      <dgm:t>
        <a:bodyPr/>
        <a:lstStyle/>
        <a:p>
          <a:r>
            <a:rPr lang="fr-CH"/>
            <a:t>Analyse</a:t>
          </a:r>
          <a:endParaRPr lang="en-US"/>
        </a:p>
      </dgm:t>
    </dgm:pt>
    <dgm:pt modelId="{85C37B9D-D5AC-496D-9A3D-7D72EF7F39D3}" type="parTrans" cxnId="{F38B5488-354E-45FB-AD4F-D8A5A34FDBAB}">
      <dgm:prSet/>
      <dgm:spPr/>
      <dgm:t>
        <a:bodyPr/>
        <a:lstStyle/>
        <a:p>
          <a:endParaRPr lang="en-US"/>
        </a:p>
      </dgm:t>
    </dgm:pt>
    <dgm:pt modelId="{1D634D56-3875-4E69-BC14-785A07B1D0AA}" type="sibTrans" cxnId="{F38B5488-354E-45FB-AD4F-D8A5A34FDBAB}">
      <dgm:prSet/>
      <dgm:spPr/>
      <dgm:t>
        <a:bodyPr/>
        <a:lstStyle/>
        <a:p>
          <a:endParaRPr lang="en-US"/>
        </a:p>
      </dgm:t>
    </dgm:pt>
    <dgm:pt modelId="{4C2BFB5B-5B44-4527-BC80-45903C728DA8}">
      <dgm:prSet/>
      <dgm:spPr/>
      <dgm:t>
        <a:bodyPr/>
        <a:lstStyle/>
        <a:p>
          <a:r>
            <a:rPr lang="fr-CH"/>
            <a:t>Outils</a:t>
          </a:r>
          <a:endParaRPr lang="en-US"/>
        </a:p>
      </dgm:t>
    </dgm:pt>
    <dgm:pt modelId="{4BD1F186-EE26-477D-A476-51F56430324B}" type="parTrans" cxnId="{A5747BEF-3063-46E0-AD36-D3C40D5AE6A4}">
      <dgm:prSet/>
      <dgm:spPr/>
      <dgm:t>
        <a:bodyPr/>
        <a:lstStyle/>
        <a:p>
          <a:endParaRPr lang="en-US"/>
        </a:p>
      </dgm:t>
    </dgm:pt>
    <dgm:pt modelId="{471DB949-81CF-47E2-A7F1-25FF6AD24DBD}" type="sibTrans" cxnId="{A5747BEF-3063-46E0-AD36-D3C40D5AE6A4}">
      <dgm:prSet/>
      <dgm:spPr/>
      <dgm:t>
        <a:bodyPr/>
        <a:lstStyle/>
        <a:p>
          <a:endParaRPr lang="en-US"/>
        </a:p>
      </dgm:t>
    </dgm:pt>
    <dgm:pt modelId="{47DFF00A-DB44-4208-A931-8A7291062FD4}">
      <dgm:prSet/>
      <dgm:spPr/>
      <dgm:t>
        <a:bodyPr/>
        <a:lstStyle/>
        <a:p>
          <a:r>
            <a:rPr lang="fr-CH"/>
            <a:t>Réalisation</a:t>
          </a:r>
          <a:endParaRPr lang="en-US"/>
        </a:p>
      </dgm:t>
    </dgm:pt>
    <dgm:pt modelId="{F45597F3-E7AC-4E78-8034-1F49A94D9E5E}" type="parTrans" cxnId="{F17E04A2-032E-445F-BCF4-DA86265E4125}">
      <dgm:prSet/>
      <dgm:spPr/>
      <dgm:t>
        <a:bodyPr/>
        <a:lstStyle/>
        <a:p>
          <a:endParaRPr lang="en-US"/>
        </a:p>
      </dgm:t>
    </dgm:pt>
    <dgm:pt modelId="{9280E5AD-29C2-4285-BEC8-F7F795BC4059}" type="sibTrans" cxnId="{F17E04A2-032E-445F-BCF4-DA86265E4125}">
      <dgm:prSet/>
      <dgm:spPr/>
      <dgm:t>
        <a:bodyPr/>
        <a:lstStyle/>
        <a:p>
          <a:endParaRPr lang="en-US"/>
        </a:p>
      </dgm:t>
    </dgm:pt>
    <dgm:pt modelId="{84BEC310-34B5-4DC9-9BAB-F270EACE049F}">
      <dgm:prSet/>
      <dgm:spPr/>
      <dgm:t>
        <a:bodyPr/>
        <a:lstStyle/>
        <a:p>
          <a:r>
            <a:rPr lang="fr-CH"/>
            <a:t>Conclusion</a:t>
          </a:r>
          <a:endParaRPr lang="en-US"/>
        </a:p>
      </dgm:t>
    </dgm:pt>
    <dgm:pt modelId="{C5F8FDBC-8136-423B-B270-DE93892A7F36}" type="parTrans" cxnId="{003D3032-42F3-4652-AF55-689D7B72D083}">
      <dgm:prSet/>
      <dgm:spPr/>
      <dgm:t>
        <a:bodyPr/>
        <a:lstStyle/>
        <a:p>
          <a:endParaRPr lang="en-US"/>
        </a:p>
      </dgm:t>
    </dgm:pt>
    <dgm:pt modelId="{638A0FB7-1115-4B59-929F-0E14E7E59128}" type="sibTrans" cxnId="{003D3032-42F3-4652-AF55-689D7B72D083}">
      <dgm:prSet/>
      <dgm:spPr/>
      <dgm:t>
        <a:bodyPr/>
        <a:lstStyle/>
        <a:p>
          <a:endParaRPr lang="en-US"/>
        </a:p>
      </dgm:t>
    </dgm:pt>
    <dgm:pt modelId="{08338F05-2209-481E-A69C-1A3815715A6A}">
      <dgm:prSet/>
      <dgm:spPr/>
      <dgm:t>
        <a:bodyPr/>
        <a:lstStyle/>
        <a:p>
          <a:r>
            <a:rPr lang="fr-CH"/>
            <a:t>Questions</a:t>
          </a:r>
          <a:endParaRPr lang="en-US"/>
        </a:p>
      </dgm:t>
    </dgm:pt>
    <dgm:pt modelId="{2A374FDE-238F-4084-8C45-710B24CD4EB1}" type="parTrans" cxnId="{FE642C85-0064-444C-B9D9-D33743708343}">
      <dgm:prSet/>
      <dgm:spPr/>
      <dgm:t>
        <a:bodyPr/>
        <a:lstStyle/>
        <a:p>
          <a:endParaRPr lang="en-US"/>
        </a:p>
      </dgm:t>
    </dgm:pt>
    <dgm:pt modelId="{9EC14EAF-3067-4182-A73D-F9E36065DCED}" type="sibTrans" cxnId="{FE642C85-0064-444C-B9D9-D33743708343}">
      <dgm:prSet/>
      <dgm:spPr/>
      <dgm:t>
        <a:bodyPr/>
        <a:lstStyle/>
        <a:p>
          <a:endParaRPr lang="en-US"/>
        </a:p>
      </dgm:t>
    </dgm:pt>
    <dgm:pt modelId="{D4542AE8-F22F-4157-9415-4C4ECD1FF491}" type="pres">
      <dgm:prSet presAssocID="{719764C9-5690-4C85-9BDE-1C03C241B890}" presName="root" presStyleCnt="0">
        <dgm:presLayoutVars>
          <dgm:dir/>
          <dgm:resizeHandles val="exact"/>
        </dgm:presLayoutVars>
      </dgm:prSet>
      <dgm:spPr/>
    </dgm:pt>
    <dgm:pt modelId="{8B224191-8EB8-4B74-B304-6D9D43D76567}" type="pres">
      <dgm:prSet presAssocID="{284B9890-1D43-4494-B3CD-8111819FCC82}" presName="compNode" presStyleCnt="0"/>
      <dgm:spPr/>
    </dgm:pt>
    <dgm:pt modelId="{E2F6795E-EC89-4A89-AEAB-79D0779C692F}" type="pres">
      <dgm:prSet presAssocID="{284B9890-1D43-4494-B3CD-8111819FCC82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férencier avec un remplissage uni"/>
        </a:ext>
      </dgm:extLst>
    </dgm:pt>
    <dgm:pt modelId="{A6F53E76-57F0-45CE-85AD-F12E746DF6D2}" type="pres">
      <dgm:prSet presAssocID="{284B9890-1D43-4494-B3CD-8111819FCC82}" presName="spaceRect" presStyleCnt="0"/>
      <dgm:spPr/>
    </dgm:pt>
    <dgm:pt modelId="{131948B8-C7CB-4882-ACF8-293B18162623}" type="pres">
      <dgm:prSet presAssocID="{284B9890-1D43-4494-B3CD-8111819FCC82}" presName="textRect" presStyleLbl="revTx" presStyleIdx="0" presStyleCnt="8">
        <dgm:presLayoutVars>
          <dgm:chMax val="1"/>
          <dgm:chPref val="1"/>
        </dgm:presLayoutVars>
      </dgm:prSet>
      <dgm:spPr/>
    </dgm:pt>
    <dgm:pt modelId="{D3C8111A-2FCA-446D-A171-61E0ECE5C3CE}" type="pres">
      <dgm:prSet presAssocID="{B97BA0B9-B0A4-44E9-9F5A-59B3E492791C}" presName="sibTrans" presStyleCnt="0"/>
      <dgm:spPr/>
    </dgm:pt>
    <dgm:pt modelId="{114D404F-D2A2-4072-9D57-570E27EEC428}" type="pres">
      <dgm:prSet presAssocID="{5A1D9931-D5DC-4507-B48C-A8E484AE059F}" presName="compNode" presStyleCnt="0"/>
      <dgm:spPr/>
    </dgm:pt>
    <dgm:pt modelId="{777F5249-50C9-4FC7-AEF5-EDD740418316}" type="pres">
      <dgm:prSet presAssocID="{5A1D9931-D5DC-4507-B48C-A8E484AE059F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rdinateur portable"/>
        </a:ext>
      </dgm:extLst>
    </dgm:pt>
    <dgm:pt modelId="{A20DEC30-EDAB-4C8E-A598-8384ED119445}" type="pres">
      <dgm:prSet presAssocID="{5A1D9931-D5DC-4507-B48C-A8E484AE059F}" presName="spaceRect" presStyleCnt="0"/>
      <dgm:spPr/>
    </dgm:pt>
    <dgm:pt modelId="{B20020A3-003D-40F9-93F4-EB2C877DF479}" type="pres">
      <dgm:prSet presAssocID="{5A1D9931-D5DC-4507-B48C-A8E484AE059F}" presName="textRect" presStyleLbl="revTx" presStyleIdx="1" presStyleCnt="8">
        <dgm:presLayoutVars>
          <dgm:chMax val="1"/>
          <dgm:chPref val="1"/>
        </dgm:presLayoutVars>
      </dgm:prSet>
      <dgm:spPr/>
    </dgm:pt>
    <dgm:pt modelId="{B1B729C9-E145-4C3D-AADC-D90C519BBAFF}" type="pres">
      <dgm:prSet presAssocID="{9688408C-3E47-4C8B-9453-8E64D0D9EF66}" presName="sibTrans" presStyleCnt="0"/>
      <dgm:spPr/>
    </dgm:pt>
    <dgm:pt modelId="{E443DFBB-6E30-4B64-8EA8-5D00869A7B45}" type="pres">
      <dgm:prSet presAssocID="{704F5E9C-7ADD-45DF-881B-8936F37B111A}" presName="compNode" presStyleCnt="0"/>
      <dgm:spPr/>
    </dgm:pt>
    <dgm:pt modelId="{18F0B5B9-5A0E-41AC-827A-0084FBE093AC}" type="pres">
      <dgm:prSet presAssocID="{704F5E9C-7ADD-45DF-881B-8936F37B111A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e de contrôle"/>
        </a:ext>
      </dgm:extLst>
    </dgm:pt>
    <dgm:pt modelId="{4036C9BE-AAD8-4FAB-AE7B-187BD9F36803}" type="pres">
      <dgm:prSet presAssocID="{704F5E9C-7ADD-45DF-881B-8936F37B111A}" presName="spaceRect" presStyleCnt="0"/>
      <dgm:spPr/>
    </dgm:pt>
    <dgm:pt modelId="{38347358-EF9A-44CC-97CE-E48E36D03D7F}" type="pres">
      <dgm:prSet presAssocID="{704F5E9C-7ADD-45DF-881B-8936F37B111A}" presName="textRect" presStyleLbl="revTx" presStyleIdx="2" presStyleCnt="8">
        <dgm:presLayoutVars>
          <dgm:chMax val="1"/>
          <dgm:chPref val="1"/>
        </dgm:presLayoutVars>
      </dgm:prSet>
      <dgm:spPr/>
    </dgm:pt>
    <dgm:pt modelId="{6B7DBD10-EB4C-440C-9B00-7E25121A3BB3}" type="pres">
      <dgm:prSet presAssocID="{927682A0-75AD-47DF-ADA9-995D60A576AB}" presName="sibTrans" presStyleCnt="0"/>
      <dgm:spPr/>
    </dgm:pt>
    <dgm:pt modelId="{4E3A5871-633E-474C-9644-8B8060BEE908}" type="pres">
      <dgm:prSet presAssocID="{6BA3CDF4-7A59-4CFC-AD18-27A72C01B21B}" presName="compNode" presStyleCnt="0"/>
      <dgm:spPr/>
    </dgm:pt>
    <dgm:pt modelId="{3C2A24D1-8B6F-4718-AEFD-0051F23FD7CE}" type="pres">
      <dgm:prSet presAssocID="{6BA3CDF4-7A59-4CFC-AD18-27A72C01B21B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ques"/>
        </a:ext>
      </dgm:extLst>
    </dgm:pt>
    <dgm:pt modelId="{DBE94FEF-738F-4EAB-BB98-FFD346E9C9E0}" type="pres">
      <dgm:prSet presAssocID="{6BA3CDF4-7A59-4CFC-AD18-27A72C01B21B}" presName="spaceRect" presStyleCnt="0"/>
      <dgm:spPr/>
    </dgm:pt>
    <dgm:pt modelId="{6091AE9C-A0E5-4E36-9121-4660938BC873}" type="pres">
      <dgm:prSet presAssocID="{6BA3CDF4-7A59-4CFC-AD18-27A72C01B21B}" presName="textRect" presStyleLbl="revTx" presStyleIdx="3" presStyleCnt="8">
        <dgm:presLayoutVars>
          <dgm:chMax val="1"/>
          <dgm:chPref val="1"/>
        </dgm:presLayoutVars>
      </dgm:prSet>
      <dgm:spPr/>
    </dgm:pt>
    <dgm:pt modelId="{DA9E94F9-0C08-4C60-AD4A-EA26660CC1AB}" type="pres">
      <dgm:prSet presAssocID="{1D634D56-3875-4E69-BC14-785A07B1D0AA}" presName="sibTrans" presStyleCnt="0"/>
      <dgm:spPr/>
    </dgm:pt>
    <dgm:pt modelId="{704987E3-2411-4D98-A9DD-1FE0606ECF69}" type="pres">
      <dgm:prSet presAssocID="{4C2BFB5B-5B44-4527-BC80-45903C728DA8}" presName="compNode" presStyleCnt="0"/>
      <dgm:spPr/>
    </dgm:pt>
    <dgm:pt modelId="{0FB22BD2-21AA-4B78-947E-8FADC1AA0D40}" type="pres">
      <dgm:prSet presAssocID="{4C2BFB5B-5B44-4527-BC80-45903C728DA8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utils"/>
        </a:ext>
      </dgm:extLst>
    </dgm:pt>
    <dgm:pt modelId="{E47752DD-2A61-4768-B591-BC443872F1EF}" type="pres">
      <dgm:prSet presAssocID="{4C2BFB5B-5B44-4527-BC80-45903C728DA8}" presName="spaceRect" presStyleCnt="0"/>
      <dgm:spPr/>
    </dgm:pt>
    <dgm:pt modelId="{69C1E97E-D015-4843-A61E-89F8257F6FF3}" type="pres">
      <dgm:prSet presAssocID="{4C2BFB5B-5B44-4527-BC80-45903C728DA8}" presName="textRect" presStyleLbl="revTx" presStyleIdx="4" presStyleCnt="8">
        <dgm:presLayoutVars>
          <dgm:chMax val="1"/>
          <dgm:chPref val="1"/>
        </dgm:presLayoutVars>
      </dgm:prSet>
      <dgm:spPr/>
    </dgm:pt>
    <dgm:pt modelId="{676E2B96-8F91-4DD8-8F24-20357D170A74}" type="pres">
      <dgm:prSet presAssocID="{471DB949-81CF-47E2-A7F1-25FF6AD24DBD}" presName="sibTrans" presStyleCnt="0"/>
      <dgm:spPr/>
    </dgm:pt>
    <dgm:pt modelId="{9FB00C0A-D2F5-4218-8833-B278258CE871}" type="pres">
      <dgm:prSet presAssocID="{47DFF00A-DB44-4208-A931-8A7291062FD4}" presName="compNode" presStyleCnt="0"/>
      <dgm:spPr/>
    </dgm:pt>
    <dgm:pt modelId="{D3E5504C-BEB2-491C-92FB-A0D6E31A77DD}" type="pres">
      <dgm:prSet presAssocID="{47DFF00A-DB44-4208-A931-8A7291062FD4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enages"/>
        </a:ext>
      </dgm:extLst>
    </dgm:pt>
    <dgm:pt modelId="{447814ED-1856-4407-943F-3B41AFF67662}" type="pres">
      <dgm:prSet presAssocID="{47DFF00A-DB44-4208-A931-8A7291062FD4}" presName="spaceRect" presStyleCnt="0"/>
      <dgm:spPr/>
    </dgm:pt>
    <dgm:pt modelId="{38ED24E8-0272-4CC6-8D84-ACD91F52FBCE}" type="pres">
      <dgm:prSet presAssocID="{47DFF00A-DB44-4208-A931-8A7291062FD4}" presName="textRect" presStyleLbl="revTx" presStyleIdx="5" presStyleCnt="8">
        <dgm:presLayoutVars>
          <dgm:chMax val="1"/>
          <dgm:chPref val="1"/>
        </dgm:presLayoutVars>
      </dgm:prSet>
      <dgm:spPr/>
    </dgm:pt>
    <dgm:pt modelId="{3E8BACFA-AE74-452B-8D2F-77F898B05372}" type="pres">
      <dgm:prSet presAssocID="{9280E5AD-29C2-4285-BEC8-F7F795BC4059}" presName="sibTrans" presStyleCnt="0"/>
      <dgm:spPr/>
    </dgm:pt>
    <dgm:pt modelId="{F79C0AC3-D9E2-4612-BBC5-F96F9221C987}" type="pres">
      <dgm:prSet presAssocID="{84BEC310-34B5-4DC9-9BAB-F270EACE049F}" presName="compNode" presStyleCnt="0"/>
      <dgm:spPr/>
    </dgm:pt>
    <dgm:pt modelId="{3B33C348-9419-44FB-8314-C6C51199EF3C}" type="pres">
      <dgm:prSet presAssocID="{84BEC310-34B5-4DC9-9BAB-F270EACE049F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4CE44411-8A9F-4EEB-9AF1-27BD508DC4E2}" type="pres">
      <dgm:prSet presAssocID="{84BEC310-34B5-4DC9-9BAB-F270EACE049F}" presName="spaceRect" presStyleCnt="0"/>
      <dgm:spPr/>
    </dgm:pt>
    <dgm:pt modelId="{BFBAAFF8-E88B-431E-B5DA-961E32065FC8}" type="pres">
      <dgm:prSet presAssocID="{84BEC310-34B5-4DC9-9BAB-F270EACE049F}" presName="textRect" presStyleLbl="revTx" presStyleIdx="6" presStyleCnt="8">
        <dgm:presLayoutVars>
          <dgm:chMax val="1"/>
          <dgm:chPref val="1"/>
        </dgm:presLayoutVars>
      </dgm:prSet>
      <dgm:spPr/>
    </dgm:pt>
    <dgm:pt modelId="{BA171BA7-B84D-4C2B-AC03-A562020C9A5D}" type="pres">
      <dgm:prSet presAssocID="{638A0FB7-1115-4B59-929F-0E14E7E59128}" presName="sibTrans" presStyleCnt="0"/>
      <dgm:spPr/>
    </dgm:pt>
    <dgm:pt modelId="{3ADEBE93-DE33-4E91-8D2E-FB9D40272EE4}" type="pres">
      <dgm:prSet presAssocID="{08338F05-2209-481E-A69C-1A3815715A6A}" presName="compNode" presStyleCnt="0"/>
      <dgm:spPr/>
    </dgm:pt>
    <dgm:pt modelId="{4FE8F158-1C8B-4446-BDCC-5768DA8EE7F1}" type="pres">
      <dgm:prSet presAssocID="{08338F05-2209-481E-A69C-1A3815715A6A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EF017825-B223-4CE3-99BD-A1BD0BA83E64}" type="pres">
      <dgm:prSet presAssocID="{08338F05-2209-481E-A69C-1A3815715A6A}" presName="spaceRect" presStyleCnt="0"/>
      <dgm:spPr/>
    </dgm:pt>
    <dgm:pt modelId="{21E0F371-E229-4B16-BF8B-7E7D610A076B}" type="pres">
      <dgm:prSet presAssocID="{08338F05-2209-481E-A69C-1A3815715A6A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B52B191E-B49F-46CC-B822-5BC5F81C43CE}" type="presOf" srcId="{6BA3CDF4-7A59-4CFC-AD18-27A72C01B21B}" destId="{6091AE9C-A0E5-4E36-9121-4660938BC873}" srcOrd="0" destOrd="0" presId="urn:microsoft.com/office/officeart/2018/2/layout/IconLabelList"/>
    <dgm:cxn modelId="{74A7AD29-5BAB-4734-8CC6-B2E562D2E415}" type="presOf" srcId="{4C2BFB5B-5B44-4527-BC80-45903C728DA8}" destId="{69C1E97E-D015-4843-A61E-89F8257F6FF3}" srcOrd="0" destOrd="0" presId="urn:microsoft.com/office/officeart/2018/2/layout/IconLabelList"/>
    <dgm:cxn modelId="{003D3032-42F3-4652-AF55-689D7B72D083}" srcId="{719764C9-5690-4C85-9BDE-1C03C241B890}" destId="{84BEC310-34B5-4DC9-9BAB-F270EACE049F}" srcOrd="6" destOrd="0" parTransId="{C5F8FDBC-8136-423B-B270-DE93892A7F36}" sibTransId="{638A0FB7-1115-4B59-929F-0E14E7E59128}"/>
    <dgm:cxn modelId="{C966C26F-697E-4A03-92D7-E0CA8CDD6493}" type="presOf" srcId="{719764C9-5690-4C85-9BDE-1C03C241B890}" destId="{D4542AE8-F22F-4157-9415-4C4ECD1FF491}" srcOrd="0" destOrd="0" presId="urn:microsoft.com/office/officeart/2018/2/layout/IconLabelList"/>
    <dgm:cxn modelId="{45D19C81-A674-4DD3-903C-F329317E236B}" srcId="{719764C9-5690-4C85-9BDE-1C03C241B890}" destId="{284B9890-1D43-4494-B3CD-8111819FCC82}" srcOrd="0" destOrd="0" parTransId="{22915D31-2A5D-4EC8-93E6-E15CFCB409C3}" sibTransId="{B97BA0B9-B0A4-44E9-9F5A-59B3E492791C}"/>
    <dgm:cxn modelId="{FE642C85-0064-444C-B9D9-D33743708343}" srcId="{719764C9-5690-4C85-9BDE-1C03C241B890}" destId="{08338F05-2209-481E-A69C-1A3815715A6A}" srcOrd="7" destOrd="0" parTransId="{2A374FDE-238F-4084-8C45-710B24CD4EB1}" sibTransId="{9EC14EAF-3067-4182-A73D-F9E36065DCED}"/>
    <dgm:cxn modelId="{6B0E1788-1B46-49A4-AB20-DF9398795432}" type="presOf" srcId="{5A1D9931-D5DC-4507-B48C-A8E484AE059F}" destId="{B20020A3-003D-40F9-93F4-EB2C877DF479}" srcOrd="0" destOrd="0" presId="urn:microsoft.com/office/officeart/2018/2/layout/IconLabelList"/>
    <dgm:cxn modelId="{F38B5488-354E-45FB-AD4F-D8A5A34FDBAB}" srcId="{719764C9-5690-4C85-9BDE-1C03C241B890}" destId="{6BA3CDF4-7A59-4CFC-AD18-27A72C01B21B}" srcOrd="3" destOrd="0" parTransId="{85C37B9D-D5AC-496D-9A3D-7D72EF7F39D3}" sibTransId="{1D634D56-3875-4E69-BC14-785A07B1D0AA}"/>
    <dgm:cxn modelId="{C712789D-8C2B-4246-B117-19A08E8E3386}" type="presOf" srcId="{47DFF00A-DB44-4208-A931-8A7291062FD4}" destId="{38ED24E8-0272-4CC6-8D84-ACD91F52FBCE}" srcOrd="0" destOrd="0" presId="urn:microsoft.com/office/officeart/2018/2/layout/IconLabelList"/>
    <dgm:cxn modelId="{F17E04A2-032E-445F-BCF4-DA86265E4125}" srcId="{719764C9-5690-4C85-9BDE-1C03C241B890}" destId="{47DFF00A-DB44-4208-A931-8A7291062FD4}" srcOrd="5" destOrd="0" parTransId="{F45597F3-E7AC-4E78-8034-1F49A94D9E5E}" sibTransId="{9280E5AD-29C2-4285-BEC8-F7F795BC4059}"/>
    <dgm:cxn modelId="{865EA3A2-A6F8-423B-BCD1-7B0060E53139}" type="presOf" srcId="{08338F05-2209-481E-A69C-1A3815715A6A}" destId="{21E0F371-E229-4B16-BF8B-7E7D610A076B}" srcOrd="0" destOrd="0" presId="urn:microsoft.com/office/officeart/2018/2/layout/IconLabelList"/>
    <dgm:cxn modelId="{602041A6-FCC4-4DC3-8C83-5967328019DD}" srcId="{719764C9-5690-4C85-9BDE-1C03C241B890}" destId="{5A1D9931-D5DC-4507-B48C-A8E484AE059F}" srcOrd="1" destOrd="0" parTransId="{F2AFFCC8-085A-49A6-920C-C32755E825FF}" sibTransId="{9688408C-3E47-4C8B-9453-8E64D0D9EF66}"/>
    <dgm:cxn modelId="{F9E4E2B8-F059-4AB4-B177-FA7BB14793F9}" type="presOf" srcId="{84BEC310-34B5-4DC9-9BAB-F270EACE049F}" destId="{BFBAAFF8-E88B-431E-B5DA-961E32065FC8}" srcOrd="0" destOrd="0" presId="urn:microsoft.com/office/officeart/2018/2/layout/IconLabelList"/>
    <dgm:cxn modelId="{DB01C4BE-FBCA-4F8A-8DA0-B6B63E4F54CD}" srcId="{719764C9-5690-4C85-9BDE-1C03C241B890}" destId="{704F5E9C-7ADD-45DF-881B-8936F37B111A}" srcOrd="2" destOrd="0" parTransId="{64FC7AF8-CA42-4F5F-9EC0-189E5D658141}" sibTransId="{927682A0-75AD-47DF-ADA9-995D60A576AB}"/>
    <dgm:cxn modelId="{8BE117CD-0005-404B-A07F-9C6E29BEBC8B}" type="presOf" srcId="{284B9890-1D43-4494-B3CD-8111819FCC82}" destId="{131948B8-C7CB-4882-ACF8-293B18162623}" srcOrd="0" destOrd="0" presId="urn:microsoft.com/office/officeart/2018/2/layout/IconLabelList"/>
    <dgm:cxn modelId="{4E083CDC-89D7-4688-A4F1-4DA18E313CD7}" type="presOf" srcId="{704F5E9C-7ADD-45DF-881B-8936F37B111A}" destId="{38347358-EF9A-44CC-97CE-E48E36D03D7F}" srcOrd="0" destOrd="0" presId="urn:microsoft.com/office/officeart/2018/2/layout/IconLabelList"/>
    <dgm:cxn modelId="{A5747BEF-3063-46E0-AD36-D3C40D5AE6A4}" srcId="{719764C9-5690-4C85-9BDE-1C03C241B890}" destId="{4C2BFB5B-5B44-4527-BC80-45903C728DA8}" srcOrd="4" destOrd="0" parTransId="{4BD1F186-EE26-477D-A476-51F56430324B}" sibTransId="{471DB949-81CF-47E2-A7F1-25FF6AD24DBD}"/>
    <dgm:cxn modelId="{AD3B22EE-0252-4002-A9D3-1D8E9309BCA5}" type="presParOf" srcId="{D4542AE8-F22F-4157-9415-4C4ECD1FF491}" destId="{8B224191-8EB8-4B74-B304-6D9D43D76567}" srcOrd="0" destOrd="0" presId="urn:microsoft.com/office/officeart/2018/2/layout/IconLabelList"/>
    <dgm:cxn modelId="{67A4B56A-5AE9-4785-A4CA-5D0D79B0C511}" type="presParOf" srcId="{8B224191-8EB8-4B74-B304-6D9D43D76567}" destId="{E2F6795E-EC89-4A89-AEAB-79D0779C692F}" srcOrd="0" destOrd="0" presId="urn:microsoft.com/office/officeart/2018/2/layout/IconLabelList"/>
    <dgm:cxn modelId="{1F36FFCA-2924-4FE1-848D-6B588FA1F36C}" type="presParOf" srcId="{8B224191-8EB8-4B74-B304-6D9D43D76567}" destId="{A6F53E76-57F0-45CE-85AD-F12E746DF6D2}" srcOrd="1" destOrd="0" presId="urn:microsoft.com/office/officeart/2018/2/layout/IconLabelList"/>
    <dgm:cxn modelId="{27058B37-6C9D-4368-9028-9DAF193396B6}" type="presParOf" srcId="{8B224191-8EB8-4B74-B304-6D9D43D76567}" destId="{131948B8-C7CB-4882-ACF8-293B18162623}" srcOrd="2" destOrd="0" presId="urn:microsoft.com/office/officeart/2018/2/layout/IconLabelList"/>
    <dgm:cxn modelId="{FDBBBD88-E66A-4DCF-8F96-586A62FC1E04}" type="presParOf" srcId="{D4542AE8-F22F-4157-9415-4C4ECD1FF491}" destId="{D3C8111A-2FCA-446D-A171-61E0ECE5C3CE}" srcOrd="1" destOrd="0" presId="urn:microsoft.com/office/officeart/2018/2/layout/IconLabelList"/>
    <dgm:cxn modelId="{698709E3-7DA9-4573-A822-E0D6D8B20888}" type="presParOf" srcId="{D4542AE8-F22F-4157-9415-4C4ECD1FF491}" destId="{114D404F-D2A2-4072-9D57-570E27EEC428}" srcOrd="2" destOrd="0" presId="urn:microsoft.com/office/officeart/2018/2/layout/IconLabelList"/>
    <dgm:cxn modelId="{81619EE2-1B48-4ADA-AA21-B2F4F6CF28A7}" type="presParOf" srcId="{114D404F-D2A2-4072-9D57-570E27EEC428}" destId="{777F5249-50C9-4FC7-AEF5-EDD740418316}" srcOrd="0" destOrd="0" presId="urn:microsoft.com/office/officeart/2018/2/layout/IconLabelList"/>
    <dgm:cxn modelId="{A7A1AB6E-0B01-46EC-A19B-B71C926F5F30}" type="presParOf" srcId="{114D404F-D2A2-4072-9D57-570E27EEC428}" destId="{A20DEC30-EDAB-4C8E-A598-8384ED119445}" srcOrd="1" destOrd="0" presId="urn:microsoft.com/office/officeart/2018/2/layout/IconLabelList"/>
    <dgm:cxn modelId="{1B216A9A-A82C-47C8-8B33-831B915D2AAB}" type="presParOf" srcId="{114D404F-D2A2-4072-9D57-570E27EEC428}" destId="{B20020A3-003D-40F9-93F4-EB2C877DF479}" srcOrd="2" destOrd="0" presId="urn:microsoft.com/office/officeart/2018/2/layout/IconLabelList"/>
    <dgm:cxn modelId="{8A3A050D-3D18-48D7-A4E4-E7EC2C42CA93}" type="presParOf" srcId="{D4542AE8-F22F-4157-9415-4C4ECD1FF491}" destId="{B1B729C9-E145-4C3D-AADC-D90C519BBAFF}" srcOrd="3" destOrd="0" presId="urn:microsoft.com/office/officeart/2018/2/layout/IconLabelList"/>
    <dgm:cxn modelId="{2315A7D7-6B07-4869-8078-1BBA90B9030D}" type="presParOf" srcId="{D4542AE8-F22F-4157-9415-4C4ECD1FF491}" destId="{E443DFBB-6E30-4B64-8EA8-5D00869A7B45}" srcOrd="4" destOrd="0" presId="urn:microsoft.com/office/officeart/2018/2/layout/IconLabelList"/>
    <dgm:cxn modelId="{1263FE28-FA2B-480E-85FD-1044E5FA4F5A}" type="presParOf" srcId="{E443DFBB-6E30-4B64-8EA8-5D00869A7B45}" destId="{18F0B5B9-5A0E-41AC-827A-0084FBE093AC}" srcOrd="0" destOrd="0" presId="urn:microsoft.com/office/officeart/2018/2/layout/IconLabelList"/>
    <dgm:cxn modelId="{A15DF9AE-C172-4E7E-8ADB-0CA6E5F68B61}" type="presParOf" srcId="{E443DFBB-6E30-4B64-8EA8-5D00869A7B45}" destId="{4036C9BE-AAD8-4FAB-AE7B-187BD9F36803}" srcOrd="1" destOrd="0" presId="urn:microsoft.com/office/officeart/2018/2/layout/IconLabelList"/>
    <dgm:cxn modelId="{EAF1083C-F344-46EC-A848-8645D5983744}" type="presParOf" srcId="{E443DFBB-6E30-4B64-8EA8-5D00869A7B45}" destId="{38347358-EF9A-44CC-97CE-E48E36D03D7F}" srcOrd="2" destOrd="0" presId="urn:microsoft.com/office/officeart/2018/2/layout/IconLabelList"/>
    <dgm:cxn modelId="{E2B71B09-633E-4973-8C75-F5EFEC631205}" type="presParOf" srcId="{D4542AE8-F22F-4157-9415-4C4ECD1FF491}" destId="{6B7DBD10-EB4C-440C-9B00-7E25121A3BB3}" srcOrd="5" destOrd="0" presId="urn:microsoft.com/office/officeart/2018/2/layout/IconLabelList"/>
    <dgm:cxn modelId="{E3DCCE38-8F82-4F19-9865-5EA82CC0EBBF}" type="presParOf" srcId="{D4542AE8-F22F-4157-9415-4C4ECD1FF491}" destId="{4E3A5871-633E-474C-9644-8B8060BEE908}" srcOrd="6" destOrd="0" presId="urn:microsoft.com/office/officeart/2018/2/layout/IconLabelList"/>
    <dgm:cxn modelId="{A4CCF08C-1548-4DC4-A1EF-820640CFDC31}" type="presParOf" srcId="{4E3A5871-633E-474C-9644-8B8060BEE908}" destId="{3C2A24D1-8B6F-4718-AEFD-0051F23FD7CE}" srcOrd="0" destOrd="0" presId="urn:microsoft.com/office/officeart/2018/2/layout/IconLabelList"/>
    <dgm:cxn modelId="{3AC8CEC6-3DE9-45EB-92F3-3A6B911C9D26}" type="presParOf" srcId="{4E3A5871-633E-474C-9644-8B8060BEE908}" destId="{DBE94FEF-738F-4EAB-BB98-FFD346E9C9E0}" srcOrd="1" destOrd="0" presId="urn:microsoft.com/office/officeart/2018/2/layout/IconLabelList"/>
    <dgm:cxn modelId="{FC99688A-3251-40B1-9A0D-D984B1F79792}" type="presParOf" srcId="{4E3A5871-633E-474C-9644-8B8060BEE908}" destId="{6091AE9C-A0E5-4E36-9121-4660938BC873}" srcOrd="2" destOrd="0" presId="urn:microsoft.com/office/officeart/2018/2/layout/IconLabelList"/>
    <dgm:cxn modelId="{4FE56826-5858-45C6-AE27-23BF284C2CCC}" type="presParOf" srcId="{D4542AE8-F22F-4157-9415-4C4ECD1FF491}" destId="{DA9E94F9-0C08-4C60-AD4A-EA26660CC1AB}" srcOrd="7" destOrd="0" presId="urn:microsoft.com/office/officeart/2018/2/layout/IconLabelList"/>
    <dgm:cxn modelId="{92796EAD-960D-4D8D-8057-326C38B82C09}" type="presParOf" srcId="{D4542AE8-F22F-4157-9415-4C4ECD1FF491}" destId="{704987E3-2411-4D98-A9DD-1FE0606ECF69}" srcOrd="8" destOrd="0" presId="urn:microsoft.com/office/officeart/2018/2/layout/IconLabelList"/>
    <dgm:cxn modelId="{E7209E39-709A-4C03-8C1B-00DE3C2B45B2}" type="presParOf" srcId="{704987E3-2411-4D98-A9DD-1FE0606ECF69}" destId="{0FB22BD2-21AA-4B78-947E-8FADC1AA0D40}" srcOrd="0" destOrd="0" presId="urn:microsoft.com/office/officeart/2018/2/layout/IconLabelList"/>
    <dgm:cxn modelId="{8FC3D63D-0956-4D0E-8B43-72DC7D18BF28}" type="presParOf" srcId="{704987E3-2411-4D98-A9DD-1FE0606ECF69}" destId="{E47752DD-2A61-4768-B591-BC443872F1EF}" srcOrd="1" destOrd="0" presId="urn:microsoft.com/office/officeart/2018/2/layout/IconLabelList"/>
    <dgm:cxn modelId="{00C9A86F-1D67-4166-B15A-206C39E68679}" type="presParOf" srcId="{704987E3-2411-4D98-A9DD-1FE0606ECF69}" destId="{69C1E97E-D015-4843-A61E-89F8257F6FF3}" srcOrd="2" destOrd="0" presId="urn:microsoft.com/office/officeart/2018/2/layout/IconLabelList"/>
    <dgm:cxn modelId="{76B3464A-832A-457A-8F76-53F95901B792}" type="presParOf" srcId="{D4542AE8-F22F-4157-9415-4C4ECD1FF491}" destId="{676E2B96-8F91-4DD8-8F24-20357D170A74}" srcOrd="9" destOrd="0" presId="urn:microsoft.com/office/officeart/2018/2/layout/IconLabelList"/>
    <dgm:cxn modelId="{4211F82F-18E6-464E-8CCE-807ED8378966}" type="presParOf" srcId="{D4542AE8-F22F-4157-9415-4C4ECD1FF491}" destId="{9FB00C0A-D2F5-4218-8833-B278258CE871}" srcOrd="10" destOrd="0" presId="urn:microsoft.com/office/officeart/2018/2/layout/IconLabelList"/>
    <dgm:cxn modelId="{45694D4C-553E-48A9-B042-218631E00F6F}" type="presParOf" srcId="{9FB00C0A-D2F5-4218-8833-B278258CE871}" destId="{D3E5504C-BEB2-491C-92FB-A0D6E31A77DD}" srcOrd="0" destOrd="0" presId="urn:microsoft.com/office/officeart/2018/2/layout/IconLabelList"/>
    <dgm:cxn modelId="{73154B3F-F13E-43AD-9982-11B7AFE5C8B5}" type="presParOf" srcId="{9FB00C0A-D2F5-4218-8833-B278258CE871}" destId="{447814ED-1856-4407-943F-3B41AFF67662}" srcOrd="1" destOrd="0" presId="urn:microsoft.com/office/officeart/2018/2/layout/IconLabelList"/>
    <dgm:cxn modelId="{6DEF2221-9630-458C-B82B-21F06647F9FE}" type="presParOf" srcId="{9FB00C0A-D2F5-4218-8833-B278258CE871}" destId="{38ED24E8-0272-4CC6-8D84-ACD91F52FBCE}" srcOrd="2" destOrd="0" presId="urn:microsoft.com/office/officeart/2018/2/layout/IconLabelList"/>
    <dgm:cxn modelId="{13FEF9BB-8D9B-4B72-8866-0124A0471913}" type="presParOf" srcId="{D4542AE8-F22F-4157-9415-4C4ECD1FF491}" destId="{3E8BACFA-AE74-452B-8D2F-77F898B05372}" srcOrd="11" destOrd="0" presId="urn:microsoft.com/office/officeart/2018/2/layout/IconLabelList"/>
    <dgm:cxn modelId="{BA5F46A6-1877-4032-9CF4-21ED6CD5F522}" type="presParOf" srcId="{D4542AE8-F22F-4157-9415-4C4ECD1FF491}" destId="{F79C0AC3-D9E2-4612-BBC5-F96F9221C987}" srcOrd="12" destOrd="0" presId="urn:microsoft.com/office/officeart/2018/2/layout/IconLabelList"/>
    <dgm:cxn modelId="{C7ADCC65-A416-4792-A050-F608F099E12A}" type="presParOf" srcId="{F79C0AC3-D9E2-4612-BBC5-F96F9221C987}" destId="{3B33C348-9419-44FB-8314-C6C51199EF3C}" srcOrd="0" destOrd="0" presId="urn:microsoft.com/office/officeart/2018/2/layout/IconLabelList"/>
    <dgm:cxn modelId="{7DB1BF3D-1FB8-4E99-9F4A-9F82F66F8E5C}" type="presParOf" srcId="{F79C0AC3-D9E2-4612-BBC5-F96F9221C987}" destId="{4CE44411-8A9F-4EEB-9AF1-27BD508DC4E2}" srcOrd="1" destOrd="0" presId="urn:microsoft.com/office/officeart/2018/2/layout/IconLabelList"/>
    <dgm:cxn modelId="{CBB8B1DA-1F5A-4778-9E4A-F3C2257DFDC0}" type="presParOf" srcId="{F79C0AC3-D9E2-4612-BBC5-F96F9221C987}" destId="{BFBAAFF8-E88B-431E-B5DA-961E32065FC8}" srcOrd="2" destOrd="0" presId="urn:microsoft.com/office/officeart/2018/2/layout/IconLabelList"/>
    <dgm:cxn modelId="{B4FFF1DE-3695-47FD-ACDA-FE9946366F27}" type="presParOf" srcId="{D4542AE8-F22F-4157-9415-4C4ECD1FF491}" destId="{BA171BA7-B84D-4C2B-AC03-A562020C9A5D}" srcOrd="13" destOrd="0" presId="urn:microsoft.com/office/officeart/2018/2/layout/IconLabelList"/>
    <dgm:cxn modelId="{3D35598A-6F3D-4D41-BFFE-4DBECCA9F6DB}" type="presParOf" srcId="{D4542AE8-F22F-4157-9415-4C4ECD1FF491}" destId="{3ADEBE93-DE33-4E91-8D2E-FB9D40272EE4}" srcOrd="14" destOrd="0" presId="urn:microsoft.com/office/officeart/2018/2/layout/IconLabelList"/>
    <dgm:cxn modelId="{0811FE04-75B2-4687-AED3-AD9C006784D6}" type="presParOf" srcId="{3ADEBE93-DE33-4E91-8D2E-FB9D40272EE4}" destId="{4FE8F158-1C8B-4446-BDCC-5768DA8EE7F1}" srcOrd="0" destOrd="0" presId="urn:microsoft.com/office/officeart/2018/2/layout/IconLabelList"/>
    <dgm:cxn modelId="{66D2333E-0538-48D0-A177-8ED9FC59C3E5}" type="presParOf" srcId="{3ADEBE93-DE33-4E91-8D2E-FB9D40272EE4}" destId="{EF017825-B223-4CE3-99BD-A1BD0BA83E64}" srcOrd="1" destOrd="0" presId="urn:microsoft.com/office/officeart/2018/2/layout/IconLabelList"/>
    <dgm:cxn modelId="{108EC66C-E764-41D5-AEA2-3A04D06DE564}" type="presParOf" srcId="{3ADEBE93-DE33-4E91-8D2E-FB9D40272EE4}" destId="{21E0F371-E229-4B16-BF8B-7E7D610A076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F6795E-EC89-4A89-AEAB-79D0779C692F}">
      <dsp:nvSpPr>
        <dsp:cNvPr id="0" name=""/>
        <dsp:cNvSpPr/>
      </dsp:nvSpPr>
      <dsp:spPr>
        <a:xfrm>
          <a:off x="326638" y="1132323"/>
          <a:ext cx="532353" cy="5323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1948B8-C7CB-4882-ACF8-293B18162623}">
      <dsp:nvSpPr>
        <dsp:cNvPr id="0" name=""/>
        <dsp:cNvSpPr/>
      </dsp:nvSpPr>
      <dsp:spPr>
        <a:xfrm>
          <a:off x="1310" y="1873413"/>
          <a:ext cx="1183007" cy="473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kern="1200" dirty="0"/>
            <a:t>Introduction</a:t>
          </a:r>
          <a:endParaRPr lang="en-US" sz="1700" kern="1200" dirty="0"/>
        </a:p>
      </dsp:txBody>
      <dsp:txXfrm>
        <a:off x="1310" y="1873413"/>
        <a:ext cx="1183007" cy="473203"/>
      </dsp:txXfrm>
    </dsp:sp>
    <dsp:sp modelId="{777F5249-50C9-4FC7-AEF5-EDD740418316}">
      <dsp:nvSpPr>
        <dsp:cNvPr id="0" name=""/>
        <dsp:cNvSpPr/>
      </dsp:nvSpPr>
      <dsp:spPr>
        <a:xfrm>
          <a:off x="1716672" y="1132323"/>
          <a:ext cx="532353" cy="5323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0020A3-003D-40F9-93F4-EB2C877DF479}">
      <dsp:nvSpPr>
        <dsp:cNvPr id="0" name=""/>
        <dsp:cNvSpPr/>
      </dsp:nvSpPr>
      <dsp:spPr>
        <a:xfrm>
          <a:off x="1391345" y="1873413"/>
          <a:ext cx="1183007" cy="473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kern="1200"/>
            <a:t>Cahier des charges</a:t>
          </a:r>
          <a:endParaRPr lang="en-US" sz="1700" kern="1200"/>
        </a:p>
      </dsp:txBody>
      <dsp:txXfrm>
        <a:off x="1391345" y="1873413"/>
        <a:ext cx="1183007" cy="473203"/>
      </dsp:txXfrm>
    </dsp:sp>
    <dsp:sp modelId="{18F0B5B9-5A0E-41AC-827A-0084FBE093AC}">
      <dsp:nvSpPr>
        <dsp:cNvPr id="0" name=""/>
        <dsp:cNvSpPr/>
      </dsp:nvSpPr>
      <dsp:spPr>
        <a:xfrm>
          <a:off x="3106706" y="1132323"/>
          <a:ext cx="532353" cy="5323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347358-EF9A-44CC-97CE-E48E36D03D7F}">
      <dsp:nvSpPr>
        <dsp:cNvPr id="0" name=""/>
        <dsp:cNvSpPr/>
      </dsp:nvSpPr>
      <dsp:spPr>
        <a:xfrm>
          <a:off x="2781379" y="1873413"/>
          <a:ext cx="1183007" cy="473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kern="1200"/>
            <a:t>Méthodologie de projet</a:t>
          </a:r>
          <a:endParaRPr lang="en-US" sz="1700" kern="1200"/>
        </a:p>
      </dsp:txBody>
      <dsp:txXfrm>
        <a:off x="2781379" y="1873413"/>
        <a:ext cx="1183007" cy="473203"/>
      </dsp:txXfrm>
    </dsp:sp>
    <dsp:sp modelId="{3C2A24D1-8B6F-4718-AEFD-0051F23FD7CE}">
      <dsp:nvSpPr>
        <dsp:cNvPr id="0" name=""/>
        <dsp:cNvSpPr/>
      </dsp:nvSpPr>
      <dsp:spPr>
        <a:xfrm>
          <a:off x="4496740" y="1132323"/>
          <a:ext cx="532353" cy="53235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1AE9C-A0E5-4E36-9121-4660938BC873}">
      <dsp:nvSpPr>
        <dsp:cNvPr id="0" name=""/>
        <dsp:cNvSpPr/>
      </dsp:nvSpPr>
      <dsp:spPr>
        <a:xfrm>
          <a:off x="4171413" y="1873413"/>
          <a:ext cx="1183007" cy="473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kern="1200"/>
            <a:t>Analyse</a:t>
          </a:r>
          <a:endParaRPr lang="en-US" sz="1700" kern="1200"/>
        </a:p>
      </dsp:txBody>
      <dsp:txXfrm>
        <a:off x="4171413" y="1873413"/>
        <a:ext cx="1183007" cy="473203"/>
      </dsp:txXfrm>
    </dsp:sp>
    <dsp:sp modelId="{0FB22BD2-21AA-4B78-947E-8FADC1AA0D40}">
      <dsp:nvSpPr>
        <dsp:cNvPr id="0" name=""/>
        <dsp:cNvSpPr/>
      </dsp:nvSpPr>
      <dsp:spPr>
        <a:xfrm>
          <a:off x="5886774" y="1132323"/>
          <a:ext cx="532353" cy="53235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C1E97E-D015-4843-A61E-89F8257F6FF3}">
      <dsp:nvSpPr>
        <dsp:cNvPr id="0" name=""/>
        <dsp:cNvSpPr/>
      </dsp:nvSpPr>
      <dsp:spPr>
        <a:xfrm>
          <a:off x="5561447" y="1873413"/>
          <a:ext cx="1183007" cy="473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kern="1200"/>
            <a:t>Outils</a:t>
          </a:r>
          <a:endParaRPr lang="en-US" sz="1700" kern="1200"/>
        </a:p>
      </dsp:txBody>
      <dsp:txXfrm>
        <a:off x="5561447" y="1873413"/>
        <a:ext cx="1183007" cy="473203"/>
      </dsp:txXfrm>
    </dsp:sp>
    <dsp:sp modelId="{D3E5504C-BEB2-491C-92FB-A0D6E31A77DD}">
      <dsp:nvSpPr>
        <dsp:cNvPr id="0" name=""/>
        <dsp:cNvSpPr/>
      </dsp:nvSpPr>
      <dsp:spPr>
        <a:xfrm>
          <a:off x="7276809" y="1132323"/>
          <a:ext cx="532353" cy="53235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ED24E8-0272-4CC6-8D84-ACD91F52FBCE}">
      <dsp:nvSpPr>
        <dsp:cNvPr id="0" name=""/>
        <dsp:cNvSpPr/>
      </dsp:nvSpPr>
      <dsp:spPr>
        <a:xfrm>
          <a:off x="6951481" y="1873413"/>
          <a:ext cx="1183007" cy="473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kern="1200"/>
            <a:t>Réalisation</a:t>
          </a:r>
          <a:endParaRPr lang="en-US" sz="1700" kern="1200"/>
        </a:p>
      </dsp:txBody>
      <dsp:txXfrm>
        <a:off x="6951481" y="1873413"/>
        <a:ext cx="1183007" cy="473203"/>
      </dsp:txXfrm>
    </dsp:sp>
    <dsp:sp modelId="{3B33C348-9419-44FB-8314-C6C51199EF3C}">
      <dsp:nvSpPr>
        <dsp:cNvPr id="0" name=""/>
        <dsp:cNvSpPr/>
      </dsp:nvSpPr>
      <dsp:spPr>
        <a:xfrm>
          <a:off x="8666843" y="1132323"/>
          <a:ext cx="532353" cy="532353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BAAFF8-E88B-431E-B5DA-961E32065FC8}">
      <dsp:nvSpPr>
        <dsp:cNvPr id="0" name=""/>
        <dsp:cNvSpPr/>
      </dsp:nvSpPr>
      <dsp:spPr>
        <a:xfrm>
          <a:off x="8341516" y="1873413"/>
          <a:ext cx="1183007" cy="473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kern="1200"/>
            <a:t>Conclusion</a:t>
          </a:r>
          <a:endParaRPr lang="en-US" sz="1700" kern="1200"/>
        </a:p>
      </dsp:txBody>
      <dsp:txXfrm>
        <a:off x="8341516" y="1873413"/>
        <a:ext cx="1183007" cy="473203"/>
      </dsp:txXfrm>
    </dsp:sp>
    <dsp:sp modelId="{4FE8F158-1C8B-4446-BDCC-5768DA8EE7F1}">
      <dsp:nvSpPr>
        <dsp:cNvPr id="0" name=""/>
        <dsp:cNvSpPr/>
      </dsp:nvSpPr>
      <dsp:spPr>
        <a:xfrm>
          <a:off x="10056877" y="1132323"/>
          <a:ext cx="532353" cy="532353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E0F371-E229-4B16-BF8B-7E7D610A076B}">
      <dsp:nvSpPr>
        <dsp:cNvPr id="0" name=""/>
        <dsp:cNvSpPr/>
      </dsp:nvSpPr>
      <dsp:spPr>
        <a:xfrm>
          <a:off x="9731550" y="1873413"/>
          <a:ext cx="1183007" cy="473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kern="1200"/>
            <a:t>Questions</a:t>
          </a:r>
          <a:endParaRPr lang="en-US" sz="1700" kern="1200"/>
        </a:p>
      </dsp:txBody>
      <dsp:txXfrm>
        <a:off x="9731550" y="1873413"/>
        <a:ext cx="1183007" cy="4732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32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543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119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394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71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019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960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838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232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18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78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6/13/2023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21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5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ersonne écrivant sur un bloc-notes">
            <a:extLst>
              <a:ext uri="{FF2B5EF4-FFF2-40B4-BE49-F238E27FC236}">
                <a16:creationId xmlns:a16="http://schemas.microsoft.com/office/drawing/2014/main" id="{6E423848-3DC3-85AB-E521-0CC652EBD0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6482" r="-1" b="1252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2B5D3D5-2B6B-220A-3AB3-8F21926A16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fr-CH" sz="10000"/>
              <a:t>Gestion des dépenses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7EE1E0E-CB25-96A8-4661-D8BB80B1D5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pPr algn="ctr"/>
            <a:r>
              <a:rPr lang="fr-CH" sz="3200"/>
              <a:t>TPI – Hamza El Aamely</a:t>
            </a:r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74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 descr="3D black question marks with one yellow question mark">
            <a:extLst>
              <a:ext uri="{FF2B5EF4-FFF2-40B4-BE49-F238E27FC236}">
                <a16:creationId xmlns:a16="http://schemas.microsoft.com/office/drawing/2014/main" id="{079CA733-C320-2939-6577-917785625A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90" r="6122" b="1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3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4D1C79F-2F18-E40B-E1A4-DC6AB3A5D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1322616"/>
            <a:ext cx="10905059" cy="26512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bg1"/>
                </a:solidFill>
              </a:rPr>
              <a:t>Question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661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247B6BBF-09F2-4A29-AE4E-3771E2924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F0A66D-6E3A-5A2E-DFCB-6F524A530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34029"/>
            <a:ext cx="10921640" cy="1314698"/>
          </a:xfrm>
        </p:spPr>
        <p:txBody>
          <a:bodyPr anchor="ctr">
            <a:normAutofit/>
          </a:bodyPr>
          <a:lstStyle/>
          <a:p>
            <a:pPr algn="ctr"/>
            <a:r>
              <a:rPr lang="fr-CH" sz="7200"/>
              <a:t>Sommaire</a:t>
            </a:r>
          </a:p>
        </p:txBody>
      </p:sp>
      <p:sp>
        <p:nvSpPr>
          <p:cNvPr id="45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48305" y="2241737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89AD44"/>
          </a:solidFill>
          <a:ln w="34925">
            <a:solidFill>
              <a:srgbClr val="89AD4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9" name="Espace réservé du contenu 2">
            <a:extLst>
              <a:ext uri="{FF2B5EF4-FFF2-40B4-BE49-F238E27FC236}">
                <a16:creationId xmlns:a16="http://schemas.microsoft.com/office/drawing/2014/main" id="{85EBA96F-2CF1-FEC2-F264-4EB23A0668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8814358"/>
              </p:ext>
            </p:extLst>
          </p:nvPr>
        </p:nvGraphicFramePr>
        <p:xfrm>
          <a:off x="632647" y="2805098"/>
          <a:ext cx="10915869" cy="3478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7216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76BBF3-E9BB-8626-5D67-468A01A32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BB7869-7BBF-8A68-AB4B-90A7A801B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09803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F7BB7F-9183-DEF6-29B4-4B70E9619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Cahier des charges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F357A1-502D-798F-56C7-09ED33779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54795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CB6F6A-5620-D9A4-8E3F-A2896A096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Méthodologie de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B2DE5E-AD48-E3D4-EBEF-AC9881EBB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25836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BBB954-5929-435F-DA1E-D3024D670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Analyse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B5AE24-7B0C-FB40-A697-9CFDEA059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05700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A6AF87-01DF-E800-A144-3C9E2FDA6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Outils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1E5043-EB08-4216-6D93-3A8D3CAF2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14259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97AA05-4CC7-CBCC-ABB2-5D0980763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Réalisation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3939B3-4A72-F8BF-12D3-E47F1CE93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10679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325967-8CDA-AD14-7AF9-3BA1DCC3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23C218-A35D-7BA9-F4BA-42E05407E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84563310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DarkSeedLeftStep">
      <a:dk1>
        <a:srgbClr val="000000"/>
      </a:dk1>
      <a:lt1>
        <a:srgbClr val="FFFFFF"/>
      </a:lt1>
      <a:dk2>
        <a:srgbClr val="30271B"/>
      </a:dk2>
      <a:lt2>
        <a:srgbClr val="F1F0F3"/>
      </a:lt2>
      <a:accent1>
        <a:srgbClr val="89AD44"/>
      </a:accent1>
      <a:accent2>
        <a:srgbClr val="ACA339"/>
      </a:accent2>
      <a:accent3>
        <a:srgbClr val="C3894D"/>
      </a:accent3>
      <a:accent4>
        <a:srgbClr val="B1463B"/>
      </a:accent4>
      <a:accent5>
        <a:srgbClr val="C34D73"/>
      </a:accent5>
      <a:accent6>
        <a:srgbClr val="B13B93"/>
      </a:accent6>
      <a:hlink>
        <a:srgbClr val="C2485B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4E0F0F78736E44087BDD0A951DFA962" ma:contentTypeVersion="8" ma:contentTypeDescription="Crée un document." ma:contentTypeScope="" ma:versionID="5c6e1f12e00f8354165581630f841136">
  <xsd:schema xmlns:xsd="http://www.w3.org/2001/XMLSchema" xmlns:xs="http://www.w3.org/2001/XMLSchema" xmlns:p="http://schemas.microsoft.com/office/2006/metadata/properties" xmlns:ns3="094cdd00-7999-40cd-a0e7-b1a0b8a1c106" xmlns:ns4="3766c9e0-226f-41d1-93d9-e27a674ffb89" targetNamespace="http://schemas.microsoft.com/office/2006/metadata/properties" ma:root="true" ma:fieldsID="4d116efc31e8f6a3e65e3b002e5fd5cb" ns3:_="" ns4:_="">
    <xsd:import namespace="094cdd00-7999-40cd-a0e7-b1a0b8a1c106"/>
    <xsd:import namespace="3766c9e0-226f-41d1-93d9-e27a674ffb8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4cdd00-7999-40cd-a0e7-b1a0b8a1c1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66c9e0-226f-41d1-93d9-e27a674ffb8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94cdd00-7999-40cd-a0e7-b1a0b8a1c106" xsi:nil="true"/>
  </documentManagement>
</p:properties>
</file>

<file path=customXml/itemProps1.xml><?xml version="1.0" encoding="utf-8"?>
<ds:datastoreItem xmlns:ds="http://schemas.openxmlformats.org/officeDocument/2006/customXml" ds:itemID="{944EF850-DC70-4FBA-85AA-3D965A827E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E5531E8-6F82-4F0E-9FCC-FBAC9308F8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4cdd00-7999-40cd-a0e7-b1a0b8a1c106"/>
    <ds:schemaRef ds:uri="3766c9e0-226f-41d1-93d9-e27a674ffb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79C503-E7B2-4762-85FD-C393DAB2E94C}">
  <ds:schemaRefs>
    <ds:schemaRef ds:uri="http://purl.org/dc/dcmitype/"/>
    <ds:schemaRef ds:uri="http://purl.org/dc/terms/"/>
    <ds:schemaRef ds:uri="http://schemas.openxmlformats.org/package/2006/metadata/core-properties"/>
    <ds:schemaRef ds:uri="http://www.w3.org/XML/1998/namespace"/>
    <ds:schemaRef ds:uri="3766c9e0-226f-41d1-93d9-e27a674ffb89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094cdd00-7999-40cd-a0e7-b1a0b8a1c10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33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SketchyVTI</vt:lpstr>
      <vt:lpstr>Gestion des dépenses</vt:lpstr>
      <vt:lpstr>Sommaire</vt:lpstr>
      <vt:lpstr>Introduction</vt:lpstr>
      <vt:lpstr>Cahier des charges</vt:lpstr>
      <vt:lpstr>Méthodologie de projet</vt:lpstr>
      <vt:lpstr>Analyse</vt:lpstr>
      <vt:lpstr>Outils</vt:lpstr>
      <vt:lpstr>Réalisation</vt:lpstr>
      <vt:lpstr>Conclusion</vt:lpstr>
      <vt:lpstr>Question</vt:lpstr>
    </vt:vector>
  </TitlesOfParts>
  <Company>DGEP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des dépenses</dc:title>
  <dc:creator>Hamza El Aamely</dc:creator>
  <cp:lastModifiedBy>Hamza El Aamely</cp:lastModifiedBy>
  <cp:revision>2</cp:revision>
  <dcterms:created xsi:type="dcterms:W3CDTF">2023-06-12T07:18:37Z</dcterms:created>
  <dcterms:modified xsi:type="dcterms:W3CDTF">2023-06-14T00:08:27Z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0x01010094E0F0F78736E44087BDD0A951DFA962</vt:lpwstr>
  </property>
</Properties>
</file>