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9"/>
    <p:restoredTop sz="94635"/>
  </p:normalViewPr>
  <p:slideViewPr>
    <p:cSldViewPr snapToGrid="0">
      <p:cViewPr>
        <p:scale>
          <a:sx n="99" d="100"/>
          <a:sy n="99" d="100"/>
        </p:scale>
        <p:origin x="243" y="5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Student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Tourist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3 </a:t>
            </a:r>
            <a:r>
              <a:rPr lang="mr-IN" sz="2000" dirty="0"/>
              <a:t>–</a:t>
            </a:r>
            <a:r>
              <a:rPr lang="en-AU" sz="2000" dirty="0"/>
              <a:t>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4 </a:t>
            </a:r>
            <a:r>
              <a:rPr lang="mr-IN" sz="2000" dirty="0"/>
              <a:t>–</a:t>
            </a:r>
            <a:r>
              <a:rPr lang="en-AU" sz="2000" dirty="0"/>
              <a:t> Administrator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5 </a:t>
            </a:r>
            <a:r>
              <a:rPr lang="mr-IN" sz="2000" dirty="0"/>
              <a:t>–</a:t>
            </a:r>
            <a:r>
              <a:rPr lang="en-AU" sz="2000" dirty="0"/>
              <a:t> General User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Events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to know about events happening in the city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plan what I will do in my free time.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page displaying events held in the city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Listed from earliest to latest.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Probably have admin being able to add it or get from RSS feed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Have information about the event when clicked 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show events that are most relevant to students such as open days and drinking events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Time to implement 4-6 hours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97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Colleges Web Links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a link to colleges website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easily do more research about the college.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When college details are displayed have link to sight visible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admin add it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When college is clicked on then display the link to the website.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Implementation time approx. 1-2 hours.</a:t>
            </a:r>
          </a:p>
        </p:txBody>
      </p:sp>
    </p:spTree>
    <p:extLst>
      <p:ext uri="{BB962C8B-B14F-4D97-AF65-F5344CB8AC3E}">
        <p14:creationId xmlns:p14="http://schemas.microsoft.com/office/powerpoint/2010/main" val="45015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Hotels Selection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get information of the hotels in the city I am in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make the necessary booking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hotels displayed on website after tourist 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be extended to show cheapest hotels nearby current location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Within X radius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make booking through website?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 3-6 hours</a:t>
            </a:r>
          </a:p>
        </p:txBody>
      </p:sp>
    </p:spTree>
    <p:extLst>
      <p:ext uri="{BB962C8B-B14F-4D97-AF65-F5344CB8AC3E}">
        <p14:creationId xmlns:p14="http://schemas.microsoft.com/office/powerpoint/2010/main" val="350137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Map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show me a map of the city I am in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navigate myself towards selected hotels and places </a:t>
            </a:r>
            <a:r>
              <a:rPr lang="en-AU" sz="2400" dirty="0">
                <a:solidFill>
                  <a:schemeClr val="tx1"/>
                </a:solidFill>
              </a:rPr>
              <a:t>(Parks, Zoos, Museums, Malls, Restaurants).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Maps of the selected city is available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City information and hotels are clearly marked on the virtual map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171454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reviews of tourist sites made by other users.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in the given time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8+ hours</a:t>
            </a:r>
          </a:p>
        </p:txBody>
      </p:sp>
    </p:spTree>
    <p:extLst>
      <p:ext uri="{BB962C8B-B14F-4D97-AF65-F5344CB8AC3E}">
        <p14:creationId xmlns:p14="http://schemas.microsoft.com/office/powerpoint/2010/main" val="214630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provide me with selected city information </a:t>
            </a:r>
            <a:r>
              <a:rPr lang="en-AU" sz="2400" dirty="0">
                <a:solidFill>
                  <a:schemeClr val="tx1"/>
                </a:solidFill>
              </a:rPr>
              <a:t>(Parks, zoos, museums, malls and restaurants) so that </a:t>
            </a:r>
            <a:r>
              <a:rPr lang="en-AU" sz="2400" b="1" dirty="0">
                <a:solidFill>
                  <a:schemeClr val="tx1"/>
                </a:solidFill>
              </a:rPr>
              <a:t>I can get the address, phone number and email of selected tourist sites.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show city information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get information of selected tourist sites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extended to provide city bus services, metro rail to selected tourist sites from current location.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</p:spTree>
    <p:extLst>
      <p:ext uri="{BB962C8B-B14F-4D97-AF65-F5344CB8AC3E}">
        <p14:creationId xmlns:p14="http://schemas.microsoft.com/office/powerpoint/2010/main" val="150684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Registration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me to sign up on the website as a new user,</a:t>
            </a:r>
            <a:r>
              <a:rPr lang="en-AU" sz="2400" dirty="0">
                <a:solidFill>
                  <a:schemeClr val="tx1"/>
                </a:solidFill>
              </a:rPr>
              <a:t> so </a:t>
            </a:r>
            <a:r>
              <a:rPr lang="en-AU" sz="2400" b="1" dirty="0">
                <a:solidFill>
                  <a:schemeClr val="tx1"/>
                </a:solidFill>
              </a:rPr>
              <a:t>I can access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create a new account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Register as a tourist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Utilize website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One time registration for one email address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5+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1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the system to log me in securely using the username I have registered with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use the website freely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log registered users in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Unique username registered into database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Password recognized by database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After verifying account, user able to access website with correct username and password stored in the database.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8+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6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Tourist Main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main page to show only hotels and city information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search for what I need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7909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selecting hotels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selecting city information &gt; Zoos, Parks, Museums </a:t>
            </a:r>
            <a:r>
              <a:rPr lang="en-AU" sz="2000" dirty="0" err="1">
                <a:solidFill>
                  <a:schemeClr val="tx1"/>
                </a:solidFill>
              </a:rPr>
              <a:t>etc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   Must		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after logging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Does not show main page for students and businessmen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2-4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Selection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me to change my city whenever I need </a:t>
            </a:r>
            <a:r>
              <a:rPr lang="en-AU" sz="2400" dirty="0">
                <a:solidFill>
                  <a:schemeClr val="tx1"/>
                </a:solidFill>
              </a:rPr>
              <a:t>to so that </a:t>
            </a:r>
            <a:r>
              <a:rPr lang="en-AU" sz="2400" b="1" dirty="0">
                <a:solidFill>
                  <a:schemeClr val="tx1"/>
                </a:solidFill>
              </a:rPr>
              <a:t>I can search for different places of interest in different cities.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change from cities to cities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Search for places of interest in selected city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be extended in the future to allow website to connect to current city the user is logged in.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come in later versions of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5+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5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Logging Out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after logging into the website, I want </a:t>
            </a:r>
            <a:r>
              <a:rPr lang="en-AU" sz="2400" b="1" dirty="0">
                <a:solidFill>
                  <a:schemeClr val="tx1"/>
                </a:solidFill>
              </a:rPr>
              <a:t>to be able to log out after I am done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my account will be secured when I am not using it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log out of the system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Logout button for user to log out easily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Only after logging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1-2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4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Discounts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32409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where student discounts are offered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save money.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After Student login it can list places where discounts are available in city information Tab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This is feasible within time limits (in scope)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could be added through the administration login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2-4 hours.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Or if to hard to implement could just have a link to site with discounts already listed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440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website to show me the nearest route from my current location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get to my selected destination faster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show nearest route to selected destination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Distance from point A to point B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current location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E.G Google maps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extended for future implementation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Probably not feasible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6+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4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440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Favourite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‘favourite’ some of the selected places of interest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view its details as soon as I log into my account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show a list of places ‘favourite’ by users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‘Favourite’ button on all selected items (Hotels, City Information)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upgraded to the website in the future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5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Create New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sign up to the page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access the information needed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Sign up button on the top right of the page for users to click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Account details be stored on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come through on a pop up window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4-5 hours</a:t>
            </a:r>
          </a:p>
        </p:txBody>
      </p:sp>
    </p:spTree>
    <p:extLst>
      <p:ext uri="{BB962C8B-B14F-4D97-AF65-F5344CB8AC3E}">
        <p14:creationId xmlns:p14="http://schemas.microsoft.com/office/powerpoint/2010/main" val="190694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Businessmen Information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access business and hotel information to aid my stay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menu bar to provide options to access the information, for users to select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Implementation 2-4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displayed on a grid system</a:t>
            </a:r>
          </a:p>
        </p:txBody>
      </p:sp>
    </p:spTree>
    <p:extLst>
      <p:ext uri="{BB962C8B-B14F-4D97-AF65-F5344CB8AC3E}">
        <p14:creationId xmlns:p14="http://schemas.microsoft.com/office/powerpoint/2010/main" val="187453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Hotel Information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see star ratings of hotels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decide which is the most suitable hotel to stay in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5 star rating system below the hotel picture, for users to see the rating.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Could get this information from </a:t>
            </a:r>
            <a:r>
              <a:rPr lang="en-AU" sz="2000" dirty="0" err="1">
                <a:solidFill>
                  <a:schemeClr val="tx1"/>
                </a:solidFill>
              </a:rPr>
              <a:t>rss</a:t>
            </a:r>
            <a:r>
              <a:rPr lang="en-AU" sz="2000" dirty="0">
                <a:solidFill>
                  <a:schemeClr val="tx1"/>
                </a:solidFill>
              </a:rPr>
              <a:t> feed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could just link a hotel review site instead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</a:t>
            </a:r>
          </a:p>
        </p:txBody>
      </p:sp>
    </p:spTree>
    <p:extLst>
      <p:ext uri="{BB962C8B-B14F-4D97-AF65-F5344CB8AC3E}">
        <p14:creationId xmlns:p14="http://schemas.microsoft.com/office/powerpoint/2010/main" val="1103861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2769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24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161" y="131932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Business Information/location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40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to see information on the businesses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and their locations after clicking them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read relevant information about the business and go to their location.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Information appearing on selected businesses, for users to read on the business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Added by the administrator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617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rating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read on city information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explore the city planned and accordingly in my free time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City information menu button, for users to access the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popular sites listed on home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Or have a brief description of the city on the homepage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 hour</a:t>
            </a:r>
          </a:p>
        </p:txBody>
      </p:sp>
    </p:spTree>
    <p:extLst>
      <p:ext uri="{BB962C8B-B14F-4D97-AF65-F5344CB8AC3E}">
        <p14:creationId xmlns:p14="http://schemas.microsoft.com/office/powerpoint/2010/main" val="962140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Account Security/History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the information I place in my details to be secure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protect my privacy and the places I stay at, while using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hide profile button, to secure the users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or that important to get done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1-2 hour for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15083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Contacting Businesses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contact businesses through the website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set meeting times with companies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button (Email Addresses) for users to send emails to.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call now button, for users to arrange meetings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come in later versions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3-5 hours</a:t>
            </a:r>
          </a:p>
        </p:txBody>
      </p:sp>
    </p:spTree>
    <p:extLst>
      <p:ext uri="{BB962C8B-B14F-4D97-AF65-F5344CB8AC3E}">
        <p14:creationId xmlns:p14="http://schemas.microsoft.com/office/powerpoint/2010/main" val="1013392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Locating Hotels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a mapped location of the Accommodation/Hotel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travel to my place of stay, when I arrive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Geo Graphical Map with all the hotels near the user, for the user to then choose the preferred one.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feasibly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8+ hours to implement</a:t>
            </a:r>
          </a:p>
        </p:txBody>
      </p:sp>
    </p:spTree>
    <p:extLst>
      <p:ext uri="{BB962C8B-B14F-4D97-AF65-F5344CB8AC3E}">
        <p14:creationId xmlns:p14="http://schemas.microsoft.com/office/powerpoint/2010/main" val="4030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Further Education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student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want to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see colleges/universities in a specified city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that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can view study options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Accessed </a:t>
            </a:r>
            <a:r>
              <a:rPr kumimoji="0" lang="en-A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</a:t>
            </a:r>
            <a:r>
              <a:rPr lang="en-AU" sz="2000" dirty="0">
                <a:solidFill>
                  <a:prstClr val="black"/>
                </a:solidFill>
                <a:latin typeface="Calibri"/>
              </a:rPr>
              <a:t>r a Student login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Have </a:t>
            </a:r>
            <a:r>
              <a:rPr lang="en-AU" sz="2000" dirty="0">
                <a:solidFill>
                  <a:schemeClr val="tx1"/>
                </a:solidFill>
              </a:rPr>
              <a:t>college name, address, departments and email address displayed on colleges page</a:t>
            </a: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rPr>
              <a:t>Feasible (in scope)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Must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It will be added through the admin login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Time for implementation 4-6 hours.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085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Changing Cities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change my city location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find information on the multiple cities I travel to for work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circle select button to change cities, to allow users to see different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feasible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4+ hours to implement</a:t>
            </a:r>
          </a:p>
        </p:txBody>
      </p:sp>
    </p:spTree>
    <p:extLst>
      <p:ext uri="{BB962C8B-B14F-4D97-AF65-F5344CB8AC3E}">
        <p14:creationId xmlns:p14="http://schemas.microsoft.com/office/powerpoint/2010/main" val="1646477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a schedule option to hold my itinerary information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it will let me have all my information on the website for planning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’Create Itinerary’ hyperlink within the user profile.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Store on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3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Itinerary Features</a:t>
            </a:r>
          </a:p>
        </p:txBody>
      </p:sp>
    </p:spTree>
    <p:extLst>
      <p:ext uri="{BB962C8B-B14F-4D97-AF65-F5344CB8AC3E}">
        <p14:creationId xmlns:p14="http://schemas.microsoft.com/office/powerpoint/2010/main" val="2021021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Data Manipulation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modify and create all data for a city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control the latest information users see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provide data manipulation and creation tools for admin users.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059017"/>
            <a:ext cx="9828000" cy="16995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GUI will have + for creation, - for removal, and ‘edit’ for data modifications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5-6 hours.</a:t>
            </a:r>
          </a:p>
        </p:txBody>
      </p:sp>
    </p:spTree>
    <p:extLst>
      <p:ext uri="{BB962C8B-B14F-4D97-AF65-F5344CB8AC3E}">
        <p14:creationId xmlns:p14="http://schemas.microsoft.com/office/powerpoint/2010/main" val="45094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categories (parks, zoo, museums, etc) to be on different pages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the page is easy to navigate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r>
              <a:rPr lang="en-A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categories on different pages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have main sections (i.e. student) and inside of that then have the venue type (</a:t>
            </a:r>
            <a:r>
              <a:rPr lang="en-AU" sz="2000" dirty="0" err="1">
                <a:solidFill>
                  <a:schemeClr val="tx1"/>
                </a:solidFill>
              </a:rPr>
              <a:t>i.e</a:t>
            </a:r>
            <a:r>
              <a:rPr lang="en-AU" sz="2000" dirty="0">
                <a:solidFill>
                  <a:schemeClr val="tx1"/>
                </a:solidFill>
              </a:rPr>
              <a:t> universities, libraries)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2-4 hours</a:t>
            </a:r>
          </a:p>
        </p:txBody>
      </p:sp>
    </p:spTree>
    <p:extLst>
      <p:ext uri="{BB962C8B-B14F-4D97-AF65-F5344CB8AC3E}">
        <p14:creationId xmlns:p14="http://schemas.microsoft.com/office/powerpoint/2010/main" val="62943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 I want </a:t>
            </a:r>
            <a:r>
              <a:rPr lang="en-AU" sz="2400" b="1" dirty="0">
                <a:solidFill>
                  <a:schemeClr val="tx1"/>
                </a:solidFill>
              </a:rPr>
              <a:t>colleges, industries, hotels and city information to be shown after the home page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the users have easy navigation to the abundance of information I provide.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show colleges, industries, hotels and city information as selections after the homepage.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time for implementation 2-3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1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Map Upload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upload the city map to the system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provide the latest map for users to see, and can update it frequently.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allow the admin to upload a map image to the system.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38529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necessary as map feature is planned to be implemented in later versions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</p:txBody>
      </p:sp>
    </p:spTree>
    <p:extLst>
      <p:ext uri="{BB962C8B-B14F-4D97-AF65-F5344CB8AC3E}">
        <p14:creationId xmlns:p14="http://schemas.microsoft.com/office/powerpoint/2010/main" val="1033221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Search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</a:t>
            </a:r>
            <a:r>
              <a:rPr lang="en-AU" sz="2400" b="1" dirty="0">
                <a:solidFill>
                  <a:schemeClr val="tx1"/>
                </a:solidFill>
              </a:rPr>
              <a:t>I would like a search function for relevant pieces of information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easily find and manage users and data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have a search function for admins to manage users and data.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1600" dirty="0">
                <a:solidFill>
                  <a:schemeClr val="tx1"/>
                </a:solidFill>
              </a:rPr>
              <a:t>The search bar will be located near the top of the screen, and allow searches for category selections, names of places, emails etc.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The searches will be displayed in list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Search selections will redirect to page.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Time for implementation 2-4 hours</a:t>
            </a:r>
          </a:p>
        </p:txBody>
      </p:sp>
    </p:spTree>
    <p:extLst>
      <p:ext uri="{BB962C8B-B14F-4D97-AF65-F5344CB8AC3E}">
        <p14:creationId xmlns:p14="http://schemas.microsoft.com/office/powerpoint/2010/main" val="796056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Account Creation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create other administrator user accounts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there can be more than one user able to manipulate and update the information other users see on the Smart City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Administrator users accounts are able to create other administrator user accounts.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Create new admin option will be displayed on the first page, after homepage.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original admin could add more admins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</p:txBody>
      </p:sp>
    </p:spTree>
    <p:extLst>
      <p:ext uri="{BB962C8B-B14F-4D97-AF65-F5344CB8AC3E}">
        <p14:creationId xmlns:p14="http://schemas.microsoft.com/office/powerpoint/2010/main" val="496911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Other 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</a:t>
            </a:r>
            <a:r>
              <a:rPr lang="en-AU" sz="2400" b="1" dirty="0">
                <a:solidFill>
                  <a:schemeClr val="tx1"/>
                </a:solidFill>
              </a:rPr>
              <a:t>want to be able to have the system organised in an agile manner,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the system can provide similar information for other cities in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Provide similar city information for other major cities in Australia.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All cities will display the same selection of similar information.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City selection will be prompted after the homepage.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After city selection, colleges, industries, hotels and city information selections will be shown for that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hours, might come in later </a:t>
            </a:r>
            <a:r>
              <a:rPr lang="en-AU" sz="2000" dirty="0" err="1">
                <a:solidFill>
                  <a:schemeClr val="tx1"/>
                </a:solidFill>
              </a:rPr>
              <a:t>bulids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Future Updates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additions to city information such as health services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future city information can be extended, which can then by accessed by users later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provide room for future information updates.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Website will allow admin users to create new selections of information, with existing templates.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have a link to those businesses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Time for implementation 3-6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in future </a:t>
            </a:r>
            <a:r>
              <a:rPr lang="en-AU" dirty="0" err="1">
                <a:solidFill>
                  <a:schemeClr val="tx1"/>
                </a:solidFill>
              </a:rPr>
              <a:t>bulids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5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Library Page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00" y="81931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want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 where the libraries are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that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can </a:t>
            </a:r>
            <a:r>
              <a:rPr kumimoji="0" lang="en-AU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the free internet at these libraries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Have the libraries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displayed on the education page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Feasible (in scope)</a:t>
            </a:r>
            <a:endParaRPr kumimoji="0" lang="en-AU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 </a:t>
            </a:r>
            <a:endParaRPr kumimoji="0" lang="en-AU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Maybe be able to search nearest library to user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Probably will take 5-7 hours to implement. 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38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List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after choosing a section of city information (e.g. Colleges)</a:t>
            </a:r>
            <a:r>
              <a:rPr lang="en-AU" sz="2400" b="1" dirty="0">
                <a:solidFill>
                  <a:schemeClr val="tx1"/>
                </a:solidFill>
              </a:rPr>
              <a:t>,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the data arranged in a list form with headers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choose how to view the data for easy navigation of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display information in list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website will allow the data to be viewed by name, address, department or email.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Data can be viewed A-Z/Z-A by name, address, department or email by pressing the header in the list.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</a:t>
            </a:r>
          </a:p>
        </p:txBody>
      </p:sp>
    </p:spTree>
    <p:extLst>
      <p:ext uri="{BB962C8B-B14F-4D97-AF65-F5344CB8AC3E}">
        <p14:creationId xmlns:p14="http://schemas.microsoft.com/office/powerpoint/2010/main" val="191248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Minimalistic Admin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website to be minimalistic, in a easy-to-read typeface and with non-vibrant colours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easily focus and read the data with ease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display simple font for admins.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colour scheme will not be vibrant for admins.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arrangement will be minimalistic. 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distracting media.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should be close to a black &amp; white colour scheme with simple font such as </a:t>
            </a:r>
            <a:r>
              <a:rPr lang="en-AU" sz="2000" dirty="0" err="1">
                <a:solidFill>
                  <a:schemeClr val="tx1"/>
                </a:solidFill>
              </a:rPr>
              <a:t>calibri</a:t>
            </a:r>
            <a:r>
              <a:rPr lang="en-AU" sz="200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unnecessary images and media will be displayed.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All information/data required will be in the centre of focus of the screen.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</p:txBody>
      </p:sp>
    </p:spTree>
    <p:extLst>
      <p:ext uri="{BB962C8B-B14F-4D97-AF65-F5344CB8AC3E}">
        <p14:creationId xmlns:p14="http://schemas.microsoft.com/office/powerpoint/2010/main" val="1678575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on Homepage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general user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some of the city basic information to be shown on the homepage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don’t have to commit to making an account.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Few picture and a simple description on city on homepage.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</p:txBody>
      </p:sp>
    </p:spTree>
    <p:extLst>
      <p:ext uri="{BB962C8B-B14F-4D97-AF65-F5344CB8AC3E}">
        <p14:creationId xmlns:p14="http://schemas.microsoft.com/office/powerpoint/2010/main" val="623383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99471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Terms and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general user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to see the terms and conditions of using the service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know what I am signing up for on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user agree to term of service prior to signing up.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a pdf that can be downloaded from sign up page</a:t>
            </a:r>
          </a:p>
        </p:txBody>
      </p:sp>
    </p:spTree>
    <p:extLst>
      <p:ext uri="{BB962C8B-B14F-4D97-AF65-F5344CB8AC3E}">
        <p14:creationId xmlns:p14="http://schemas.microsoft.com/office/powerpoint/2010/main" val="744023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43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Notifications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4669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notifications on what is happening in the city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stay up to date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some form of notifications (whether be on site (like a message screen) or off (email, text)).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Could probably do a daily email and have them on a mailing list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</p:spTree>
    <p:extLst>
      <p:ext uri="{BB962C8B-B14F-4D97-AF65-F5344CB8AC3E}">
        <p14:creationId xmlns:p14="http://schemas.microsoft.com/office/powerpoint/2010/main" val="376155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Searching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be able to </a:t>
            </a:r>
            <a:r>
              <a:rPr lang="en-AU" sz="2400" b="1" dirty="0">
                <a:solidFill>
                  <a:schemeClr val="tx1"/>
                </a:solidFill>
              </a:rPr>
              <a:t>search places</a:t>
            </a:r>
            <a:r>
              <a:rPr lang="en-AU" sz="2400" dirty="0">
                <a:solidFill>
                  <a:schemeClr val="tx1"/>
                </a:solidFill>
              </a:rPr>
              <a:t> so that I can </a:t>
            </a:r>
            <a:r>
              <a:rPr lang="en-AU" sz="2400" b="1" dirty="0">
                <a:solidFill>
                  <a:schemeClr val="tx1"/>
                </a:solidFill>
              </a:rPr>
              <a:t>find what I am looking for quickly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a search bar at the top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search website for key words given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right at the top of the page above the buttons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on every page on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3-6 hours to implement. </a:t>
            </a:r>
          </a:p>
        </p:txBody>
      </p:sp>
    </p:spTree>
    <p:extLst>
      <p:ext uri="{BB962C8B-B14F-4D97-AF65-F5344CB8AC3E}">
        <p14:creationId xmlns:p14="http://schemas.microsoft.com/office/powerpoint/2010/main" val="425199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Main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information relevant to me only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don’t have to scroll through things that aren’t relevant to me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student login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information relevant to student will be displayed (library, colleges, city information)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Feasible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3 pages to display all the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4-7 hour Implementation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Keep it neat and tidy</a:t>
            </a:r>
          </a:p>
        </p:txBody>
      </p:sp>
    </p:spTree>
    <p:extLst>
      <p:ext uri="{BB962C8B-B14F-4D97-AF65-F5344CB8AC3E}">
        <p14:creationId xmlns:p14="http://schemas.microsoft.com/office/powerpoint/2010/main" val="243752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6</a:t>
            </a:r>
          </a:p>
        </p:txBody>
      </p:sp>
      <p:sp>
        <p:nvSpPr>
          <p:cNvPr id="6" name="Rectangle 5"/>
          <p:cNvSpPr/>
          <p:nvPr/>
        </p:nvSpPr>
        <p:spPr>
          <a:xfrm>
            <a:off x="759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Map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a navigation map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can navigate around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45469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map to display current location of user on a map.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When a student logins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possible within time constraints.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displayed on home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Maybe integrate with already existing map service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8+ hours to implement </a:t>
            </a:r>
          </a:p>
        </p:txBody>
      </p:sp>
    </p:spTree>
    <p:extLst>
      <p:ext uri="{BB962C8B-B14F-4D97-AF65-F5344CB8AC3E}">
        <p14:creationId xmlns:p14="http://schemas.microsoft.com/office/powerpoint/2010/main" val="7161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Rating of Colleges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ratings next to colleges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choose the best university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ranking of the college, next to college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have a 5 star rating systems on the popularity rather than its academic achievement. 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1-3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feasible</a:t>
            </a:r>
          </a:p>
        </p:txBody>
      </p:sp>
    </p:spTree>
    <p:extLst>
      <p:ext uri="{BB962C8B-B14F-4D97-AF65-F5344CB8AC3E}">
        <p14:creationId xmlns:p14="http://schemas.microsoft.com/office/powerpoint/2010/main" val="302560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Prices on Selected Destination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the costs of destinations listed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go to the cheapest places in the area.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some sort of symbol next to destinations to show how expensive that place is.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 Maybe dollars signs symbolising how expensive a certain place is as it $ being cheap and $$$ being expensive.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Probably in the city information tab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Probably just a feature for food destinations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Time to implement 2-4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Might not be feasible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3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3504</Words>
  <Application>Microsoft Office PowerPoint</Application>
  <PresentationFormat>A4 Paper (210x297 mm)</PresentationFormat>
  <Paragraphs>496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Aarond Dino</cp:lastModifiedBy>
  <cp:revision>93</cp:revision>
  <dcterms:created xsi:type="dcterms:W3CDTF">2011-08-10T11:51:47Z</dcterms:created>
  <dcterms:modified xsi:type="dcterms:W3CDTF">2017-08-19T13:49:45Z</dcterms:modified>
</cp:coreProperties>
</file>