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9"/>
    <p:restoredTop sz="94635"/>
  </p:normalViewPr>
  <p:slideViewPr>
    <p:cSldViewPr snapToGrid="0">
      <p:cViewPr>
        <p:scale>
          <a:sx n="64" d="100"/>
          <a:sy n="64" d="100"/>
        </p:scale>
        <p:origin x="952" y="105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15/8/17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15/8/17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15/8/17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15/8/17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15/8/17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15/8/17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15/8/17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15/8/17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15/8/17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15/8/17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15/8/17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15/8/17</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a:t>
            </a:r>
            <a:r>
              <a:rPr lang="en-AU" sz="2000" dirty="0" smtClean="0"/>
              <a:t>Student</a:t>
            </a:r>
            <a:endParaRPr lang="en-AU" sz="2000" dirty="0"/>
          </a:p>
          <a:p>
            <a:pPr marL="0" indent="0">
              <a:spcBef>
                <a:spcPts val="900"/>
              </a:spcBef>
              <a:buNone/>
            </a:pPr>
            <a:r>
              <a:rPr lang="en-AU" sz="2000" u="sng" dirty="0"/>
              <a:t>Role 2</a:t>
            </a:r>
            <a:r>
              <a:rPr lang="en-AU" sz="2000" dirty="0"/>
              <a:t> – </a:t>
            </a:r>
            <a:r>
              <a:rPr lang="en-AU" sz="2000" dirty="0" smtClean="0"/>
              <a:t>Tourist</a:t>
            </a:r>
          </a:p>
          <a:p>
            <a:pPr marL="0" indent="0">
              <a:spcBef>
                <a:spcPts val="900"/>
              </a:spcBef>
              <a:buNone/>
            </a:pPr>
            <a:r>
              <a:rPr lang="en-AU" sz="2000" u="sng" dirty="0" smtClean="0"/>
              <a:t>Role 3 </a:t>
            </a:r>
            <a:r>
              <a:rPr lang="mr-IN" sz="2000" dirty="0" smtClean="0"/>
              <a:t>–</a:t>
            </a:r>
            <a:r>
              <a:rPr lang="en-AU" sz="2000" dirty="0" smtClean="0"/>
              <a:t> Businessmen</a:t>
            </a:r>
          </a:p>
          <a:p>
            <a:pPr marL="0" indent="0">
              <a:spcBef>
                <a:spcPts val="900"/>
              </a:spcBef>
              <a:buNone/>
            </a:pPr>
            <a:r>
              <a:rPr lang="en-AU" sz="2000" u="sng" dirty="0" smtClean="0"/>
              <a:t>Role 4 </a:t>
            </a:r>
            <a:r>
              <a:rPr lang="mr-IN" sz="2000" dirty="0" smtClean="0"/>
              <a:t>–</a:t>
            </a:r>
            <a:r>
              <a:rPr lang="en-AU" sz="2000" dirty="0" smtClean="0"/>
              <a:t> Administrator</a:t>
            </a:r>
          </a:p>
          <a:p>
            <a:pPr marL="0" indent="0">
              <a:spcBef>
                <a:spcPts val="900"/>
              </a:spcBef>
              <a:buNone/>
            </a:pP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Events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t>
            </a:r>
            <a:r>
              <a:rPr lang="en-AU" sz="2400" dirty="0" smtClean="0">
                <a:solidFill>
                  <a:schemeClr val="tx1"/>
                </a:solidFill>
              </a:rPr>
              <a:t>student </a:t>
            </a:r>
            <a:r>
              <a:rPr lang="en-AU" sz="2400" dirty="0">
                <a:solidFill>
                  <a:schemeClr val="tx1"/>
                </a:solidFill>
              </a:rPr>
              <a:t>I want to know about events happening in the city so that I can plan what I will do in my free time.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a page displaying events held in the city</a:t>
            </a:r>
          </a:p>
          <a:p>
            <a:pPr marL="179388" indent="-179388">
              <a:buFont typeface="Arial" pitchFamily="34" charset="0"/>
              <a:buChar char="•"/>
            </a:pPr>
            <a:r>
              <a:rPr lang="en-AU" sz="2000" dirty="0">
                <a:solidFill>
                  <a:schemeClr val="tx1"/>
                </a:solidFill>
              </a:rPr>
              <a:t>Listed from earliest to latest.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Probably have admin being able to add it or get from RSS feed</a:t>
            </a:r>
          </a:p>
          <a:p>
            <a:pPr marL="179388" indent="-179388">
              <a:buFont typeface="Arial" pitchFamily="34" charset="0"/>
              <a:buChar char="•"/>
            </a:pPr>
            <a:r>
              <a:rPr lang="en-AU" sz="2000" dirty="0">
                <a:solidFill>
                  <a:schemeClr val="tx1"/>
                </a:solidFill>
              </a:rPr>
              <a:t>Have information about the event when clicked on</a:t>
            </a:r>
          </a:p>
          <a:p>
            <a:pPr marL="179388" indent="-179388">
              <a:buFont typeface="Arial" pitchFamily="34" charset="0"/>
              <a:buChar char="•"/>
            </a:pPr>
            <a:r>
              <a:rPr lang="en-AU" sz="2000" dirty="0">
                <a:solidFill>
                  <a:schemeClr val="tx1"/>
                </a:solidFill>
              </a:rPr>
              <a:t>Maybe show events that are most relevant to students such as open days and drinking events</a:t>
            </a:r>
          </a:p>
          <a:p>
            <a:r>
              <a:rPr lang="en-AU" sz="2000" dirty="0">
                <a:solidFill>
                  <a:schemeClr val="tx1"/>
                </a:solidFill>
              </a:rPr>
              <a:t> </a:t>
            </a:r>
          </a:p>
        </p:txBody>
      </p:sp>
    </p:spTree>
    <p:extLst>
      <p:ext uri="{BB962C8B-B14F-4D97-AF65-F5344CB8AC3E}">
        <p14:creationId xmlns:p14="http://schemas.microsoft.com/office/powerpoint/2010/main" val="419977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10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Colleges Web Links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t>
            </a:r>
            <a:r>
              <a:rPr lang="en-AU" sz="2400" dirty="0" smtClean="0">
                <a:solidFill>
                  <a:schemeClr val="tx1"/>
                </a:solidFill>
              </a:rPr>
              <a:t>student </a:t>
            </a:r>
            <a:r>
              <a:rPr lang="en-AU" sz="2400" dirty="0">
                <a:solidFill>
                  <a:schemeClr val="tx1"/>
                </a:solidFill>
              </a:rPr>
              <a:t>I want a link to colleges website so that I can easily do more research about the college.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When college details are displayed have link to sight visible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Have admin add it in</a:t>
            </a:r>
          </a:p>
          <a:p>
            <a:pPr marL="179388" indent="-179388">
              <a:buFont typeface="Arial" pitchFamily="34" charset="0"/>
              <a:buChar char="•"/>
            </a:pPr>
            <a:r>
              <a:rPr lang="en-AU" sz="2000" dirty="0">
                <a:solidFill>
                  <a:schemeClr val="tx1"/>
                </a:solidFill>
              </a:rPr>
              <a:t>When college is clicked on then display the link to the website.</a:t>
            </a:r>
          </a:p>
          <a:p>
            <a:pPr marL="179388" indent="-179388">
              <a:buFont typeface="Arial" pitchFamily="34" charset="0"/>
              <a:buChar char="•"/>
            </a:pPr>
            <a:r>
              <a:rPr lang="en-AU" sz="2000" dirty="0">
                <a:solidFill>
                  <a:schemeClr val="tx1"/>
                </a:solidFill>
              </a:rPr>
              <a:t>Implementation time approx. 1-2 hours.</a:t>
            </a:r>
          </a:p>
        </p:txBody>
      </p:sp>
    </p:spTree>
    <p:extLst>
      <p:ext uri="{BB962C8B-B14F-4D97-AF65-F5344CB8AC3E}">
        <p14:creationId xmlns:p14="http://schemas.microsoft.com/office/powerpoint/2010/main" val="45015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Hotels Selection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t>
            </a:r>
            <a:r>
              <a:rPr lang="en-AU" sz="2400" dirty="0" smtClean="0">
                <a:solidFill>
                  <a:schemeClr val="tx1"/>
                </a:solidFill>
              </a:rPr>
              <a:t>tourist, </a:t>
            </a:r>
            <a:r>
              <a:rPr lang="en-AU" sz="2400" dirty="0">
                <a:solidFill>
                  <a:schemeClr val="tx1"/>
                </a:solidFill>
              </a:rPr>
              <a:t>I want to be able to get information of the hotels in the city I am in so that I can make the necessary booking.</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show the hotels in selected city</a:t>
            </a:r>
          </a:p>
          <a:p>
            <a:pPr marL="342900" indent="-342900">
              <a:buFont typeface="Arial" charset="0"/>
              <a:buChar char="•"/>
            </a:pPr>
            <a:r>
              <a:rPr lang="en-AU" sz="2000" dirty="0">
                <a:solidFill>
                  <a:schemeClr val="tx1"/>
                </a:solidFill>
              </a:rPr>
              <a:t>Ability to get information of selected hotel</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Can be extended to show cheapest hotels nearby current location</a:t>
            </a:r>
          </a:p>
          <a:p>
            <a:pPr marL="179388" indent="-179388">
              <a:buFont typeface="Arial" pitchFamily="34" charset="0"/>
              <a:buChar char="•"/>
            </a:pPr>
            <a:r>
              <a:rPr lang="en-AU" sz="2000" dirty="0">
                <a:solidFill>
                  <a:schemeClr val="tx1"/>
                </a:solidFill>
              </a:rPr>
              <a:t>Within X radius</a:t>
            </a:r>
          </a:p>
          <a:p>
            <a:pPr marL="179388" indent="-179388">
              <a:buFont typeface="Arial" pitchFamily="34" charset="0"/>
              <a:buChar char="•"/>
            </a:pPr>
            <a:r>
              <a:rPr lang="en-AU" sz="2000" dirty="0">
                <a:solidFill>
                  <a:schemeClr val="tx1"/>
                </a:solidFill>
              </a:rPr>
              <a:t>Able to make booking through website?</a:t>
            </a:r>
          </a:p>
        </p:txBody>
      </p:sp>
    </p:spTree>
    <p:extLst>
      <p:ext uri="{BB962C8B-B14F-4D97-AF65-F5344CB8AC3E}">
        <p14:creationId xmlns:p14="http://schemas.microsoft.com/office/powerpoint/2010/main" val="350137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Navigation Map Page</a:t>
            </a:r>
          </a:p>
        </p:txBody>
      </p:sp>
      <p:sp>
        <p:nvSpPr>
          <p:cNvPr id="7" name="Rectangle 6"/>
          <p:cNvSpPr/>
          <p:nvPr/>
        </p:nvSpPr>
        <p:spPr>
          <a:xfrm>
            <a:off x="0" y="836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t>
            </a:r>
            <a:r>
              <a:rPr lang="en-AU" sz="2400" dirty="0" smtClean="0">
                <a:solidFill>
                  <a:schemeClr val="tx1"/>
                </a:solidFill>
              </a:rPr>
              <a:t>tourist, </a:t>
            </a:r>
            <a:r>
              <a:rPr lang="en-AU" sz="2400" dirty="0">
                <a:solidFill>
                  <a:schemeClr val="tx1"/>
                </a:solidFill>
              </a:rPr>
              <a:t>I want the system to show me a map of the city I am in so that I can navigate myself towards selected hotels and places (Parks, Zoos, Museums, Malls, Restaurants)</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Maps of the selected city is available</a:t>
            </a:r>
          </a:p>
          <a:p>
            <a:pPr marL="342900" indent="-342900">
              <a:buFont typeface="Arial" charset="0"/>
              <a:buChar char="•"/>
            </a:pPr>
            <a:r>
              <a:rPr lang="en-AU" sz="2000" dirty="0">
                <a:solidFill>
                  <a:schemeClr val="tx1"/>
                </a:solidFill>
              </a:rPr>
              <a:t>City information and hotels are clearly marked on the virtual map</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0" y="5171454"/>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Show reviews of tourist sites made by other users.</a:t>
            </a:r>
          </a:p>
        </p:txBody>
      </p:sp>
    </p:spTree>
    <p:extLst>
      <p:ext uri="{BB962C8B-B14F-4D97-AF65-F5344CB8AC3E}">
        <p14:creationId xmlns:p14="http://schemas.microsoft.com/office/powerpoint/2010/main" val="2146300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Information Page</a:t>
            </a:r>
          </a:p>
        </p:txBody>
      </p:sp>
      <p:sp>
        <p:nvSpPr>
          <p:cNvPr id="7" name="Rectangle 6"/>
          <p:cNvSpPr/>
          <p:nvPr/>
        </p:nvSpPr>
        <p:spPr>
          <a:xfrm>
            <a:off x="0" y="836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t>
            </a:r>
            <a:r>
              <a:rPr lang="en-AU" sz="2400" dirty="0" smtClean="0">
                <a:solidFill>
                  <a:schemeClr val="tx1"/>
                </a:solidFill>
              </a:rPr>
              <a:t>tourist, I </a:t>
            </a:r>
            <a:r>
              <a:rPr lang="en-AU" sz="2400" dirty="0">
                <a:solidFill>
                  <a:schemeClr val="tx1"/>
                </a:solidFill>
              </a:rPr>
              <a:t>want the system to provide me with selected city information (Parks, zoos, museums, malls and restaurants) so that I can get the address, phone number and email of selected tourist sites.</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show city information</a:t>
            </a:r>
          </a:p>
          <a:p>
            <a:pPr marL="342900" indent="-342900">
              <a:buFont typeface="Arial" charset="0"/>
              <a:buChar char="•"/>
            </a:pPr>
            <a:r>
              <a:rPr lang="en-AU" sz="2000" dirty="0">
                <a:solidFill>
                  <a:schemeClr val="tx1"/>
                </a:solidFill>
              </a:rPr>
              <a:t>Ability to get information of selected tourist sites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Can be extended to provide city bus services, metro rail to selected tourist sites from current location.</a:t>
            </a:r>
          </a:p>
        </p:txBody>
      </p:sp>
    </p:spTree>
    <p:extLst>
      <p:ext uri="{BB962C8B-B14F-4D97-AF65-F5344CB8AC3E}">
        <p14:creationId xmlns:p14="http://schemas.microsoft.com/office/powerpoint/2010/main" val="150684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14</a:t>
            </a:r>
            <a:endParaRPr lang="en-AU" sz="2000" dirty="0">
              <a:solidFill>
                <a:schemeClr val="tx1"/>
              </a:solidFill>
            </a:endParaRP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Registration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t>
            </a:r>
            <a:r>
              <a:rPr lang="en-AU" sz="2400" dirty="0" smtClean="0">
                <a:solidFill>
                  <a:schemeClr val="tx1"/>
                </a:solidFill>
              </a:rPr>
              <a:t>tourist, </a:t>
            </a:r>
            <a:r>
              <a:rPr lang="en-AU" sz="2400" dirty="0">
                <a:solidFill>
                  <a:schemeClr val="tx1"/>
                </a:solidFill>
              </a:rPr>
              <a:t>I want the system to allow me to sign up </a:t>
            </a:r>
            <a:r>
              <a:rPr lang="en-AU" sz="2400" dirty="0" smtClean="0">
                <a:solidFill>
                  <a:schemeClr val="tx1"/>
                </a:solidFill>
              </a:rPr>
              <a:t>on the website as a new user, so </a:t>
            </a:r>
            <a:r>
              <a:rPr lang="en-AU" sz="2400" dirty="0">
                <a:solidFill>
                  <a:schemeClr val="tx1"/>
                </a:solidFill>
              </a:rPr>
              <a:t>I can access the website.</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Able to create a new account</a:t>
            </a:r>
          </a:p>
          <a:p>
            <a:pPr marL="342900" indent="-342900">
              <a:buFont typeface="Arial" charset="0"/>
              <a:buChar char="•"/>
            </a:pPr>
            <a:r>
              <a:rPr lang="en-AU" sz="2000" dirty="0">
                <a:solidFill>
                  <a:schemeClr val="tx1"/>
                </a:solidFill>
              </a:rPr>
              <a:t>Register as a tourist</a:t>
            </a:r>
          </a:p>
          <a:p>
            <a:pPr marL="342900" indent="-342900">
              <a:buFont typeface="Arial" charset="0"/>
              <a:buChar char="•"/>
            </a:pPr>
            <a:r>
              <a:rPr lang="en-AU" sz="2000" dirty="0">
                <a:solidFill>
                  <a:schemeClr val="tx1"/>
                </a:solidFill>
              </a:rPr>
              <a:t>Utilize website functions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One time registration for one email address</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1671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15</a:t>
            </a:r>
            <a:endParaRPr lang="en-AU" sz="2000" dirty="0">
              <a:solidFill>
                <a:schemeClr val="tx1"/>
              </a:solidFill>
            </a:endParaRP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Login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t>
            </a:r>
            <a:r>
              <a:rPr lang="en-AU" sz="2400" dirty="0" smtClean="0">
                <a:solidFill>
                  <a:schemeClr val="tx1"/>
                </a:solidFill>
              </a:rPr>
              <a:t>tourist </a:t>
            </a:r>
            <a:r>
              <a:rPr lang="en-AU" sz="2400" dirty="0">
                <a:solidFill>
                  <a:schemeClr val="tx1"/>
                </a:solidFill>
              </a:rPr>
              <a:t>I want the system to log me in securely to the website using the username I have registered with.</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log registered users in</a:t>
            </a:r>
          </a:p>
          <a:p>
            <a:pPr marL="342900" indent="-342900">
              <a:buFont typeface="Arial" charset="0"/>
              <a:buChar char="•"/>
            </a:pPr>
            <a:r>
              <a:rPr lang="en-AU" sz="2000" dirty="0">
                <a:solidFill>
                  <a:schemeClr val="tx1"/>
                </a:solidFill>
              </a:rPr>
              <a:t>Unique username registered into database</a:t>
            </a:r>
          </a:p>
          <a:p>
            <a:pPr marL="342900" indent="-342900">
              <a:buFont typeface="Arial" charset="0"/>
              <a:buChar char="•"/>
            </a:pPr>
            <a:r>
              <a:rPr lang="en-AU" sz="2000" dirty="0">
                <a:solidFill>
                  <a:schemeClr val="tx1"/>
                </a:solidFill>
              </a:rPr>
              <a:t>Password recognized by database</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After verifying account, user able to access website with correct username and password stored in the database. </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21267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16</a:t>
            </a:r>
            <a:endParaRPr lang="en-AU" sz="2000" dirty="0">
              <a:solidFill>
                <a:schemeClr val="tx1"/>
              </a:solidFill>
            </a:endParaRP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Tourist Main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t>
            </a:r>
            <a:r>
              <a:rPr lang="en-AU" sz="2400" dirty="0" smtClean="0">
                <a:solidFill>
                  <a:schemeClr val="tx1"/>
                </a:solidFill>
              </a:rPr>
              <a:t>tourist, </a:t>
            </a:r>
            <a:r>
              <a:rPr lang="en-AU" sz="2400" dirty="0">
                <a:solidFill>
                  <a:schemeClr val="tx1"/>
                </a:solidFill>
              </a:rPr>
              <a:t>I want my main page to show only hotels and city information so that I can search for what I need.</a:t>
            </a:r>
          </a:p>
        </p:txBody>
      </p:sp>
      <p:sp>
        <p:nvSpPr>
          <p:cNvPr id="8" name="Rectangle 7"/>
          <p:cNvSpPr/>
          <p:nvPr/>
        </p:nvSpPr>
        <p:spPr>
          <a:xfrm>
            <a:off x="0" y="337909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Button for selecting hotels</a:t>
            </a:r>
          </a:p>
          <a:p>
            <a:pPr marL="342900" indent="-342900">
              <a:buFont typeface="Arial" charset="0"/>
              <a:buChar char="•"/>
            </a:pPr>
            <a:r>
              <a:rPr lang="en-AU" sz="2000" dirty="0">
                <a:solidFill>
                  <a:schemeClr val="tx1"/>
                </a:solidFill>
              </a:rPr>
              <a:t>Button for selecting city information &gt; Zoos, Parks, Museums </a:t>
            </a:r>
            <a:r>
              <a:rPr lang="en-AU" sz="2000" dirty="0" err="1">
                <a:solidFill>
                  <a:schemeClr val="tx1"/>
                </a:solidFill>
              </a:rPr>
              <a:t>etc</a:t>
            </a:r>
            <a:endParaRPr lang="en-AU" sz="2000" dirty="0">
              <a:solidFill>
                <a:schemeClr val="tx1"/>
              </a:solidFill>
            </a:endParaRP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   Must</a:t>
            </a:r>
            <a:r>
              <a:rPr lang="en-AU" sz="2000" dirty="0">
                <a:solidFill>
                  <a:schemeClr val="tx1"/>
                </a:solidFill>
              </a:rPr>
              <a:t>		</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Only after logging in</a:t>
            </a:r>
          </a:p>
          <a:p>
            <a:pPr marL="179388" indent="-179388">
              <a:buFont typeface="Arial" pitchFamily="34" charset="0"/>
              <a:buChar char="•"/>
            </a:pPr>
            <a:r>
              <a:rPr lang="en-AU" sz="2000" dirty="0">
                <a:solidFill>
                  <a:schemeClr val="tx1"/>
                </a:solidFill>
              </a:rPr>
              <a:t>Does not show main page for students and businessmen</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693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17</a:t>
            </a:r>
            <a:endParaRPr lang="en-AU" sz="2000" dirty="0">
              <a:solidFill>
                <a:schemeClr val="tx1"/>
              </a:solidFill>
            </a:endParaRP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Selection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t>
            </a:r>
            <a:r>
              <a:rPr lang="en-AU" sz="2400" dirty="0" smtClean="0">
                <a:solidFill>
                  <a:schemeClr val="tx1"/>
                </a:solidFill>
              </a:rPr>
              <a:t>tourist, </a:t>
            </a:r>
            <a:r>
              <a:rPr lang="en-AU" sz="2400" dirty="0">
                <a:solidFill>
                  <a:schemeClr val="tx1"/>
                </a:solidFill>
              </a:rPr>
              <a:t>I want the system to allow me to change my city whenever I need to so that I can search for different places of interest in different cities</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change from cities to cities</a:t>
            </a:r>
          </a:p>
          <a:p>
            <a:pPr marL="342900" indent="-342900">
              <a:buFont typeface="Arial" charset="0"/>
              <a:buChar char="•"/>
            </a:pPr>
            <a:r>
              <a:rPr lang="en-AU" sz="2000" dirty="0">
                <a:solidFill>
                  <a:schemeClr val="tx1"/>
                </a:solidFill>
              </a:rPr>
              <a:t>Search for places of interest in selected city</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Can be extended in the future to allow website to connect to current city the user is logged in.</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17956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Logging Out Features</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t>
            </a:r>
            <a:r>
              <a:rPr lang="en-AU" sz="2400" dirty="0" smtClean="0">
                <a:solidFill>
                  <a:schemeClr val="tx1"/>
                </a:solidFill>
              </a:rPr>
              <a:t>tourist, </a:t>
            </a:r>
            <a:r>
              <a:rPr lang="en-AU" sz="2400" dirty="0">
                <a:solidFill>
                  <a:schemeClr val="tx1"/>
                </a:solidFill>
              </a:rPr>
              <a:t>after logging into the website, I want to be able to log out after I am done so that my account will be secured when I am not using.</a:t>
            </a:r>
          </a:p>
        </p:txBody>
      </p:sp>
      <p:sp>
        <p:nvSpPr>
          <p:cNvPr id="8" name="Rectangle 7"/>
          <p:cNvSpPr/>
          <p:nvPr/>
        </p:nvSpPr>
        <p:spPr>
          <a:xfrm>
            <a:off x="39153"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Able to log out of the system</a:t>
            </a:r>
          </a:p>
          <a:p>
            <a:pPr marL="342900" indent="-342900">
              <a:buFont typeface="Arial" charset="0"/>
              <a:buChar char="•"/>
            </a:pPr>
            <a:r>
              <a:rPr lang="en-AU" sz="2000" dirty="0">
                <a:solidFill>
                  <a:schemeClr val="tx1"/>
                </a:solidFill>
              </a:rPr>
              <a:t>Logout button for user to log out easily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Only after logging in</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724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a:t>
            </a:r>
            <a:r>
              <a:rPr lang="en-AU" sz="2800" dirty="0" smtClean="0"/>
              <a:t>Discounts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see where student discounts are offered so that I can save money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After Student login it can list places where discounts are available in city information Tab</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This could be added through the administration login</a:t>
            </a:r>
          </a:p>
          <a:p>
            <a:pPr marL="179388" indent="-179388">
              <a:buFont typeface="Arial" pitchFamily="34" charset="0"/>
              <a:buChar char="•"/>
            </a:pPr>
            <a:r>
              <a:rPr lang="en-AU" sz="2000" dirty="0">
                <a:solidFill>
                  <a:schemeClr val="tx1"/>
                </a:solidFill>
              </a:rPr>
              <a:t>Time for Implementation 4 hours.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19</a:t>
            </a:r>
            <a:endParaRPr lang="en-AU" sz="2000" dirty="0">
              <a:solidFill>
                <a:schemeClr val="tx1"/>
              </a:solidFill>
            </a:endParaRPr>
          </a:p>
        </p:txBody>
      </p:sp>
      <p:sp>
        <p:nvSpPr>
          <p:cNvPr id="6" name="Rectangle 5"/>
          <p:cNvSpPr/>
          <p:nvPr/>
        </p:nvSpPr>
        <p:spPr>
          <a:xfrm>
            <a:off x="831153" y="12440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Navigation System</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website to </a:t>
            </a:r>
            <a:r>
              <a:rPr lang="en-AU" sz="2400" dirty="0" smtClean="0">
                <a:solidFill>
                  <a:schemeClr val="tx1"/>
                </a:solidFill>
              </a:rPr>
              <a:t>show me the nearest </a:t>
            </a:r>
            <a:r>
              <a:rPr lang="en-AU" sz="2400" dirty="0">
                <a:solidFill>
                  <a:schemeClr val="tx1"/>
                </a:solidFill>
              </a:rPr>
              <a:t>route from my current location to my selected destination.</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Able to show nearest route to selected destination</a:t>
            </a:r>
          </a:p>
          <a:p>
            <a:pPr marL="342900" indent="-342900">
              <a:buFont typeface="Arial" charset="0"/>
              <a:buChar char="•"/>
            </a:pPr>
            <a:r>
              <a:rPr lang="en-AU" sz="2000" dirty="0">
                <a:solidFill>
                  <a:schemeClr val="tx1"/>
                </a:solidFill>
              </a:rPr>
              <a:t>Distance from point A to point B</a:t>
            </a:r>
          </a:p>
          <a:p>
            <a:pPr marL="342900" indent="-342900">
              <a:buFont typeface="Arial" charset="0"/>
              <a:buChar char="•"/>
            </a:pPr>
            <a:r>
              <a:rPr lang="en-AU" sz="2000" dirty="0">
                <a:solidFill>
                  <a:schemeClr val="tx1"/>
                </a:solidFill>
              </a:rPr>
              <a:t>Show current location</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0"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E.G Google maps</a:t>
            </a:r>
          </a:p>
          <a:p>
            <a:pPr marL="179388" indent="-179388">
              <a:buFont typeface="Arial" pitchFamily="34" charset="0"/>
              <a:buChar char="•"/>
            </a:pPr>
            <a:r>
              <a:rPr lang="en-AU" sz="2000" dirty="0">
                <a:solidFill>
                  <a:schemeClr val="tx1"/>
                </a:solidFill>
              </a:rPr>
              <a:t> Can be extended for future implementation</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88340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20</a:t>
            </a:r>
            <a:endParaRPr lang="en-AU" sz="2000" dirty="0">
              <a:solidFill>
                <a:schemeClr val="tx1"/>
              </a:solidFill>
            </a:endParaRPr>
          </a:p>
        </p:txBody>
      </p:sp>
      <p:sp>
        <p:nvSpPr>
          <p:cNvPr id="6" name="Rectangle 5"/>
          <p:cNvSpPr/>
          <p:nvPr/>
        </p:nvSpPr>
        <p:spPr>
          <a:xfrm>
            <a:off x="831153" y="12440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Favourite Page</a:t>
            </a:r>
          </a:p>
        </p:txBody>
      </p:sp>
      <p:sp>
        <p:nvSpPr>
          <p:cNvPr id="7" name="Rectangle 6"/>
          <p:cNvSpPr/>
          <p:nvPr/>
        </p:nvSpPr>
        <p:spPr>
          <a:xfrm>
            <a:off x="39153" y="836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to be able to ‘favourite’ some of the selected places of interest so that I can view its details as soon as I logged into my account.</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show a list of places ‘favourite’ by users</a:t>
            </a:r>
          </a:p>
          <a:p>
            <a:pPr marL="342900" indent="-342900">
              <a:buFont typeface="Arial" charset="0"/>
              <a:buChar char="•"/>
            </a:pPr>
            <a:r>
              <a:rPr lang="en-AU" sz="2000" dirty="0">
                <a:solidFill>
                  <a:schemeClr val="tx1"/>
                </a:solidFill>
              </a:rPr>
              <a:t>‘Favourite’ button on all selected items (Hotels, City Information)</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Can be upgraded to the website in the future</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96756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New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Businessman, I want to be able to sign up to the page, to access the information needed.</a:t>
            </a:r>
          </a:p>
          <a:p>
            <a:endParaRPr lang="en-AU" sz="2400" dirty="0"/>
          </a:p>
          <a:p>
            <a:endParaRPr lang="en-AU" sz="2400" dirty="0"/>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Sign up button on the top right of the page for users to click</a:t>
            </a:r>
          </a:p>
          <a:p>
            <a:pPr marL="179388" indent="-179388">
              <a:buFont typeface="Arial" pitchFamily="34" charset="0"/>
              <a:buChar char="•"/>
            </a:pPr>
            <a:r>
              <a:rPr lang="en-AU" sz="2000" dirty="0" smtClean="0">
                <a:solidFill>
                  <a:schemeClr val="tx1"/>
                </a:solidFill>
              </a:rPr>
              <a:t>Pop Up screen to ask to sign up to sign up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906948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Businessmen Information Access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businessman, I want to be able to access city information, business and hotel information to aid my stay in the city.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menu bar to provide options to access the information, for users to select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874537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23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Hotel Information Access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a:t>
            </a:r>
            <a:r>
              <a:rPr lang="en-AU" sz="2400" dirty="0" smtClean="0">
                <a:solidFill>
                  <a:schemeClr val="tx1"/>
                </a:solidFill>
              </a:rPr>
              <a:t>, I want to be able to see star ratings of hotels, to then choose the correct one to stay.</a:t>
            </a:r>
            <a:endParaRPr lang="en-AU" sz="2400" dirty="0">
              <a:solidFill>
                <a:schemeClr val="tx1"/>
              </a:solidFill>
            </a:endParaRPr>
          </a:p>
          <a:p>
            <a:endParaRPr lang="en-AU" sz="2400" dirty="0"/>
          </a:p>
          <a:p>
            <a:endParaRPr lang="en-AU" sz="2400" dirty="0"/>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5 star rating system below the hotel picture, for users to see the rating.</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103861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27698"/>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24</a:t>
            </a:r>
            <a:endParaRPr lang="en-AU" sz="2000" dirty="0">
              <a:solidFill>
                <a:schemeClr val="tx1"/>
              </a:solidFill>
            </a:endParaRPr>
          </a:p>
        </p:txBody>
      </p:sp>
      <p:sp>
        <p:nvSpPr>
          <p:cNvPr id="6" name="Rectangle 5"/>
          <p:cNvSpPr/>
          <p:nvPr/>
        </p:nvSpPr>
        <p:spPr>
          <a:xfrm>
            <a:off x="823161" y="131932"/>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Business Information/location access</a:t>
            </a:r>
            <a:endParaRPr lang="en-AU" sz="2800" dirty="0"/>
          </a:p>
        </p:txBody>
      </p:sp>
      <p:sp>
        <p:nvSpPr>
          <p:cNvPr id="7" name="Rectangle 6"/>
          <p:cNvSpPr/>
          <p:nvPr/>
        </p:nvSpPr>
        <p:spPr>
          <a:xfrm>
            <a:off x="39153" y="840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a:t>
            </a:r>
            <a:r>
              <a:rPr lang="en-AU" sz="2400" dirty="0" smtClean="0">
                <a:solidFill>
                  <a:schemeClr val="tx1"/>
                </a:solidFill>
              </a:rPr>
              <a:t>, when I click onto the chosen business, I want to see information on the business and their location to travel to.</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Information appearing on selected businesses, for users to read on the business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486617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a:t>
            </a:r>
            <a:r>
              <a:rPr lang="en-AU" sz="2000" dirty="0">
                <a:solidFill>
                  <a:schemeClr val="tx1"/>
                </a:solidFill>
              </a:rPr>
              <a:t>ID </a:t>
            </a:r>
            <a:r>
              <a:rPr lang="en-AU" sz="2000" dirty="0" smtClean="0">
                <a:solidFill>
                  <a:schemeClr val="tx1"/>
                </a:solidFill>
              </a:rPr>
              <a:t>25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City Information rating access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a:t>
            </a:r>
            <a:r>
              <a:rPr lang="en-AU" sz="2400" dirty="0" smtClean="0">
                <a:solidFill>
                  <a:schemeClr val="tx1"/>
                </a:solidFill>
              </a:rPr>
              <a:t>, I want to read on city information, to let me explore the city in my free time.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City information menu button, for users to access the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962140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26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Account Security/History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a:t>
            </a:r>
            <a:r>
              <a:rPr lang="en-AU" sz="2400" dirty="0" smtClean="0">
                <a:solidFill>
                  <a:schemeClr val="tx1"/>
                </a:solidFill>
              </a:rPr>
              <a:t>, when I put in my details, I want the information to be secure, to protect my privacy and places I stay at.</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hide profile button, to secure the users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0832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27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Contacting Businesses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a:t>
            </a:r>
            <a:r>
              <a:rPr lang="en-AU" sz="2400" dirty="0" smtClean="0">
                <a:solidFill>
                  <a:schemeClr val="tx1"/>
                </a:solidFill>
              </a:rPr>
              <a:t>, I want to be able to contact businesses through the website, so then I can set meeting times with the needed companies.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Contact button (Email Addresses) for users to send emails to.</a:t>
            </a:r>
          </a:p>
          <a:p>
            <a:pPr marL="179388" indent="-179388">
              <a:buFont typeface="Arial" pitchFamily="34" charset="0"/>
              <a:buChar char="•"/>
            </a:pPr>
            <a:r>
              <a:rPr lang="en-AU" sz="2000" dirty="0" smtClean="0">
                <a:solidFill>
                  <a:schemeClr val="tx1"/>
                </a:solidFill>
              </a:rPr>
              <a:t>A call now button, for users to arrange meetings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013392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28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Locating Hotels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a:t>
            </a:r>
            <a:r>
              <a:rPr lang="en-AU" sz="2400" dirty="0" smtClean="0">
                <a:solidFill>
                  <a:schemeClr val="tx1"/>
                </a:solidFill>
              </a:rPr>
              <a:t>, I want to have a Mapped location of the Accommodation/ Hotel, so then I can travel to once I arrive in the city.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Geo Graphical Map with all the hotels near the user, for the user to then choose the preferred one.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40309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a:t>
            </a:r>
            <a:r>
              <a:rPr kumimoji="0" lang="en-AU" sz="2000" b="0" i="0" u="none" strike="noStrike" kern="1200" cap="none" spc="0" normalizeH="0" baseline="0" noProof="0" dirty="0" smtClean="0">
                <a:ln>
                  <a:noFill/>
                </a:ln>
                <a:solidFill>
                  <a:prstClr val="black"/>
                </a:solidFill>
                <a:effectLst/>
                <a:uLnTx/>
                <a:uFillTx/>
                <a:latin typeface="Calibri"/>
                <a:ea typeface="+mn-ea"/>
                <a:cs typeface="+mn-cs"/>
              </a:rPr>
              <a:t>ID 2</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Calibri"/>
                <a:ea typeface="+mn-ea"/>
                <a:cs typeface="+mn-cs"/>
              </a:rPr>
              <a:t>Further </a:t>
            </a:r>
            <a:r>
              <a:rPr kumimoji="0" lang="en-AU" sz="2800" b="0" i="0" u="none" strike="noStrike" kern="1200" cap="none" spc="0" normalizeH="0" baseline="0" noProof="0" dirty="0" smtClean="0">
                <a:ln>
                  <a:noFill/>
                </a:ln>
                <a:solidFill>
                  <a:prstClr val="white"/>
                </a:solidFill>
                <a:effectLst/>
                <a:uLnTx/>
                <a:uFillTx/>
                <a:latin typeface="Calibri"/>
                <a:ea typeface="+mn-ea"/>
                <a:cs typeface="+mn-cs"/>
              </a:rPr>
              <a:t>Education Page</a:t>
            </a:r>
            <a:endParaRPr kumimoji="0" lang="en-AU"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a:ea typeface="+mn-ea"/>
                <a:cs typeface="+mn-cs"/>
              </a:rPr>
              <a:t>As a Student I want to see colleges/universities in a specified city so that I can view study options.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Acceptance Criteria</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Have all universities listed in home section after a student login</a:t>
            </a:r>
          </a:p>
          <a:p>
            <a:pPr marL="179388" lvl="0" indent="-179388">
              <a:buFont typeface="Arial" pitchFamily="34" charset="0"/>
              <a:buChar char="•"/>
              <a:defRPr/>
            </a:pPr>
            <a:r>
              <a:rPr lang="en-AU" sz="2000" dirty="0">
                <a:solidFill>
                  <a:prstClr val="black"/>
                </a:solidFill>
                <a:latin typeface="Calibri"/>
              </a:rPr>
              <a:t>Have </a:t>
            </a:r>
            <a:r>
              <a:rPr lang="en-AU" sz="2000" dirty="0">
                <a:solidFill>
                  <a:schemeClr val="tx1"/>
                </a:solidFill>
              </a:rPr>
              <a:t>college name, address, departments and email address displayed on colleges page</a:t>
            </a:r>
            <a:endParaRPr kumimoji="0" lang="en-AU" sz="2000" b="0" i="0" u="none" strike="noStrike" kern="1200" cap="none" spc="0" normalizeH="0" baseline="0" noProof="0" dirty="0">
              <a:ln>
                <a:noFill/>
              </a:ln>
              <a:solidFill>
                <a:schemeClr val="tx1"/>
              </a:solidFill>
              <a:effectLst/>
              <a:uLnTx/>
              <a:uFillTx/>
              <a:latin typeface="Calibri"/>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black"/>
                </a:solidFill>
                <a:effectLst/>
                <a:uLnTx/>
                <a:uFillTx/>
                <a:latin typeface="Calibri"/>
                <a:ea typeface="+mn-ea"/>
                <a:cs typeface="+mn-cs"/>
              </a:rPr>
              <a:t>4</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dirty="0">
                <a:solidFill>
                  <a:prstClr val="black"/>
                </a:solidFill>
                <a:latin typeface="Calibri"/>
              </a:rPr>
              <a:t>Must</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It will be added through the admin login</a:t>
            </a:r>
          </a:p>
        </p:txBody>
      </p:sp>
    </p:spTree>
    <p:extLst>
      <p:ext uri="{BB962C8B-B14F-4D97-AF65-F5344CB8AC3E}">
        <p14:creationId xmlns:p14="http://schemas.microsoft.com/office/powerpoint/2010/main" val="3856085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29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Changing Cities Function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a:t>
            </a:r>
            <a:r>
              <a:rPr lang="en-AU" sz="2400" dirty="0" smtClean="0">
                <a:solidFill>
                  <a:schemeClr val="tx1"/>
                </a:solidFill>
              </a:rPr>
              <a:t>, I want to change my city location, to help me find information on the multiple cities I travel to for work.</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 circle select button to change cities, to allow users to see different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646477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30</a:t>
            </a:r>
            <a:endParaRPr lang="en-AU" sz="2000" dirty="0">
              <a:solidFill>
                <a:schemeClr val="tx1"/>
              </a:solidFill>
            </a:endParaRP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a:t>
            </a:r>
            <a:r>
              <a:rPr lang="en-AU" sz="2400" dirty="0" smtClean="0">
                <a:solidFill>
                  <a:schemeClr val="tx1"/>
                </a:solidFill>
              </a:rPr>
              <a:t>, I want to have a schedule option where It holds my itinerary information, so It will let me have all my information on the website.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A ’Create Itinerary’ hyperlink within the user profile.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Won’t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endParaRPr lang="en-AU" sz="2000" dirty="0">
              <a:solidFill>
                <a:schemeClr val="tx1"/>
              </a:solidFill>
            </a:endParaRPr>
          </a:p>
        </p:txBody>
      </p:sp>
      <p:sp>
        <p:nvSpPr>
          <p:cNvPr id="10" name="Rectangle 9"/>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Itinerary Features</a:t>
            </a:r>
            <a:endParaRPr lang="en-AU" sz="2800" dirty="0"/>
          </a:p>
        </p:txBody>
      </p:sp>
    </p:spTree>
    <p:extLst>
      <p:ext uri="{BB962C8B-B14F-4D97-AF65-F5344CB8AC3E}">
        <p14:creationId xmlns:p14="http://schemas.microsoft.com/office/powerpoint/2010/main" val="2021021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31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 Manipulation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t>
            </a:r>
            <a:r>
              <a:rPr lang="en-AU" sz="2400" dirty="0" smtClean="0">
                <a:solidFill>
                  <a:schemeClr val="tx1"/>
                </a:solidFill>
              </a:rPr>
              <a:t>administrator, </a:t>
            </a:r>
            <a:r>
              <a:rPr lang="en-AU" sz="2400" dirty="0">
                <a:solidFill>
                  <a:schemeClr val="tx1"/>
                </a:solidFill>
              </a:rPr>
              <a:t>I want to be able to modify and create all data for a city, so that I control the latest information users see.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Website will provide data manipulation and creation for admin users.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GUI will have + for creation, - for removal, and ‘edit’ for data modifications</a:t>
            </a:r>
            <a:r>
              <a:rPr lang="en-AU" sz="2000" dirty="0" smtClean="0">
                <a:solidFill>
                  <a:schemeClr val="tx1"/>
                </a:solidFill>
              </a:rPr>
              <a:t>.</a:t>
            </a:r>
            <a:endParaRPr lang="en-AU" sz="2000" dirty="0">
              <a:solidFill>
                <a:schemeClr val="tx1"/>
              </a:solidFill>
            </a:endParaRPr>
          </a:p>
        </p:txBody>
      </p:sp>
    </p:spTree>
    <p:extLst>
      <p:ext uri="{BB962C8B-B14F-4D97-AF65-F5344CB8AC3E}">
        <p14:creationId xmlns:p14="http://schemas.microsoft.com/office/powerpoint/2010/main" val="450948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32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Information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all relevant city information (parks, zoos, museums, restaurants, map) to be grouped together under a single category, so that page isn’t cluttered with over 10 different categories.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Website will group categories such as parks, zoos, museum, restaurants and city map data under city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629430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33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Information Management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colleges, industries, hotels and city information to be shown after the home page, so that the users have easy, clutter-free access to these important pieces of information.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Website will show colleges, industries, hotels and city information as selections after the homepage.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0321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34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Map Upload</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t>
            </a:r>
            <a:r>
              <a:rPr lang="en-AU" sz="2400" dirty="0" smtClean="0">
                <a:solidFill>
                  <a:schemeClr val="tx1"/>
                </a:solidFill>
              </a:rPr>
              <a:t>administrator, </a:t>
            </a:r>
            <a:r>
              <a:rPr lang="en-AU" sz="2400" dirty="0">
                <a:solidFill>
                  <a:schemeClr val="tx1"/>
                </a:solidFill>
              </a:rPr>
              <a:t>I want to be able to upload the city map to the system, so that users are able to know where all places are, and the map can be updated frequently.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allow the admin to upload a map image to the system.</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033221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35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Search Function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t>
            </a:r>
            <a:r>
              <a:rPr lang="en-AU" sz="2400" dirty="0" smtClean="0">
                <a:solidFill>
                  <a:schemeClr val="tx1"/>
                </a:solidFill>
              </a:rPr>
              <a:t>administrator, </a:t>
            </a:r>
            <a:r>
              <a:rPr lang="en-AU" sz="2400" dirty="0">
                <a:solidFill>
                  <a:schemeClr val="tx1"/>
                </a:solidFill>
              </a:rPr>
              <a:t>I would like a search function for relevant pieces of information, so that I can easily find and manage users and data.</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have a search function for admins to manage users and data.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search bar will be located near the top of the screen, and allow searches for category selections, names of places, emails etc. </a:t>
            </a:r>
          </a:p>
          <a:p>
            <a:pPr marL="179388" indent="-179388">
              <a:buFont typeface="Arial" pitchFamily="34" charset="0"/>
              <a:buChar char="•"/>
            </a:pPr>
            <a:r>
              <a:rPr lang="en-AU" sz="2000" dirty="0">
                <a:solidFill>
                  <a:schemeClr val="tx1"/>
                </a:solidFill>
              </a:rPr>
              <a:t>The searches will be displayed in list form.</a:t>
            </a:r>
          </a:p>
          <a:p>
            <a:pPr marL="179388" indent="-179388">
              <a:buFont typeface="Arial" pitchFamily="34" charset="0"/>
              <a:buChar char="•"/>
            </a:pPr>
            <a:r>
              <a:rPr lang="en-AU" sz="2000" dirty="0">
                <a:solidFill>
                  <a:schemeClr val="tx1"/>
                </a:solidFill>
              </a:rPr>
              <a:t>Search selections will redirect to page. </a:t>
            </a:r>
          </a:p>
        </p:txBody>
      </p:sp>
    </p:spTree>
    <p:extLst>
      <p:ext uri="{BB962C8B-B14F-4D97-AF65-F5344CB8AC3E}">
        <p14:creationId xmlns:p14="http://schemas.microsoft.com/office/powerpoint/2010/main" val="796056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36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Account Creation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to be able to have the ability to create other administrator user accounts, so that there can be more than one user able to manipulate and update  the information other users see on the Smart City website.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Administrator users accounts are able to create other administrator user accounts.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Create new admin option will be displayed on the first page, after homepage.  </a:t>
            </a:r>
          </a:p>
        </p:txBody>
      </p:sp>
    </p:spTree>
    <p:extLst>
      <p:ext uri="{BB962C8B-B14F-4D97-AF65-F5344CB8AC3E}">
        <p14:creationId xmlns:p14="http://schemas.microsoft.com/office/powerpoint/2010/main" val="496911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37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Other City Information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user, I want to be able to have the system organised in a certain way, so that the system can provide similar information for other cities (Sydney, Melbourne, Adelaide, Perth, Canberra, Hobart, Darwin etc.).</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Provide similar city information for other major cities in Australia.</a:t>
            </a:r>
          </a:p>
          <a:p>
            <a:pPr marL="179388" indent="-179388">
              <a:buFont typeface="Arial" pitchFamily="34" charset="0"/>
              <a:buChar char="•"/>
            </a:pPr>
            <a:r>
              <a:rPr lang="en-AU" sz="2000" dirty="0">
                <a:solidFill>
                  <a:schemeClr val="tx1"/>
                </a:solidFill>
              </a:rPr>
              <a:t>All cities will display the same selection of similar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City selection will be prompted after the homepage.</a:t>
            </a:r>
          </a:p>
          <a:p>
            <a:pPr marL="179388" indent="-179388">
              <a:buFont typeface="Arial" pitchFamily="34" charset="0"/>
              <a:buChar char="•"/>
            </a:pPr>
            <a:r>
              <a:rPr lang="en-AU" sz="2000" dirty="0">
                <a:solidFill>
                  <a:schemeClr val="tx1"/>
                </a:solidFill>
              </a:rPr>
              <a:t>After city selection, colleges, industries, hotels and city information selections will be shown for that city.</a:t>
            </a:r>
          </a:p>
        </p:txBody>
      </p:sp>
    </p:spTree>
    <p:extLst>
      <p:ext uri="{BB962C8B-B14F-4D97-AF65-F5344CB8AC3E}">
        <p14:creationId xmlns:p14="http://schemas.microsoft.com/office/powerpoint/2010/main" val="30013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38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Future Updates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user, I want the system to be organised in a way so that future city information (city bus services, metro rail, government offices, courier services, travel services, education services, health services, business services etc) can be extended.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provide room for future information updates.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Website will allow admin users to create new selections of information, with existing templates. </a:t>
            </a:r>
          </a:p>
        </p:txBody>
      </p:sp>
    </p:spTree>
    <p:extLst>
      <p:ext uri="{BB962C8B-B14F-4D97-AF65-F5344CB8AC3E}">
        <p14:creationId xmlns:p14="http://schemas.microsoft.com/office/powerpoint/2010/main" val="192555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a:t>
            </a:r>
            <a:r>
              <a:rPr kumimoji="0" lang="en-AU" sz="2000" b="0" i="0" u="none" strike="noStrike" kern="1200" cap="none" spc="0" normalizeH="0" baseline="0" noProof="0" dirty="0" smtClean="0">
                <a:ln>
                  <a:noFill/>
                </a:ln>
                <a:solidFill>
                  <a:prstClr val="black"/>
                </a:solidFill>
                <a:effectLst/>
                <a:uLnTx/>
                <a:uFillTx/>
                <a:latin typeface="Calibri"/>
                <a:ea typeface="+mn-ea"/>
                <a:cs typeface="+mn-cs"/>
              </a:rPr>
              <a:t>ID 3</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smtClean="0">
                <a:ln>
                  <a:noFill/>
                </a:ln>
                <a:solidFill>
                  <a:prstClr val="white"/>
                </a:solidFill>
                <a:effectLst/>
                <a:uLnTx/>
                <a:uFillTx/>
                <a:latin typeface="Calibri"/>
                <a:ea typeface="+mn-ea"/>
                <a:cs typeface="+mn-cs"/>
              </a:rPr>
              <a:t>Library Page </a:t>
            </a:r>
            <a:endParaRPr kumimoji="0" lang="en-AU"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Rectangle 6"/>
          <p:cNvSpPr/>
          <p:nvPr/>
        </p:nvSpPr>
        <p:spPr>
          <a:xfrm>
            <a:off x="78000" y="819317"/>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a:ea typeface="+mn-ea"/>
                <a:cs typeface="+mn-cs"/>
              </a:rPr>
              <a:t>As a Student I want</a:t>
            </a:r>
            <a:r>
              <a:rPr kumimoji="0" lang="en-AU" sz="2400" b="0" i="0" u="none" strike="noStrike" kern="1200" cap="none" spc="0" normalizeH="0" noProof="0" dirty="0">
                <a:ln>
                  <a:noFill/>
                </a:ln>
                <a:solidFill>
                  <a:prstClr val="black"/>
                </a:solidFill>
                <a:effectLst/>
                <a:uLnTx/>
                <a:uFillTx/>
                <a:latin typeface="Calibri"/>
                <a:ea typeface="+mn-ea"/>
                <a:cs typeface="+mn-cs"/>
              </a:rPr>
              <a:t> to know where the libraries are</a:t>
            </a:r>
            <a:r>
              <a:rPr kumimoji="0" lang="en-AU" sz="2400" b="0" i="0" u="none" strike="noStrike" kern="1200" cap="none" spc="0" normalizeH="0" baseline="0" noProof="0" dirty="0">
                <a:ln>
                  <a:noFill/>
                </a:ln>
                <a:solidFill>
                  <a:prstClr val="black"/>
                </a:solidFill>
                <a:effectLst/>
                <a:uLnTx/>
                <a:uFillTx/>
                <a:latin typeface="Calibri"/>
                <a:ea typeface="+mn-ea"/>
                <a:cs typeface="+mn-cs"/>
              </a:rPr>
              <a:t> so that</a:t>
            </a:r>
            <a:r>
              <a:rPr kumimoji="0" lang="en-AU" sz="2400" b="0" i="0" u="none" strike="noStrike" kern="1200" cap="none" spc="0" normalizeH="0" noProof="0" dirty="0">
                <a:ln>
                  <a:noFill/>
                </a:ln>
                <a:solidFill>
                  <a:prstClr val="black"/>
                </a:solidFill>
                <a:effectLst/>
                <a:uLnTx/>
                <a:uFillTx/>
                <a:latin typeface="Calibri"/>
                <a:ea typeface="+mn-ea"/>
                <a:cs typeface="+mn-cs"/>
              </a:rPr>
              <a:t> I can use the free internet.</a:t>
            </a:r>
            <a:endParaRPr kumimoji="0" lang="en-AU"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Acceptance Criteria</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Have the libraries</a:t>
            </a:r>
            <a:r>
              <a:rPr kumimoji="0" lang="en-AU" sz="2000" b="0" i="0" u="none" strike="noStrike" kern="1200" cap="none" spc="0" normalizeH="0" noProof="0" dirty="0">
                <a:ln>
                  <a:noFill/>
                </a:ln>
                <a:solidFill>
                  <a:prstClr val="black"/>
                </a:solidFill>
                <a:effectLst/>
                <a:uLnTx/>
                <a:uFillTx/>
                <a:latin typeface="Calibri"/>
                <a:ea typeface="+mn-ea"/>
                <a:cs typeface="+mn-cs"/>
              </a:rPr>
              <a:t> displayed on the education page</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2000" dirty="0">
                <a:solidFill>
                  <a:prstClr val="black"/>
                </a:solidFill>
                <a:latin typeface="Calibri"/>
              </a:rPr>
              <a:t>Show which libraries offer free internet </a:t>
            </a:r>
            <a:endParaRPr kumimoji="0" lang="en-AU" sz="2000" b="0" i="0" u="none" strike="noStrike" kern="1200" cap="none" spc="0" normalizeH="0" noProof="0" dirty="0">
              <a:ln>
                <a:noFill/>
              </a:ln>
              <a:solidFill>
                <a:prstClr val="black"/>
              </a:solidFill>
              <a:effectLst/>
              <a:uLnTx/>
              <a:uFillTx/>
              <a:latin typeface="Calibri"/>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black"/>
                </a:solidFill>
                <a:effectLst/>
                <a:uLnTx/>
                <a:uFillTx/>
                <a:latin typeface="Calibri"/>
                <a:ea typeface="+mn-ea"/>
                <a:cs typeface="+mn-cs"/>
              </a:rPr>
              <a:t>4</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Maybe be able to search nearest library to user</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2000" dirty="0">
                <a:solidFill>
                  <a:prstClr val="black"/>
                </a:solidFill>
                <a:latin typeface="Calibri"/>
              </a:rPr>
              <a:t>Probably will take 6 hours to implement. </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2380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39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List Viewing</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t>
            </a:r>
            <a:r>
              <a:rPr lang="en-AU" sz="2400" dirty="0" smtClean="0">
                <a:solidFill>
                  <a:schemeClr val="tx1"/>
                </a:solidFill>
              </a:rPr>
              <a:t>administrator, </a:t>
            </a:r>
            <a:r>
              <a:rPr lang="en-AU" sz="2400" dirty="0">
                <a:solidFill>
                  <a:schemeClr val="tx1"/>
                </a:solidFill>
              </a:rPr>
              <a:t>after choosing a selection of data (e.g. Colleges), I want the data arranged in a basic list form with headers, so that I can choose how to view the data (e.g. Name: A-Z, Address: A-Z etc).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display information in list form.</a:t>
            </a:r>
          </a:p>
          <a:p>
            <a:pPr marL="179388" indent="-179388">
              <a:buFont typeface="Arial" pitchFamily="34" charset="0"/>
              <a:buChar char="•"/>
            </a:pPr>
            <a:r>
              <a:rPr lang="en-AU" sz="2000" dirty="0">
                <a:solidFill>
                  <a:schemeClr val="tx1"/>
                </a:solidFill>
              </a:rPr>
              <a:t>The website will allow the data to be viewed by name, address, department or email.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Data can be viewed A-Z/Z-A by name, address, department or email by pressing the header in the list. </a:t>
            </a:r>
          </a:p>
        </p:txBody>
      </p:sp>
    </p:spTree>
    <p:extLst>
      <p:ext uri="{BB962C8B-B14F-4D97-AF65-F5344CB8AC3E}">
        <p14:creationId xmlns:p14="http://schemas.microsoft.com/office/powerpoint/2010/main" val="191248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t>
            </a:r>
            <a:r>
              <a:rPr lang="en-AU" sz="2000" dirty="0" smtClean="0">
                <a:solidFill>
                  <a:schemeClr val="tx1"/>
                </a:solidFill>
              </a:rPr>
              <a:t>40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Minimalistic Admin Interface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t>
            </a:r>
            <a:r>
              <a:rPr lang="en-AU" sz="2400" dirty="0" smtClean="0">
                <a:solidFill>
                  <a:schemeClr val="tx1"/>
                </a:solidFill>
              </a:rPr>
              <a:t>administrator, </a:t>
            </a:r>
            <a:r>
              <a:rPr lang="en-AU" sz="2400" dirty="0">
                <a:solidFill>
                  <a:schemeClr val="tx1"/>
                </a:solidFill>
              </a:rPr>
              <a:t>I want the website to be minimalistic, in a easy-to-read typeface (e.g. </a:t>
            </a:r>
            <a:r>
              <a:rPr lang="en-AU" sz="2400" dirty="0" err="1">
                <a:solidFill>
                  <a:schemeClr val="tx1"/>
                </a:solidFill>
              </a:rPr>
              <a:t>calibri</a:t>
            </a:r>
            <a:r>
              <a:rPr lang="en-AU" sz="2400" dirty="0">
                <a:solidFill>
                  <a:schemeClr val="tx1"/>
                </a:solidFill>
              </a:rPr>
              <a:t>) and with not too vibrant colours, so that I can easily focus on the viewing the data with minimal distractions.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Website will display simple font for admins.</a:t>
            </a:r>
          </a:p>
          <a:p>
            <a:pPr marL="179388" indent="-179388">
              <a:buFont typeface="Arial" pitchFamily="34" charset="0"/>
              <a:buChar char="•"/>
            </a:pPr>
            <a:r>
              <a:rPr lang="en-AU" sz="2000" dirty="0">
                <a:solidFill>
                  <a:schemeClr val="tx1"/>
                </a:solidFill>
              </a:rPr>
              <a:t> Website colour scheme will not be vibrant for admins.</a:t>
            </a:r>
          </a:p>
          <a:p>
            <a:pPr marL="179388" indent="-179388">
              <a:buFont typeface="Arial" pitchFamily="34" charset="0"/>
              <a:buChar char="•"/>
            </a:pPr>
            <a:r>
              <a:rPr lang="en-AU" sz="2000" dirty="0">
                <a:solidFill>
                  <a:schemeClr val="tx1"/>
                </a:solidFill>
              </a:rPr>
              <a:t> Website arrangement will be minimalistic.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Won’t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Website should be close to a black &amp; white colour scheme with simple font such as </a:t>
            </a:r>
            <a:r>
              <a:rPr lang="en-AU" sz="2000" dirty="0" err="1">
                <a:solidFill>
                  <a:schemeClr val="tx1"/>
                </a:solidFill>
              </a:rPr>
              <a:t>calibri</a:t>
            </a:r>
            <a:r>
              <a:rPr lang="en-AU" sz="2000" dirty="0">
                <a:solidFill>
                  <a:schemeClr val="tx1"/>
                </a:solidFill>
              </a:rPr>
              <a:t>.</a:t>
            </a:r>
          </a:p>
          <a:p>
            <a:pPr marL="179388" indent="-179388">
              <a:buFont typeface="Arial" pitchFamily="34" charset="0"/>
              <a:buChar char="•"/>
            </a:pPr>
            <a:r>
              <a:rPr lang="en-AU" sz="2000" dirty="0">
                <a:solidFill>
                  <a:schemeClr val="tx1"/>
                </a:solidFill>
              </a:rPr>
              <a:t>No unnecessary images and media will be displayed.</a:t>
            </a:r>
          </a:p>
          <a:p>
            <a:pPr marL="179388" indent="-179388">
              <a:buFont typeface="Arial" pitchFamily="34" charset="0"/>
              <a:buChar char="•"/>
            </a:pPr>
            <a:r>
              <a:rPr lang="en-AU" sz="2000" dirty="0">
                <a:solidFill>
                  <a:schemeClr val="tx1"/>
                </a:solidFill>
              </a:rPr>
              <a:t>All information/data required will be in the centre of focus of the screen. </a:t>
            </a:r>
          </a:p>
        </p:txBody>
      </p:sp>
    </p:spTree>
    <p:extLst>
      <p:ext uri="{BB962C8B-B14F-4D97-AF65-F5344CB8AC3E}">
        <p14:creationId xmlns:p14="http://schemas.microsoft.com/office/powerpoint/2010/main" val="167857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Searching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be able to search places so that I can find what I am looking for quickly.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Have a search bar at the top of the website</a:t>
            </a:r>
          </a:p>
          <a:p>
            <a:pPr marL="179388" indent="-179388">
              <a:buFont typeface="Arial" pitchFamily="34" charset="0"/>
              <a:buChar char="•"/>
            </a:pPr>
            <a:r>
              <a:rPr lang="en-AU" sz="2000" dirty="0">
                <a:solidFill>
                  <a:schemeClr val="tx1"/>
                </a:solidFill>
              </a:rPr>
              <a:t>Have it search website for key words given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Have it right at the top of the page above the buttons</a:t>
            </a:r>
          </a:p>
          <a:p>
            <a:pPr marL="179388" indent="-179388">
              <a:buFont typeface="Arial" pitchFamily="34" charset="0"/>
              <a:buChar char="•"/>
            </a:pPr>
            <a:r>
              <a:rPr lang="en-AU" sz="2000" dirty="0">
                <a:solidFill>
                  <a:schemeClr val="tx1"/>
                </a:solidFill>
              </a:rPr>
              <a:t>Have it on every page on the website</a:t>
            </a:r>
          </a:p>
          <a:p>
            <a:pPr marL="179388" indent="-179388">
              <a:buFont typeface="Arial" pitchFamily="34" charset="0"/>
              <a:buChar char="•"/>
            </a:pPr>
            <a:r>
              <a:rPr lang="en-AU" sz="2000" dirty="0">
                <a:solidFill>
                  <a:schemeClr val="tx1"/>
                </a:solidFill>
              </a:rPr>
              <a:t>3-6 hours to implement. </a:t>
            </a:r>
          </a:p>
        </p:txBody>
      </p:sp>
    </p:spTree>
    <p:extLst>
      <p:ext uri="{BB962C8B-B14F-4D97-AF65-F5344CB8AC3E}">
        <p14:creationId xmlns:p14="http://schemas.microsoft.com/office/powerpoint/2010/main" val="425199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Student Main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see information relevant to </a:t>
            </a:r>
            <a:r>
              <a:rPr lang="en-AU" sz="2400" dirty="0" smtClean="0">
                <a:solidFill>
                  <a:schemeClr val="tx1"/>
                </a:solidFill>
              </a:rPr>
              <a:t>me only, </a:t>
            </a:r>
            <a:r>
              <a:rPr lang="en-AU" sz="2400" dirty="0">
                <a:solidFill>
                  <a:schemeClr val="tx1"/>
                </a:solidFill>
              </a:rPr>
              <a:t>so that I don’t have to scroll through things that aren’t relevant to 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a student login</a:t>
            </a:r>
          </a:p>
          <a:p>
            <a:pPr marL="179388" indent="-179388">
              <a:buFont typeface="Arial" pitchFamily="34" charset="0"/>
              <a:buChar char="•"/>
            </a:pPr>
            <a:r>
              <a:rPr lang="en-AU" sz="2000" dirty="0">
                <a:solidFill>
                  <a:schemeClr val="tx1"/>
                </a:solidFill>
              </a:rPr>
              <a:t>Only information relevant to student will be displayed (library, colleges, city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Have 3 pages to display all the information</a:t>
            </a:r>
          </a:p>
          <a:p>
            <a:pPr marL="179388" indent="-179388">
              <a:buFont typeface="Arial" pitchFamily="34" charset="0"/>
              <a:buChar char="•"/>
            </a:pPr>
            <a:r>
              <a:rPr lang="en-AU" sz="2000" dirty="0">
                <a:solidFill>
                  <a:schemeClr val="tx1"/>
                </a:solidFill>
              </a:rPr>
              <a:t>4-7 hour Implementation</a:t>
            </a:r>
          </a:p>
        </p:txBody>
      </p:sp>
    </p:spTree>
    <p:extLst>
      <p:ext uri="{BB962C8B-B14F-4D97-AF65-F5344CB8AC3E}">
        <p14:creationId xmlns:p14="http://schemas.microsoft.com/office/powerpoint/2010/main" val="243752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6</a:t>
            </a:r>
            <a:endParaRPr lang="en-AU" sz="2000" dirty="0">
              <a:solidFill>
                <a:schemeClr val="tx1"/>
              </a:solidFill>
            </a:endParaRPr>
          </a:p>
        </p:txBody>
      </p:sp>
      <p:sp>
        <p:nvSpPr>
          <p:cNvPr id="6" name="Rectangle 5"/>
          <p:cNvSpPr/>
          <p:nvPr/>
        </p:nvSpPr>
        <p:spPr>
          <a:xfrm>
            <a:off x="759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Navigation Map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a </a:t>
            </a:r>
            <a:r>
              <a:rPr lang="en-AU" sz="2400" dirty="0" smtClean="0">
                <a:solidFill>
                  <a:schemeClr val="tx1"/>
                </a:solidFill>
              </a:rPr>
              <a:t>navigation map </a:t>
            </a:r>
            <a:r>
              <a:rPr lang="en-AU" sz="2400" dirty="0">
                <a:solidFill>
                  <a:schemeClr val="tx1"/>
                </a:solidFill>
              </a:rPr>
              <a:t>so that I can </a:t>
            </a:r>
            <a:r>
              <a:rPr lang="en-AU" sz="2400" dirty="0" smtClean="0">
                <a:solidFill>
                  <a:schemeClr val="tx1"/>
                </a:solidFill>
              </a:rPr>
              <a:t>navigate around </a:t>
            </a:r>
            <a:r>
              <a:rPr lang="en-AU" sz="2400" dirty="0">
                <a:solidFill>
                  <a:schemeClr val="tx1"/>
                </a:solidFill>
              </a:rPr>
              <a:t>the city.</a:t>
            </a:r>
          </a:p>
        </p:txBody>
      </p:sp>
      <p:sp>
        <p:nvSpPr>
          <p:cNvPr id="8" name="Rectangle 7"/>
          <p:cNvSpPr/>
          <p:nvPr/>
        </p:nvSpPr>
        <p:spPr>
          <a:xfrm>
            <a:off x="39153" y="3345469"/>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a map to display current location of user on a map.</a:t>
            </a:r>
          </a:p>
          <a:p>
            <a:pPr marL="179388" indent="-179388">
              <a:buFont typeface="Arial" pitchFamily="34" charset="0"/>
              <a:buChar char="•"/>
            </a:pPr>
            <a:r>
              <a:rPr lang="en-AU" sz="2000" dirty="0">
                <a:solidFill>
                  <a:schemeClr val="tx1"/>
                </a:solidFill>
              </a:rPr>
              <a:t>When a student logins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Won’t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Might not be possible within time constraints.</a:t>
            </a:r>
          </a:p>
          <a:p>
            <a:pPr marL="179388" indent="-179388">
              <a:buFont typeface="Arial" pitchFamily="34" charset="0"/>
              <a:buChar char="•"/>
            </a:pPr>
            <a:r>
              <a:rPr lang="en-AU" sz="2000" dirty="0">
                <a:solidFill>
                  <a:schemeClr val="tx1"/>
                </a:solidFill>
              </a:rPr>
              <a:t>Could be displayed on home page</a:t>
            </a:r>
          </a:p>
          <a:p>
            <a:pPr marL="179388" indent="-179388">
              <a:buFont typeface="Arial" pitchFamily="34" charset="0"/>
              <a:buChar char="•"/>
            </a:pPr>
            <a:r>
              <a:rPr lang="en-AU" sz="2000" dirty="0">
                <a:solidFill>
                  <a:schemeClr val="tx1"/>
                </a:solidFill>
              </a:rPr>
              <a:t>Maybe integrate with already existing map service </a:t>
            </a:r>
          </a:p>
        </p:txBody>
      </p:sp>
    </p:spTree>
    <p:extLst>
      <p:ext uri="{BB962C8B-B14F-4D97-AF65-F5344CB8AC3E}">
        <p14:creationId xmlns:p14="http://schemas.microsoft.com/office/powerpoint/2010/main" val="7161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92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Rating of Colleges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ratings next to colleges so that I can choose the best university in the city.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the ranking of the college, next to college name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Maybe have a 5 star rating systems on the popularity rather than its academic achievement.  </a:t>
            </a:r>
          </a:p>
        </p:txBody>
      </p:sp>
    </p:spTree>
    <p:extLst>
      <p:ext uri="{BB962C8B-B14F-4D97-AF65-F5344CB8AC3E}">
        <p14:creationId xmlns:p14="http://schemas.microsoft.com/office/powerpoint/2010/main" val="302560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Prices on Selected Destination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see the costs of destinations listed so that I can go to the cheapest places in the area</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some sort of symbol next to destinations to show how expensive that place is.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Won’t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Maybe dollars signs symbolising how expensive a certain place is.</a:t>
            </a:r>
          </a:p>
          <a:p>
            <a:pPr marL="179388" indent="-179388">
              <a:buFont typeface="Arial" pitchFamily="34" charset="0"/>
              <a:buChar char="•"/>
            </a:pPr>
            <a:r>
              <a:rPr lang="en-AU" sz="2000" dirty="0">
                <a:solidFill>
                  <a:schemeClr val="tx1"/>
                </a:solidFill>
              </a:rPr>
              <a:t>Probably in the city information tab</a:t>
            </a:r>
          </a:p>
          <a:p>
            <a:pPr marL="179388" indent="-179388">
              <a:buFont typeface="Arial" pitchFamily="34" charset="0"/>
              <a:buChar char="•"/>
            </a:pPr>
            <a:r>
              <a:rPr lang="en-AU" sz="2000" dirty="0">
                <a:solidFill>
                  <a:schemeClr val="tx1"/>
                </a:solidFill>
              </a:rPr>
              <a:t>Probably just a feature for food </a:t>
            </a:r>
            <a:r>
              <a:rPr lang="en-AU" sz="2000" dirty="0" smtClean="0">
                <a:solidFill>
                  <a:schemeClr val="tx1"/>
                </a:solidFill>
              </a:rPr>
              <a:t>destinations </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237836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2909</Words>
  <Application>Microsoft Macintosh PowerPoint</Application>
  <PresentationFormat>A4 Paper (210x297 mm)</PresentationFormat>
  <Paragraphs>412</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Microsoft Office User</cp:lastModifiedBy>
  <cp:revision>34</cp:revision>
  <dcterms:created xsi:type="dcterms:W3CDTF">2011-08-10T11:51:47Z</dcterms:created>
  <dcterms:modified xsi:type="dcterms:W3CDTF">2017-08-15T01:15:45Z</dcterms:modified>
</cp:coreProperties>
</file>