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0" r:id="rId4"/>
    <p:sldId id="271" r:id="rId5"/>
    <p:sldId id="268" r:id="rId6"/>
    <p:sldId id="266" r:id="rId7"/>
    <p:sldId id="261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Super Mario Bros..?</a:t>
              </a:r>
            </a:p>
            <a:p>
              <a:pPr algn="ctr" latinLnBrk="0">
                <a:defRPr/>
              </a:pP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srgbClr val="C00000"/>
                  </a:solidFill>
                </a:rPr>
                <a:t>게임공학과 김기현</a:t>
              </a:r>
              <a:endParaRPr lang="en-US" altLang="ko-KR" sz="1400" b="1" kern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6" y="2452020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2D </a:t>
            </a:r>
            <a:r>
              <a:rPr lang="ko-KR" altLang="en-US" sz="1100" b="1" dirty="0">
                <a:solidFill>
                  <a:prstClr val="white"/>
                </a:solidFill>
              </a:rPr>
              <a:t>게임프로그래밍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8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080780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6239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43642" y="2756439"/>
            <a:ext cx="146546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컨셉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8455819" y="2290669"/>
            <a:ext cx="446346" cy="39064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A73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Freeform 36"/>
          <p:cNvSpPr>
            <a:spLocks noEditPoints="1"/>
          </p:cNvSpPr>
          <p:nvPr/>
        </p:nvSpPr>
        <p:spPr bwMode="auto">
          <a:xfrm>
            <a:off x="5290884" y="2238190"/>
            <a:ext cx="263461" cy="44311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1A73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8" name="Group 20"/>
          <p:cNvGrpSpPr>
            <a:grpSpLocks noChangeAspect="1"/>
          </p:cNvGrpSpPr>
          <p:nvPr/>
        </p:nvGrpSpPr>
        <p:grpSpPr bwMode="auto">
          <a:xfrm>
            <a:off x="1990238" y="2238190"/>
            <a:ext cx="352002" cy="480148"/>
            <a:chOff x="2597" y="4163"/>
            <a:chExt cx="217" cy="296"/>
          </a:xfrm>
          <a:solidFill>
            <a:srgbClr val="1A73DE"/>
          </a:solidFill>
        </p:grpSpPr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4" name="원호 33"/>
          <p:cNvSpPr/>
          <p:nvPr/>
        </p:nvSpPr>
        <p:spPr>
          <a:xfrm>
            <a:off x="4337157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22616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600019" y="2756439"/>
            <a:ext cx="213071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만들고 싶은 것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7593534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8993" y="3877130"/>
            <a:ext cx="1620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856396" y="2756439"/>
            <a:ext cx="138371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개발일정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rot="5400000">
            <a:off x="2995219" y="4669130"/>
            <a:ext cx="1584000" cy="0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230422" y="5823771"/>
            <a:ext cx="421177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컨셉이 바뀔 수도 있습니다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58980" y="5497259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443410" y="3531202"/>
            <a:ext cx="792000" cy="792000"/>
          </a:xfrm>
          <a:prstGeom prst="ellipse">
            <a:avLst/>
          </a:prstGeom>
          <a:solidFill>
            <a:srgbClr val="1A73DE"/>
          </a:solidFill>
          <a:ln w="53975" cmpd="dbl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GOAL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1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컨셉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234458" y="3186478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CONTENTS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91031" y="1341438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34458" y="1919215"/>
            <a:ext cx="3631704" cy="1658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슈퍼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마리오란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제작자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미야모토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시게루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하수구 세상은 이렇게 생겼을까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제작하게 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플랫폼 액션 게임입니다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Super Mario Bros. by Nintendo, a very popular classic game in popular culture.">
            <a:extLst>
              <a:ext uri="{FF2B5EF4-FFF2-40B4-BE49-F238E27FC236}">
                <a16:creationId xmlns:a16="http://schemas.microsoft.com/office/drawing/2014/main" id="{4CB9BE30-6CAD-C764-E230-602E484A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51" y="890692"/>
            <a:ext cx="3710924" cy="28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스크린샷, 만화 영화, 픽셀이(가) 표시된 사진&#10;&#10;자동 생성된 설명">
            <a:extLst>
              <a:ext uri="{FF2B5EF4-FFF2-40B4-BE49-F238E27FC236}">
                <a16:creationId xmlns:a16="http://schemas.microsoft.com/office/drawing/2014/main" id="{5DDEA0ED-1FE5-BAC1-2ED0-E19A44DC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51" y="3795712"/>
            <a:ext cx="3710924" cy="2647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26E879-F03D-E7D8-4E8B-89ADB41DD1FD}"/>
              </a:ext>
            </a:extLst>
          </p:cNvPr>
          <p:cNvSpPr/>
          <p:nvPr/>
        </p:nvSpPr>
        <p:spPr>
          <a:xfrm>
            <a:off x="6213519" y="3725838"/>
            <a:ext cx="3631704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게임의 목적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적들을 밟고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스테이지의 끝을 상징하는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깃발까지 달려 피치공주를 구하는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플랫폼 액션 게임입니다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모서리가 둥근 직사각형 17">
            <a:extLst>
              <a:ext uri="{FF2B5EF4-FFF2-40B4-BE49-F238E27FC236}">
                <a16:creationId xmlns:a16="http://schemas.microsoft.com/office/drawing/2014/main" id="{C3AF1A7A-6B69-6FF6-663F-A733597A7482}"/>
              </a:ext>
            </a:extLst>
          </p:cNvPr>
          <p:cNvSpPr/>
          <p:nvPr/>
        </p:nvSpPr>
        <p:spPr>
          <a:xfrm>
            <a:off x="6255397" y="5075463"/>
            <a:ext cx="1794913" cy="36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BB4ED-BA0F-56D4-2A4B-FD111DA01BD0}"/>
              </a:ext>
            </a:extLst>
          </p:cNvPr>
          <p:cNvSpPr/>
          <p:nvPr/>
        </p:nvSpPr>
        <p:spPr>
          <a:xfrm>
            <a:off x="6213518" y="5440184"/>
            <a:ext cx="371092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해당 게임은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하수구가 중요한 컨셉이지만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하수구가 없는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1-1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스테이지만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구현할 예정입니다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1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컨셉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3074" name="Picture 2" descr="G맨게임종결자] 고양이 마리오 공략 : 네이버 블로그">
            <a:extLst>
              <a:ext uri="{FF2B5EF4-FFF2-40B4-BE49-F238E27FC236}">
                <a16:creationId xmlns:a16="http://schemas.microsoft.com/office/drawing/2014/main" id="{AB4B36F6-00E6-2A1B-2AF4-9373DD56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07" y="1020462"/>
            <a:ext cx="5752585" cy="383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9F6322-6027-1B3A-E4D6-7D2FD2FC26E3}"/>
              </a:ext>
            </a:extLst>
          </p:cNvPr>
          <p:cNvSpPr/>
          <p:nvPr/>
        </p:nvSpPr>
        <p:spPr>
          <a:xfrm>
            <a:off x="4244547" y="4967351"/>
            <a:ext cx="333632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고양이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마리오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사진출처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G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맨 게임종결자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온게임넷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어이없어서 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웃음이 나오는 일회용 게임</a:t>
              </a: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컨셉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조작키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5322110" y="4488559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A73DE"/>
                </a:solidFill>
              </a:rPr>
              <a:t>점프 </a:t>
            </a:r>
            <a:r>
              <a:rPr lang="en-US" altLang="ko-KR" sz="1400" b="1" dirty="0">
                <a:solidFill>
                  <a:srgbClr val="1A73DE"/>
                </a:solidFill>
              </a:rPr>
              <a:t>: S</a:t>
            </a:r>
            <a:r>
              <a:rPr lang="ko-KR" altLang="en-US" sz="1400" b="1" dirty="0">
                <a:solidFill>
                  <a:srgbClr val="1A73DE"/>
                </a:solidFill>
              </a:rPr>
              <a:t>키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05469" y="4488559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스킬 사용 </a:t>
            </a:r>
            <a:r>
              <a:rPr lang="en-US" altLang="ko-KR" sz="1400" b="1" dirty="0">
                <a:solidFill>
                  <a:prstClr val="white"/>
                </a:solidFill>
              </a:rPr>
              <a:t>: A</a:t>
            </a:r>
            <a:r>
              <a:rPr lang="ko-KR" altLang="en-US" sz="1400" b="1" dirty="0">
                <a:solidFill>
                  <a:prstClr val="white"/>
                </a:solidFill>
              </a:rPr>
              <a:t>키</a:t>
            </a:r>
          </a:p>
        </p:txBody>
      </p:sp>
      <p:pic>
        <p:nvPicPr>
          <p:cNvPr id="1026" name="Picture 2" descr="Super Mario 8-Bit, Super Mario Bros. Video game, jump, angle, heroes png |  PNGEgg">
            <a:extLst>
              <a:ext uri="{FF2B5EF4-FFF2-40B4-BE49-F238E27FC236}">
                <a16:creationId xmlns:a16="http://schemas.microsoft.com/office/drawing/2014/main" id="{60A8C893-9FCD-EE78-D713-B1AD4D48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25" y="1434519"/>
            <a:ext cx="3041916" cy="30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per Mario Bros./Gameplay — StrategyWiki | Strategy guide and game  reference wiki">
            <a:extLst>
              <a:ext uri="{FF2B5EF4-FFF2-40B4-BE49-F238E27FC236}">
                <a16:creationId xmlns:a16="http://schemas.microsoft.com/office/drawing/2014/main" id="{898DD0E4-D0A6-098B-5DC3-68E4150C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503" y="1788489"/>
            <a:ext cx="1580398" cy="266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per Mario Bros. New Super Mario Bros Super Mario Maker, mario bros,  angle, super Mario Bros png | PNGEgg">
            <a:extLst>
              <a:ext uri="{FF2B5EF4-FFF2-40B4-BE49-F238E27FC236}">
                <a16:creationId xmlns:a16="http://schemas.microsoft.com/office/drawing/2014/main" id="{A7530CB9-0C05-01CE-6FC7-8F3C6CEA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03" b="99023" l="10000" r="90000">
                        <a14:foregroundMark x1="38667" y1="1303" x2="36889" y2="8958"/>
                        <a14:foregroundMark x1="36222" y1="92020" x2="33667" y2="95765"/>
                        <a14:foregroundMark x1="63889" y1="92182" x2="65556" y2="96906"/>
                        <a14:foregroundMark x1="38444" y1="97720" x2="34778" y2="97883"/>
                        <a14:foregroundMark x1="59667" y1="99023" x2="72556" y2="98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58" y="1704882"/>
            <a:ext cx="3763843" cy="25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9482C916-A09F-AE96-99F0-7074BAEE0B9E}"/>
              </a:ext>
            </a:extLst>
          </p:cNvPr>
          <p:cNvSpPr/>
          <p:nvPr/>
        </p:nvSpPr>
        <p:spPr>
          <a:xfrm>
            <a:off x="1860824" y="4488559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캐릭터이동 </a:t>
            </a:r>
            <a:r>
              <a:rPr lang="en-US" altLang="ko-KR" sz="1200" b="1" dirty="0">
                <a:solidFill>
                  <a:prstClr val="white"/>
                </a:solidFill>
              </a:rPr>
              <a:t>: </a:t>
            </a:r>
            <a:r>
              <a:rPr lang="ko-KR" altLang="en-US" sz="1200" b="1" dirty="0">
                <a:solidFill>
                  <a:prstClr val="white"/>
                </a:solidFill>
              </a:rPr>
              <a:t>방향키</a:t>
            </a:r>
          </a:p>
        </p:txBody>
      </p:sp>
    </p:spTree>
    <p:extLst>
      <p:ext uri="{BB962C8B-B14F-4D97-AF65-F5344CB8AC3E}">
        <p14:creationId xmlns:p14="http://schemas.microsoft.com/office/powerpoint/2010/main" val="21742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일정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679670-2661-304E-8584-F13EE23B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60589"/>
              </p:ext>
            </p:extLst>
          </p:nvPr>
        </p:nvGraphicFramePr>
        <p:xfrm>
          <a:off x="747583" y="1007077"/>
          <a:ext cx="10626812" cy="52021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445797170"/>
                    </a:ext>
                  </a:extLst>
                </a:gridCol>
                <a:gridCol w="9391136">
                  <a:extLst>
                    <a:ext uri="{9D8B030D-6E8A-4147-A177-3AD203B41FA5}">
                      <a16:colId xmlns:a16="http://schemas.microsoft.com/office/drawing/2014/main" val="1498235720"/>
                    </a:ext>
                  </a:extLst>
                </a:gridCol>
              </a:tblGrid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05564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 확실화 시키기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및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6231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플레이어 캐릭터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67453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1-1 </a:t>
                      </a:r>
                      <a:r>
                        <a:rPr lang="ko-KR" altLang="en-US" b="1" dirty="0"/>
                        <a:t>배경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2878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1-1</a:t>
                      </a:r>
                      <a:r>
                        <a:rPr lang="ko-KR" altLang="en-US" b="1" dirty="0"/>
                        <a:t>의 레벨디자인 및 충돌감지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2694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충돌감지로부터 캐릭터 상호작용 및 레벨디자인 마무리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24511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몬스터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56321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몬스터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7796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최종 레벨 디자인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4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6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출처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1400" b="1" kern="0" dirty="0">
                  <a:solidFill>
                    <a:srgbClr val="C00000"/>
                  </a:solidFill>
                </a:rPr>
                <a:t>https://blog.naver.com/seiru523/223115303166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39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ko-KR" altLang="en-US" sz="4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스프라이트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출처</a:t>
              </a: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1400" b="1" kern="0" dirty="0">
                  <a:solidFill>
                    <a:srgbClr val="C00000"/>
                  </a:solidFill>
                </a:rPr>
                <a:t>https://www.spriters-resource.com/nes/supermariobros/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68034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200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기현 김</cp:lastModifiedBy>
  <cp:revision>3</cp:revision>
  <dcterms:created xsi:type="dcterms:W3CDTF">2021-09-15T03:41:00Z</dcterms:created>
  <dcterms:modified xsi:type="dcterms:W3CDTF">2024-10-13T12:27:32Z</dcterms:modified>
</cp:coreProperties>
</file>