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3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Super Mario Bros..?</a:t>
              </a:r>
            </a:p>
            <a:p>
              <a:pPr algn="ctr" latinLnBrk="0">
                <a:defRPr/>
              </a:pP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srgbClr val="C00000"/>
                  </a:solidFill>
                </a:rPr>
                <a:t>게임공학과 김기현</a:t>
              </a:r>
              <a:endParaRPr lang="en-US" altLang="ko-KR" sz="1400" b="1" kern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43266" y="2452020"/>
            <a:ext cx="1505467" cy="30736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2D </a:t>
            </a:r>
            <a:r>
              <a:rPr lang="ko-KR" altLang="en-US" sz="1100" b="1" dirty="0">
                <a:solidFill>
                  <a:prstClr val="white"/>
                </a:solidFill>
              </a:rPr>
              <a:t>게임프로그래밍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D8BB-B642-5893-F836-B00AC210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B37610-5271-A2F9-28CA-75E5CDB3EB6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3BA81E-0C67-122A-EE55-6167ED0620E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2764E06-15D5-03C9-54CE-897209891926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40CADC4-B861-B50A-1CE5-69806B744E4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B5202E-8896-891C-F705-9A443BF0D055}"/>
                </a:ext>
              </a:extLst>
            </p:cNvPr>
            <p:cNvSpPr/>
            <p:nvPr/>
          </p:nvSpPr>
          <p:spPr>
            <a:xfrm>
              <a:off x="323264" y="276377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개발진척도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평균 진척도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87%)</a:t>
              </a: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7775A6-72AF-C730-B39C-33998C77B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69752"/>
              </p:ext>
            </p:extLst>
          </p:nvPr>
        </p:nvGraphicFramePr>
        <p:xfrm>
          <a:off x="782593" y="874729"/>
          <a:ext cx="10626812" cy="57574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445797170"/>
                    </a:ext>
                  </a:extLst>
                </a:gridCol>
                <a:gridCol w="9391136">
                  <a:extLst>
                    <a:ext uri="{9D8B030D-6E8A-4147-A177-3AD203B41FA5}">
                      <a16:colId xmlns:a16="http://schemas.microsoft.com/office/drawing/2014/main" val="1498235720"/>
                    </a:ext>
                  </a:extLst>
                </a:gridCol>
              </a:tblGrid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05564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컨셉 확실화 시키기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및 리소스 수집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6231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플레이어 캐릭터 움직임 구현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90% 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</a:rPr>
                        <a:t>state_machine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에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jump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를 구현 안 해서 점프를 누르지 않고서 추락하면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공중에서 점프가 되는 버그가 있는데 오히려 재미를 주기 때문에 추가 안 했음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67453"/>
                  </a:ext>
                </a:extLst>
              </a:tr>
              <a:tr h="24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~10.29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b="1" dirty="0"/>
                        <a:t>일반 몬스터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28787"/>
                  </a:ext>
                </a:extLst>
              </a:tr>
              <a:tr h="37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~11.05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코인박스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몬스터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플레이어 캐릭터 충돌감지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80%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벽돌이나 랜덤박스를 치게 되면 올라가는 것을 구현하는 걸 </a:t>
                      </a: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깜빡함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72694"/>
                  </a:ext>
                </a:extLst>
              </a:tr>
              <a:tr h="432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~11.12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b="1" dirty="0"/>
                        <a:t>일반 몬스터 상호작용 및 카메라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스크롤링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b="1" dirty="0"/>
                        <a:t> 이동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24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~11.19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스코어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/>
                        <a:t>보스 몬스터 패턴</a:t>
                      </a:r>
                      <a:r>
                        <a:rPr lang="en-US" altLang="ko-KR" b="1" dirty="0"/>
                        <a:t>-&gt; 70%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시간이 부족하여 다양한 보스패턴을 추가하지 못했음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대신 보스 등장 애니메이션 추가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56321"/>
                  </a:ext>
                </a:extLst>
              </a:tr>
              <a:tr h="50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~11.26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스테이지 구현 및 스테이지 바닥 충돌검사</a:t>
                      </a:r>
                      <a:r>
                        <a:rPr lang="en-US" altLang="ko-KR" b="1" dirty="0"/>
                        <a:t>(x)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-&gt;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초록 원통과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마리오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느낌의 스테이지를 구성해야 하나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블럭객체로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맵을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만들면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렉이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걸리고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스테이지를 그리기엔 시간이 부족하여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 grass.py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이용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77967"/>
                  </a:ext>
                </a:extLst>
              </a:tr>
              <a:tr h="57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~12.03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UI, HUD,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메인화면</a:t>
                      </a:r>
                      <a:r>
                        <a:rPr lang="ko-KR" altLang="en-US" b="1" dirty="0"/>
                        <a:t> 등 게임 꾸미기 및 마무리 </a:t>
                      </a:r>
                      <a:r>
                        <a:rPr lang="en-US" altLang="ko-KR" b="1" dirty="0"/>
                        <a:t>-&gt; 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4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85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endParaRPr lang="en-US" altLang="ko-KR" sz="1400" b="1" kern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22D013A-8F1A-BD0A-7073-2BEA50C9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4" y="-443569"/>
            <a:ext cx="7232568" cy="14993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3AC1E4-88A3-7F69-F190-E7F7696C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3" y="1170574"/>
            <a:ext cx="6221914" cy="352145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B7C910-BA79-7C01-C04F-1EC0EB66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82649"/>
              </p:ext>
            </p:extLst>
          </p:nvPr>
        </p:nvGraphicFramePr>
        <p:xfrm>
          <a:off x="8023477" y="758485"/>
          <a:ext cx="3159626" cy="4345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59626">
                  <a:extLst>
                    <a:ext uri="{9D8B030D-6E8A-4147-A177-3AD203B41FA5}">
                      <a16:colId xmlns:a16="http://schemas.microsoft.com/office/drawing/2014/main" val="621392857"/>
                    </a:ext>
                  </a:extLst>
                </a:gridCol>
              </a:tblGrid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깃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커밋횟수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10297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13 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78476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3 : 6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39092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10 : 14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0019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17 : 40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230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24 : 38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12115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Dec 1 : 10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01950"/>
                  </a:ext>
                </a:extLst>
              </a:tr>
              <a:tr h="54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커밋횟수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110 Commits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0048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2D233391-4E7A-5CC5-DC97-47F36341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3" y="4876306"/>
            <a:ext cx="6754143" cy="14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8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출처</a:t>
              </a:r>
              <a:endPara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defRPr/>
              </a:pPr>
              <a:endParaRPr lang="en-US" altLang="ko-KR" sz="11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 latinLnBrk="0">
                <a:defRPr/>
              </a:pPr>
              <a:r>
                <a:rPr lang="en-US" altLang="ko-KR" sz="1400" b="1" kern="0" dirty="0">
                  <a:solidFill>
                    <a:srgbClr val="C00000"/>
                  </a:solidFill>
                </a:rPr>
                <a:t>https://blog.naver.com/seiru523/223115303166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39859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268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기현 김</cp:lastModifiedBy>
  <cp:revision>12</cp:revision>
  <dcterms:created xsi:type="dcterms:W3CDTF">2021-09-15T03:41:00Z</dcterms:created>
  <dcterms:modified xsi:type="dcterms:W3CDTF">2024-12-04T12:45:34Z</dcterms:modified>
</cp:coreProperties>
</file>