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6" r:id="rId4"/>
    <p:sldId id="271" r:id="rId5"/>
    <p:sldId id="268" r:id="rId6"/>
    <p:sldId id="261" r:id="rId7"/>
    <p:sldId id="275" r:id="rId8"/>
    <p:sldId id="276" r:id="rId9"/>
    <p:sldId id="274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Super Mario Bros..?</a:t>
              </a:r>
            </a:p>
            <a:p>
              <a:pPr algn="ctr" latinLnBrk="0">
                <a:defRPr/>
              </a:pPr>
              <a:endParaRPr lang="en-US" altLang="ko-KR" sz="11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1400" b="1" kern="0" dirty="0">
                  <a:solidFill>
                    <a:srgbClr val="C00000"/>
                  </a:solidFill>
                </a:rPr>
                <a:t>게임공학과 김기현</a:t>
              </a:r>
              <a:endParaRPr lang="en-US" altLang="ko-KR" sz="1400" b="1" kern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343266" y="2452020"/>
            <a:ext cx="1505467" cy="30736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2D </a:t>
            </a:r>
            <a:r>
              <a:rPr lang="ko-KR" altLang="en-US" sz="1100" b="1" dirty="0">
                <a:solidFill>
                  <a:prstClr val="white"/>
                </a:solidFill>
              </a:rPr>
              <a:t>게임프로그래밍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</a:t>
              </a: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출처</a:t>
              </a: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endParaRPr lang="en-US" altLang="ko-KR" sz="11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1400" b="1" kern="0" dirty="0">
                  <a:solidFill>
                    <a:srgbClr val="C00000"/>
                  </a:solidFill>
                </a:rPr>
                <a:t>https://blog.naver.com/seiru523/223115303166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39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ko-KR" altLang="en-US" sz="4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스프라이트</a:t>
              </a: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출처</a:t>
              </a:r>
              <a:endParaRPr lang="en-US" altLang="ko-KR" sz="11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1400" b="1" kern="0" dirty="0">
                  <a:solidFill>
                    <a:srgbClr val="C00000"/>
                  </a:solidFill>
                </a:rPr>
                <a:t>https://www.spriters-resource.com/nes/supermariobros/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68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8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원호 14"/>
          <p:cNvSpPr/>
          <p:nvPr/>
        </p:nvSpPr>
        <p:spPr>
          <a:xfrm>
            <a:off x="1080780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66239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43642" y="2756439"/>
            <a:ext cx="146546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컨셉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8455819" y="2290669"/>
            <a:ext cx="446346" cy="39064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A73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Freeform 36"/>
          <p:cNvSpPr>
            <a:spLocks noEditPoints="1"/>
          </p:cNvSpPr>
          <p:nvPr/>
        </p:nvSpPr>
        <p:spPr bwMode="auto">
          <a:xfrm>
            <a:off x="5290884" y="2238190"/>
            <a:ext cx="263461" cy="44311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1A73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8" name="Group 20"/>
          <p:cNvGrpSpPr>
            <a:grpSpLocks noChangeAspect="1"/>
          </p:cNvGrpSpPr>
          <p:nvPr/>
        </p:nvGrpSpPr>
        <p:grpSpPr bwMode="auto">
          <a:xfrm>
            <a:off x="1990238" y="2238190"/>
            <a:ext cx="352002" cy="480148"/>
            <a:chOff x="2597" y="4163"/>
            <a:chExt cx="217" cy="296"/>
          </a:xfrm>
          <a:solidFill>
            <a:srgbClr val="1A73DE"/>
          </a:solidFill>
        </p:grpSpPr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4" name="원호 33"/>
          <p:cNvSpPr/>
          <p:nvPr/>
        </p:nvSpPr>
        <p:spPr>
          <a:xfrm>
            <a:off x="4337157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422616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600019" y="2756439"/>
            <a:ext cx="213071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만들고 싶은 것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7593534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678993" y="3877130"/>
            <a:ext cx="1620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856396" y="2756439"/>
            <a:ext cx="138371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개발일정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rot="5400000">
            <a:off x="2995219" y="4669130"/>
            <a:ext cx="1584000" cy="0"/>
          </a:xfrm>
          <a:prstGeom prst="line">
            <a:avLst/>
          </a:prstGeom>
          <a:ln w="15875">
            <a:solidFill>
              <a:srgbClr val="1A73DE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230422" y="5823771"/>
            <a:ext cx="421177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컨셉이 바뀔 수도 있습니다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58980" y="5497259"/>
            <a:ext cx="1056477" cy="316165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443410" y="3531202"/>
            <a:ext cx="792000" cy="792000"/>
          </a:xfrm>
          <a:prstGeom prst="ellipse">
            <a:avLst/>
          </a:prstGeom>
          <a:solidFill>
            <a:srgbClr val="1A73DE"/>
          </a:solidFill>
          <a:ln w="53975" cmpd="dbl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GOAL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1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 컨셉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조작키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5322110" y="4488559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A73DE"/>
                </a:solidFill>
              </a:rPr>
              <a:t>점프 </a:t>
            </a:r>
            <a:r>
              <a:rPr lang="en-US" altLang="ko-KR" sz="1400" b="1" dirty="0">
                <a:solidFill>
                  <a:srgbClr val="1A73DE"/>
                </a:solidFill>
              </a:rPr>
              <a:t>: S</a:t>
            </a:r>
            <a:r>
              <a:rPr lang="ko-KR" altLang="en-US" sz="1400" b="1" dirty="0">
                <a:solidFill>
                  <a:srgbClr val="1A73DE"/>
                </a:solidFill>
              </a:rPr>
              <a:t>키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05469" y="4488559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스킬 사용 </a:t>
            </a:r>
            <a:r>
              <a:rPr lang="en-US" altLang="ko-KR" sz="1400" b="1" dirty="0">
                <a:solidFill>
                  <a:prstClr val="white"/>
                </a:solidFill>
              </a:rPr>
              <a:t>: A</a:t>
            </a:r>
            <a:r>
              <a:rPr lang="ko-KR" altLang="en-US" sz="1400" b="1" dirty="0">
                <a:solidFill>
                  <a:prstClr val="white"/>
                </a:solidFill>
              </a:rPr>
              <a:t>키</a:t>
            </a:r>
          </a:p>
        </p:txBody>
      </p:sp>
      <p:pic>
        <p:nvPicPr>
          <p:cNvPr id="1026" name="Picture 2" descr="Super Mario 8-Bit, Super Mario Bros. Video game, jump, angle, heroes png |  PNGEgg">
            <a:extLst>
              <a:ext uri="{FF2B5EF4-FFF2-40B4-BE49-F238E27FC236}">
                <a16:creationId xmlns:a16="http://schemas.microsoft.com/office/drawing/2014/main" id="{60A8C893-9FCD-EE78-D713-B1AD4D48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25" y="1434519"/>
            <a:ext cx="3041916" cy="30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per Mario Bros./Gameplay — StrategyWiki | Strategy guide and game  reference wiki">
            <a:extLst>
              <a:ext uri="{FF2B5EF4-FFF2-40B4-BE49-F238E27FC236}">
                <a16:creationId xmlns:a16="http://schemas.microsoft.com/office/drawing/2014/main" id="{898DD0E4-D0A6-098B-5DC3-68E4150C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503" y="1788489"/>
            <a:ext cx="1580398" cy="266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per Mario Bros. New Super Mario Bros Super Mario Maker, mario bros,  angle, super Mario Bros png | PNGEgg">
            <a:extLst>
              <a:ext uri="{FF2B5EF4-FFF2-40B4-BE49-F238E27FC236}">
                <a16:creationId xmlns:a16="http://schemas.microsoft.com/office/drawing/2014/main" id="{A7530CB9-0C05-01CE-6FC7-8F3C6CEA9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303" b="99023" l="10000" r="90000">
                        <a14:foregroundMark x1="38667" y1="1303" x2="36889" y2="8958"/>
                        <a14:foregroundMark x1="36222" y1="92020" x2="33667" y2="95765"/>
                        <a14:foregroundMark x1="63889" y1="92182" x2="65556" y2="96906"/>
                        <a14:foregroundMark x1="38444" y1="97720" x2="34778" y2="97883"/>
                        <a14:foregroundMark x1="59667" y1="99023" x2="72556" y2="98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58" y="1704882"/>
            <a:ext cx="3763843" cy="25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9482C916-A09F-AE96-99F0-7074BAEE0B9E}"/>
              </a:ext>
            </a:extLst>
          </p:cNvPr>
          <p:cNvSpPr/>
          <p:nvPr/>
        </p:nvSpPr>
        <p:spPr>
          <a:xfrm>
            <a:off x="1860824" y="4488559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캐릭터이동 </a:t>
            </a:r>
            <a:r>
              <a:rPr lang="en-US" altLang="ko-KR" sz="1200" b="1" dirty="0">
                <a:solidFill>
                  <a:prstClr val="white"/>
                </a:solidFill>
              </a:rPr>
              <a:t>: </a:t>
            </a:r>
            <a:r>
              <a:rPr lang="ko-KR" altLang="en-US" sz="1200" b="1" dirty="0">
                <a:solidFill>
                  <a:prstClr val="white"/>
                </a:solidFill>
              </a:rPr>
              <a:t>방향키</a:t>
            </a:r>
          </a:p>
        </p:txBody>
      </p:sp>
    </p:spTree>
    <p:extLst>
      <p:ext uri="{BB962C8B-B14F-4D97-AF65-F5344CB8AC3E}">
        <p14:creationId xmlns:p14="http://schemas.microsoft.com/office/powerpoint/2010/main" val="2174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 컨셉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3074" name="Picture 2" descr="G맨게임종결자] 고양이 마리오 공략 : 네이버 블로그">
            <a:extLst>
              <a:ext uri="{FF2B5EF4-FFF2-40B4-BE49-F238E27FC236}">
                <a16:creationId xmlns:a16="http://schemas.microsoft.com/office/drawing/2014/main" id="{AB4B36F6-00E6-2A1B-2AF4-9373DD56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07" y="1020462"/>
            <a:ext cx="5752585" cy="383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9F6322-6027-1B3A-E4D6-7D2FD2FC26E3}"/>
              </a:ext>
            </a:extLst>
          </p:cNvPr>
          <p:cNvSpPr/>
          <p:nvPr/>
        </p:nvSpPr>
        <p:spPr>
          <a:xfrm>
            <a:off x="4244547" y="4967351"/>
            <a:ext cx="333632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고양이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마리오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사진출처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G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맨 게임종결자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온게임넷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3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어이없어서 </a:t>
              </a: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웃음이 나오는 일회용 게임</a:t>
              </a: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5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일정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679670-2661-304E-8584-F13EE23B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46407"/>
              </p:ext>
            </p:extLst>
          </p:nvPr>
        </p:nvGraphicFramePr>
        <p:xfrm>
          <a:off x="747583" y="1007077"/>
          <a:ext cx="10626812" cy="52021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445797170"/>
                    </a:ext>
                  </a:extLst>
                </a:gridCol>
                <a:gridCol w="9391136">
                  <a:extLst>
                    <a:ext uri="{9D8B030D-6E8A-4147-A177-3AD203B41FA5}">
                      <a16:colId xmlns:a16="http://schemas.microsoft.com/office/drawing/2014/main" val="1498235720"/>
                    </a:ext>
                  </a:extLst>
                </a:gridCol>
              </a:tblGrid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05564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컨셉 확실화 시키기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및 리소스 수집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6231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플레이어 캐릭터 움직임 구현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67453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1-1 </a:t>
                      </a:r>
                      <a:r>
                        <a:rPr lang="ko-KR" altLang="en-US" b="1" dirty="0"/>
                        <a:t>배경 구현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2878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1-1</a:t>
                      </a:r>
                      <a:r>
                        <a:rPr lang="ko-KR" altLang="en-US" b="1" dirty="0"/>
                        <a:t>의 레벨디자인 및 충돌감지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72694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충돌감지로부터 캐릭터 상호작용 및 레벨디자인 마무리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24511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몬스터 </a:t>
                      </a:r>
                      <a:r>
                        <a:rPr lang="en-US" altLang="ko-KR" b="1" dirty="0"/>
                        <a:t>-&gt; 70% (</a:t>
                      </a:r>
                      <a:r>
                        <a:rPr lang="ko-KR" altLang="en-US" b="1" dirty="0"/>
                        <a:t>보스 패턴 알고리즘과 등장애니메이션 남음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56321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몬스터 </a:t>
                      </a:r>
                      <a:r>
                        <a:rPr lang="en-US" altLang="ko-KR" b="1" dirty="0"/>
                        <a:t>-&gt; 70% (</a:t>
                      </a:r>
                      <a:r>
                        <a:rPr lang="ko-KR" altLang="en-US" b="1" dirty="0"/>
                        <a:t>보스 패턴 알고리즘과 등장애니메이션 남음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7796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최종 레벨 디자인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45314"/>
                  </a:ext>
                </a:extLst>
              </a:tr>
            </a:tbl>
          </a:graphicData>
        </a:graphic>
      </p:graphicFrame>
      <p:pic>
        <p:nvPicPr>
          <p:cNvPr id="13" name="그림 1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ECA169FD-697E-DEBB-C9B4-F8662503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4" y="215900"/>
            <a:ext cx="9630034" cy="64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44797-BD0D-3726-0EF6-7C1F671E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291845-C565-E185-E4F6-8B4ED9216806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4CC4D0-92C5-C18B-1327-9F5E557EEBBC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D242524-C8B1-296C-B01E-539E00CFE083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A620B631-60B2-B967-A07C-12400AB4EC0F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0C6FFC-8482-DC03-619B-269F39E67C6D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플레이 캐릭터 구현에 고착화로부터</a:t>
              </a: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계획이 변경 됨</a:t>
              </a: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22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1B456-C09E-5A92-5509-EDBC97BD1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48EF0A1-F613-76C2-A2BE-3FD54E66BA8B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DA7CAE-67B5-182E-F22E-263E4AB4DEB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95CBF9D-A2C8-0C28-260E-8B58FFABEA4B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48CF2EE3-2286-089C-EA79-1919541B025B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BF61C1-AC8B-C514-BC4A-068FF083CB2C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몬스터를 객체로 두는 게</a:t>
              </a: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더 필요한 것을 느껴 변경하게 됨</a:t>
              </a: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BEC9097-133C-FF1C-4488-ED35CBE3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5" y="-611409"/>
            <a:ext cx="10403434" cy="53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8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D8BB-B642-5893-F836-B00AC210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B37610-5271-A2F9-28CA-75E5CDB3EB6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3BA81E-0C67-122A-EE55-6167ED0620E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C2764E06-15D5-03C9-54CE-897209891926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40CADC4-B861-B50A-1CE5-69806B744E4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B5202E-8896-891C-F705-9A443BF0D055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일정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(2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차로부터 변경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7775A6-72AF-C730-B39C-33998C77B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61228"/>
              </p:ext>
            </p:extLst>
          </p:nvPr>
        </p:nvGraphicFramePr>
        <p:xfrm>
          <a:off x="747583" y="1007077"/>
          <a:ext cx="10626812" cy="557454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445797170"/>
                    </a:ext>
                  </a:extLst>
                </a:gridCol>
                <a:gridCol w="9391136">
                  <a:extLst>
                    <a:ext uri="{9D8B030D-6E8A-4147-A177-3AD203B41FA5}">
                      <a16:colId xmlns:a16="http://schemas.microsoft.com/office/drawing/2014/main" val="1498235720"/>
                    </a:ext>
                  </a:extLst>
                </a:gridCol>
              </a:tblGrid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05564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컨셉 확실화 시키기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및 리소스 수집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6231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플레이어 캐릭터 움직임 구현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90% 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아직 디버깅 상태라 마무리에 프레임 만질 예정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67453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~10.29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스테이지 </a:t>
                      </a:r>
                      <a:r>
                        <a:rPr lang="en-US" altLang="ko-KR" b="0" dirty="0"/>
                        <a:t>1-1 </a:t>
                      </a:r>
                      <a:r>
                        <a:rPr lang="ko-KR" altLang="en-US" b="0" dirty="0"/>
                        <a:t>배경 구현</a:t>
                      </a:r>
                      <a:r>
                        <a:rPr lang="en-US" altLang="ko-KR" b="0" dirty="0"/>
                        <a:t>(x)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-&gt;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0% (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b="1" dirty="0"/>
                        <a:t>일반 몬스터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90% 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몬스터 배치만 남음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2878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~11.05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스테이지 </a:t>
                      </a:r>
                      <a:r>
                        <a:rPr lang="en-US" altLang="ko-KR" b="0" dirty="0"/>
                        <a:t>1-1</a:t>
                      </a:r>
                      <a:r>
                        <a:rPr lang="ko-KR" altLang="en-US" b="0" dirty="0"/>
                        <a:t>의 레벨디자인 및 충돌감지 </a:t>
                      </a:r>
                      <a:r>
                        <a:rPr lang="en-US" altLang="ko-KR" b="1" dirty="0"/>
                        <a:t>-&gt; 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코인박스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몬스터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플레이어 캐릭터 충돌감지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72694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~11.12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충돌감지로부터 캐릭터 상호작용 및 레벨디자인 마무리 </a:t>
                      </a:r>
                      <a:r>
                        <a:rPr lang="en-US" altLang="ko-KR" b="1" dirty="0"/>
                        <a:t>-&gt;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b="1" dirty="0"/>
                        <a:t>일반 몬스터 상호작용 및 카메라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스크롤링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b="1" dirty="0"/>
                        <a:t> 이동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24511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~11.19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몬스터 </a:t>
                      </a:r>
                      <a:r>
                        <a:rPr lang="en-US" altLang="ko-KR" b="0" dirty="0"/>
                        <a:t>-&gt; 70% (</a:t>
                      </a:r>
                      <a:r>
                        <a:rPr lang="ko-KR" altLang="en-US" b="0" dirty="0"/>
                        <a:t>보스 패턴 알고리즘과 등장애니메이션 남음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스코어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/>
                        <a:t>보스 몬스터 패턴</a:t>
                      </a:r>
                      <a:r>
                        <a:rPr lang="en-US" altLang="ko-KR" b="1" dirty="0"/>
                        <a:t>-&gt; 50%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56321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~11.26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몬스터 </a:t>
                      </a:r>
                      <a:r>
                        <a:rPr lang="en-US" altLang="ko-KR" b="1" dirty="0"/>
                        <a:t>-&gt; 70% (</a:t>
                      </a:r>
                      <a:r>
                        <a:rPr lang="ko-KR" altLang="en-US" b="1" dirty="0"/>
                        <a:t>보스구현 남음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스테이지 구현 및 스테이지 바닥 충돌검사</a:t>
                      </a:r>
                      <a:r>
                        <a:rPr lang="en-US" altLang="ko-KR" b="1" dirty="0"/>
                        <a:t>(x)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7796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~12.03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UI, HUD,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메인화면</a:t>
                      </a:r>
                      <a:r>
                        <a:rPr lang="ko-KR" altLang="en-US" b="1" dirty="0"/>
                        <a:t> 등 게임 꾸미기 및 마무리 </a:t>
                      </a:r>
                      <a:r>
                        <a:rPr lang="en-US" altLang="ko-KR" b="1" dirty="0"/>
                        <a:t>-&gt; 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4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85377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386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기현 김</cp:lastModifiedBy>
  <cp:revision>10</cp:revision>
  <dcterms:created xsi:type="dcterms:W3CDTF">2021-09-15T03:41:00Z</dcterms:created>
  <dcterms:modified xsi:type="dcterms:W3CDTF">2024-11-18T07:12:09Z</dcterms:modified>
</cp:coreProperties>
</file>