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E5E34-66C4-089A-D3C1-18E05CE4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02497-B8BE-957C-9182-63802FC9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58888-6386-6F6F-9A54-CDF3AE3F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86FD-DE72-BFA0-7371-4900756B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CA50-36ED-414D-C5E8-E661E04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9AE7-93CC-ADC8-782F-90618ABC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7E820-DBDF-D697-BB1F-2665EC1D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C992E-867E-E641-32F1-B1B78ADC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51945-4A4B-287A-BAFC-5FB316F8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F1763-0074-08F3-55A5-F3374BC9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A3ABC-7722-0327-FA96-615701649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3DB1C-7B66-1B01-0C55-61597215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DCD4A-88DC-E81E-0BC3-6D3D009D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18F23-6D58-A0B2-B8C6-62021474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305AF-3054-09DF-AC05-1F245B5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F7EA7-FC16-E15E-F63D-5741E96A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F0A90-53EC-6BE7-7FC9-BF2146A3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3BB42-17F2-848D-64E2-8FD65455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02E70-7638-22AB-71F4-7580DCC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2FAC0-5B63-EE13-B79A-85BDAA88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9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EDB00-09C7-71B0-7CAE-CEFF43D2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E7139-2A2C-96C9-6E44-34D39181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1724A-F9F1-85D9-7E3B-76D56178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AE872-5AF5-9BD5-B4E0-5735D0B2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33C7-CE7D-F86A-95E1-068EA6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1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0A462-52C2-BF37-E6FE-36A6AF00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B82E4-CE32-6618-9B3C-E2C9B10E8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60274-B5B0-449A-925A-BB09AF19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3F940-26A7-76B2-B6D1-79ECB3FD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11CE-DDA1-8F97-0CED-C33C0444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F89DB-910D-E174-B675-12ABDD00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82A61-F513-F431-9DAD-FDBE699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0CEAC-096D-C121-AC3E-9AA255F2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EB264-2F34-C6E4-2043-1F1EFCC7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E2AB5E-4DB3-0CB0-5382-A09D8AFB8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7FE11D-EE9E-F937-7C4D-FF343A3E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63FCC-7423-127A-2882-9E75C98F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716A2F-D163-A8AD-71B6-C178C5EB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07BA4-FFF3-ACE2-A05A-F49094BD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5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497E1-80D1-566F-8285-50EF98BC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125F99-B3E5-54EF-74CA-96933404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A270C-B3E8-6C32-19F7-27731AAA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F3399-D975-DFF8-CE25-0A6C14F1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1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0455F-B177-507E-2DCE-8C542A37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898F62-30F7-077E-50BA-F30670F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C9F21-578C-A6AF-6A1D-25E43322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B003C-73F3-9C37-066A-7056936A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C2948-9EC4-800E-C231-B948A769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EE264-00AA-2B7B-0CD0-18F8DCF3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E51C3-A909-3E98-7C13-1E174658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7F018-41EB-DEFA-4B0F-59F85BD2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CA45D-E6A9-DE39-0D17-4394075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7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F583-4FB7-1329-54F1-D57B952F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76C94-48DB-C05D-151E-7D888F9F2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37DEB-D453-6652-8A38-C2680AC3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6845D-7C2F-B558-9927-F07DA63C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340E-D553-21CB-8DE9-4A80F6A6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967DC-E6B7-DD39-10CD-743FC43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72AEC4-4B20-7281-A05B-2BF6E4B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D5ECA-920D-7F49-ACDB-89244EE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1B822-143A-ECA2-E074-76691A1AD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9397-ADAD-42BB-947C-1381E23AF71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D4016-FE02-E513-143B-11512AA33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D4508-CED7-F5C6-78B7-64FB2444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AC93-07D7-4934-9DC7-2B0174D28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CD1D4-A962-BB44-9C24-46D65559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/>
              <a:t>빅데이터분석</a:t>
            </a:r>
            <a:r>
              <a:rPr lang="ko-KR" altLang="en-US" dirty="0"/>
              <a:t> 논의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AD5C45-2CD3-D27D-BF4C-8756AE0EE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2022254019 </a:t>
            </a:r>
            <a:r>
              <a:rPr lang="ko-KR" altLang="en-US" dirty="0"/>
              <a:t>한병엽</a:t>
            </a:r>
          </a:p>
        </p:txBody>
      </p:sp>
    </p:spTree>
    <p:extLst>
      <p:ext uri="{BB962C8B-B14F-4D97-AF65-F5344CB8AC3E}">
        <p14:creationId xmlns:p14="http://schemas.microsoft.com/office/powerpoint/2010/main" val="380405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10A1-1F19-0A07-4BF5-AE030477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2016.02 ~ 2020.10 </a:t>
            </a:r>
            <a:r>
              <a:rPr lang="ko-KR" altLang="en-US" sz="3600" dirty="0"/>
              <a:t>판매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4413F-68CA-8121-F387-380CCFFD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AA86A-9DCE-E5A3-5FE8-79E0EE36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5" y="1371591"/>
            <a:ext cx="10264588" cy="52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10A1-1F19-0A07-4BF5-AE030477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Column</a:t>
            </a:r>
            <a:r>
              <a:rPr lang="ko-KR" altLang="en-US" sz="36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4413F-68CA-8121-F387-380CCFFD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ono : </a:t>
            </a:r>
            <a:r>
              <a:rPr lang="ko-KR" altLang="en-US" dirty="0"/>
              <a:t>주문번호</a:t>
            </a:r>
            <a:endParaRPr lang="en-US" altLang="ko-KR" dirty="0"/>
          </a:p>
          <a:p>
            <a:r>
              <a:rPr lang="en-US" altLang="ko-KR" dirty="0" err="1"/>
              <a:t>Pno</a:t>
            </a:r>
            <a:r>
              <a:rPr lang="en-US" altLang="ko-KR" dirty="0"/>
              <a:t> : </a:t>
            </a:r>
            <a:r>
              <a:rPr lang="ko-KR" altLang="en-US" dirty="0"/>
              <a:t>상품번호</a:t>
            </a:r>
            <a:endParaRPr lang="en-US" altLang="ko-KR" dirty="0"/>
          </a:p>
          <a:p>
            <a:r>
              <a:rPr lang="en-US" altLang="ko-KR" dirty="0"/>
              <a:t>Name : </a:t>
            </a:r>
            <a:r>
              <a:rPr lang="ko-KR" altLang="en-US" dirty="0"/>
              <a:t>상품명</a:t>
            </a:r>
            <a:endParaRPr lang="en-US" altLang="ko-KR" dirty="0"/>
          </a:p>
          <a:p>
            <a:r>
              <a:rPr lang="en-US" altLang="ko-KR" dirty="0" err="1"/>
              <a:t>Sell_prc</a:t>
            </a:r>
            <a:r>
              <a:rPr lang="en-US" altLang="ko-KR" dirty="0"/>
              <a:t> : </a:t>
            </a:r>
            <a:r>
              <a:rPr lang="ko-KR" altLang="en-US" dirty="0"/>
              <a:t>판매가</a:t>
            </a:r>
            <a:endParaRPr lang="en-US" altLang="ko-KR" dirty="0"/>
          </a:p>
          <a:p>
            <a:r>
              <a:rPr lang="en-US" altLang="ko-KR" dirty="0"/>
              <a:t>Milage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적립금</a:t>
            </a:r>
            <a:endParaRPr lang="en-US" altLang="ko-KR" dirty="0"/>
          </a:p>
          <a:p>
            <a:r>
              <a:rPr lang="en-US" altLang="ko-KR" dirty="0" err="1"/>
              <a:t>Buy_ea</a:t>
            </a:r>
            <a:r>
              <a:rPr lang="en-US" altLang="ko-KR" dirty="0"/>
              <a:t> : </a:t>
            </a:r>
            <a:r>
              <a:rPr lang="ko-KR" altLang="en-US" dirty="0"/>
              <a:t>구매수량</a:t>
            </a:r>
            <a:endParaRPr lang="en-US" altLang="ko-KR" dirty="0"/>
          </a:p>
          <a:p>
            <a:r>
              <a:rPr lang="en-US" altLang="ko-KR" dirty="0" err="1"/>
              <a:t>Total_prc</a:t>
            </a:r>
            <a:r>
              <a:rPr lang="en-US" altLang="ko-KR" dirty="0"/>
              <a:t> : </a:t>
            </a:r>
            <a:r>
              <a:rPr lang="ko-KR" altLang="en-US" dirty="0"/>
              <a:t>총 구매금액</a:t>
            </a:r>
            <a:endParaRPr lang="en-US" altLang="ko-KR" dirty="0"/>
          </a:p>
          <a:p>
            <a:r>
              <a:rPr lang="en-US" altLang="ko-KR" dirty="0" err="1"/>
              <a:t>Total_milage</a:t>
            </a:r>
            <a:r>
              <a:rPr lang="en-US" altLang="ko-KR" dirty="0"/>
              <a:t> : </a:t>
            </a:r>
            <a:r>
              <a:rPr lang="ko-KR" altLang="en-US" dirty="0"/>
              <a:t>총 적립금</a:t>
            </a:r>
            <a:endParaRPr lang="en-US" altLang="ko-KR" dirty="0"/>
          </a:p>
          <a:p>
            <a:r>
              <a:rPr lang="en-US" altLang="ko-KR" dirty="0" err="1"/>
              <a:t>Is_replace</a:t>
            </a:r>
            <a:r>
              <a:rPr lang="en-US" altLang="ko-KR" dirty="0"/>
              <a:t> : </a:t>
            </a:r>
            <a:r>
              <a:rPr lang="ko-KR" altLang="en-US" dirty="0"/>
              <a:t>대체처리 여부</a:t>
            </a:r>
            <a:endParaRPr lang="en-US" altLang="ko-KR" dirty="0"/>
          </a:p>
          <a:p>
            <a:r>
              <a:rPr lang="en-US" altLang="ko-KR" dirty="0" err="1"/>
              <a:t>Sale_prc</a:t>
            </a:r>
            <a:r>
              <a:rPr lang="en-US" altLang="ko-KR" dirty="0"/>
              <a:t> : </a:t>
            </a:r>
            <a:r>
              <a:rPr lang="ko-KR" altLang="en-US" dirty="0"/>
              <a:t>할인액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91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10A1-1F19-0A07-4BF5-AE030477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분석방법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4413F-68CA-8121-F387-380CCFFD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상품별 판매량 </a:t>
            </a:r>
            <a:r>
              <a:rPr lang="en-US" altLang="ko-KR" dirty="0"/>
              <a:t>: Pie Plot</a:t>
            </a:r>
          </a:p>
          <a:p>
            <a:r>
              <a:rPr lang="ko-KR" altLang="en-US" dirty="0"/>
              <a:t>주간</a:t>
            </a:r>
            <a:r>
              <a:rPr lang="en-US" altLang="ko-KR" dirty="0"/>
              <a:t> </a:t>
            </a:r>
            <a:r>
              <a:rPr lang="ko-KR" altLang="en-US" dirty="0"/>
              <a:t>판매량 </a:t>
            </a:r>
            <a:r>
              <a:rPr lang="en-US" altLang="ko-KR" dirty="0"/>
              <a:t>: </a:t>
            </a:r>
            <a:r>
              <a:rPr lang="ko-KR" altLang="en-US" dirty="0" err="1"/>
              <a:t>꺽은선</a:t>
            </a:r>
            <a:r>
              <a:rPr lang="ko-KR" altLang="en-US" dirty="0"/>
              <a:t> 차트</a:t>
            </a:r>
            <a:endParaRPr lang="en-US" altLang="ko-KR" dirty="0"/>
          </a:p>
          <a:p>
            <a:r>
              <a:rPr lang="ko-KR" altLang="en-US" dirty="0"/>
              <a:t>상품별 상관관계 </a:t>
            </a:r>
            <a:r>
              <a:rPr lang="en-US" altLang="ko-KR" dirty="0"/>
              <a:t>: </a:t>
            </a:r>
            <a:r>
              <a:rPr lang="ko-KR" altLang="en-US" dirty="0" err="1"/>
              <a:t>히트맵</a:t>
            </a:r>
            <a:endParaRPr lang="en-US" altLang="ko-KR" dirty="0"/>
          </a:p>
          <a:p>
            <a:r>
              <a:rPr lang="ko-KR" altLang="en-US" dirty="0"/>
              <a:t>판매가격에 따른 판매량 분포</a:t>
            </a:r>
            <a:endParaRPr lang="en-US" altLang="ko-KR" dirty="0"/>
          </a:p>
          <a:p>
            <a:r>
              <a:rPr lang="ko-KR" altLang="en-US" dirty="0"/>
              <a:t>상품별 대체 처리율</a:t>
            </a:r>
            <a:endParaRPr lang="en-US" altLang="ko-KR" dirty="0"/>
          </a:p>
          <a:p>
            <a:r>
              <a:rPr lang="ko-KR" altLang="en-US"/>
              <a:t>계절별 판매량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38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빅데이터분석 논의</vt:lpstr>
      <vt:lpstr>2016.02 ~ 2020.10 판매 데이터</vt:lpstr>
      <vt:lpstr>Column </vt:lpstr>
      <vt:lpstr>분석방법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빅데이터분석 논의</dc:title>
  <dc:creator>한병엽</dc:creator>
  <cp:lastModifiedBy>한병엽</cp:lastModifiedBy>
  <cp:revision>1</cp:revision>
  <dcterms:created xsi:type="dcterms:W3CDTF">2022-10-31T10:25:16Z</dcterms:created>
  <dcterms:modified xsi:type="dcterms:W3CDTF">2022-10-31T10:25:24Z</dcterms:modified>
</cp:coreProperties>
</file>