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1" r:id="rId6"/>
    <p:sldId id="343" r:id="rId7"/>
    <p:sldId id="355" r:id="rId8"/>
    <p:sldId id="349" r:id="rId9"/>
    <p:sldId id="350" r:id="rId10"/>
    <p:sldId id="351" r:id="rId11"/>
    <p:sldId id="352" r:id="rId12"/>
    <p:sldId id="353" r:id="rId13"/>
    <p:sldId id="354" r:id="rId14"/>
    <p:sldId id="357" r:id="rId15"/>
    <p:sldId id="358" r:id="rId16"/>
    <p:sldId id="361" r:id="rId17"/>
    <p:sldId id="268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3475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59" d="100"/>
          <a:sy n="159" d="100"/>
        </p:scale>
        <p:origin x="1032" y="144"/>
      </p:cViewPr>
      <p:guideLst>
        <p:guide orient="horz" pos="2160"/>
        <p:guide orient="horz" pos="4065"/>
        <p:guide orient="horz" pos="3475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0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2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2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2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5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7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4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9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5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6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2023.  5.  24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한병엽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CUDA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 TensorFlow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설치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GPU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확인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C4461-FF92-3BA1-7C08-D15DB352C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481"/>
            <a:ext cx="9144000" cy="33850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1002E4-17FB-9587-6A5F-262BFB4C84D5}"/>
              </a:ext>
            </a:extLst>
          </p:cNvPr>
          <p:cNvSpPr/>
          <p:nvPr/>
        </p:nvSpPr>
        <p:spPr>
          <a:xfrm>
            <a:off x="2555776" y="4507262"/>
            <a:ext cx="3312368" cy="457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B5546-F83A-49A7-5144-EDEB77A1C7D1}"/>
              </a:ext>
            </a:extLst>
          </p:cNvPr>
          <p:cNvSpPr txBox="1"/>
          <p:nvPr/>
        </p:nvSpPr>
        <p:spPr>
          <a:xfrm>
            <a:off x="323528" y="1002098"/>
            <a:ext cx="542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tensorflow.python.client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device_lib</a:t>
            </a:r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device_lib.list_local_devices</a:t>
            </a:r>
            <a:r>
              <a:rPr lang="ko-KR" alt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7922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 GPU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확인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59F5C-C3B7-F7EF-8F78-A16E7BE4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43908"/>
            <a:ext cx="4887135" cy="5428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CFD39-0F65-41EE-8A76-E10AECC947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5343192" y="1143908"/>
            <a:ext cx="3681816" cy="55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 GPU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확인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1AF6A-1374-6D6A-279E-0A8FB98B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3396"/>
            <a:ext cx="6562725" cy="2324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A06564-F378-2F6F-6ABD-6A0F1F3F4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3" y="3909496"/>
            <a:ext cx="6267450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4DFAF2-87CE-CBF2-0D58-8DAF73BB84BB}"/>
              </a:ext>
            </a:extLst>
          </p:cNvPr>
          <p:cNvSpPr txBox="1"/>
          <p:nvPr/>
        </p:nvSpPr>
        <p:spPr>
          <a:xfrm>
            <a:off x="827584" y="968301"/>
            <a:ext cx="2304256" cy="37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GPU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7447C-B282-1AB2-0954-32F85E21DF5C}"/>
              </a:ext>
            </a:extLst>
          </p:cNvPr>
          <p:cNvSpPr txBox="1"/>
          <p:nvPr/>
        </p:nvSpPr>
        <p:spPr>
          <a:xfrm>
            <a:off x="827584" y="3626811"/>
            <a:ext cx="2304256" cy="37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CPU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4862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12. GPU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확인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CA3D6-14C4-947E-7F5E-FB36E271E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55" y="1022729"/>
            <a:ext cx="5917690" cy="57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A45F35AC-03FF-21F3-4771-A470FC89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7176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08B9FC-2EF1-C3B6-FB96-F5881FA5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57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드라이버</a:t>
            </a:r>
            <a:endParaRPr lang="en-US" altLang="ko-KR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51FBE3-F35D-984E-C74C-40819737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67" y="1181419"/>
            <a:ext cx="6948264" cy="395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드라이버 설치 확인</a:t>
            </a:r>
            <a:endParaRPr lang="en-US" altLang="ko-KR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468F2-CE4B-1431-21EB-F45A6131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0" y="1938627"/>
            <a:ext cx="7933039" cy="4157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F5736-0163-7B31-4F73-38C83EB28BCF}"/>
              </a:ext>
            </a:extLst>
          </p:cNvPr>
          <p:cNvSpPr txBox="1"/>
          <p:nvPr/>
        </p:nvSpPr>
        <p:spPr>
          <a:xfrm>
            <a:off x="543654" y="126060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nvidia-smi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7852F-D220-B633-A003-E57EA7A00150}"/>
              </a:ext>
            </a:extLst>
          </p:cNvPr>
          <p:cNvSpPr/>
          <p:nvPr/>
        </p:nvSpPr>
        <p:spPr>
          <a:xfrm>
            <a:off x="4644008" y="2780928"/>
            <a:ext cx="1728192" cy="457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8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CUDA Toolkit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8F6B46-3A50-470D-44E2-5ADAAB3C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776" y="1736980"/>
            <a:ext cx="4330447" cy="51375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072DC0-B031-EE70-3435-8A077E39CBA3}"/>
              </a:ext>
            </a:extLst>
          </p:cNvPr>
          <p:cNvSpPr/>
          <p:nvPr/>
        </p:nvSpPr>
        <p:spPr>
          <a:xfrm>
            <a:off x="5723532" y="2581912"/>
            <a:ext cx="792684" cy="42926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70D1F-6BDB-6293-5A9F-CC92FA426121}"/>
              </a:ext>
            </a:extLst>
          </p:cNvPr>
          <p:cNvSpPr txBox="1"/>
          <p:nvPr/>
        </p:nvSpPr>
        <p:spPr>
          <a:xfrm>
            <a:off x="395536" y="1067709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https://www.tensorflow.org/install/source_windows?hl=ko</a:t>
            </a:r>
          </a:p>
        </p:txBody>
      </p:sp>
    </p:spTree>
    <p:extLst>
      <p:ext uri="{BB962C8B-B14F-4D97-AF65-F5344CB8AC3E}">
        <p14:creationId xmlns:p14="http://schemas.microsoft.com/office/powerpoint/2010/main" val="8181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CUDA Toolkit 2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923BAC-AD48-F34C-5F8A-120EE1B8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03" y="2060848"/>
            <a:ext cx="6300192" cy="426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CBFB3-25BA-0D2A-84F2-275F02B6EEAB}"/>
              </a:ext>
            </a:extLst>
          </p:cNvPr>
          <p:cNvSpPr txBox="1"/>
          <p:nvPr/>
        </p:nvSpPr>
        <p:spPr>
          <a:xfrm>
            <a:off x="251520" y="1191817"/>
            <a:ext cx="542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https://developer.nvidia.com/cuda-toolkit-archive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530BF6-BF74-CB9F-3080-0EE014263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49080"/>
            <a:ext cx="2830980" cy="24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altLang="ko-KR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cuDNN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BD3180-661A-ED0F-14CE-6A7DBE03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8" y="1778028"/>
            <a:ext cx="6948264" cy="46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776A1-6560-B71F-44D2-16FC7B2E9578}"/>
              </a:ext>
            </a:extLst>
          </p:cNvPr>
          <p:cNvSpPr txBox="1"/>
          <p:nvPr/>
        </p:nvSpPr>
        <p:spPr>
          <a:xfrm>
            <a:off x="277497" y="946108"/>
            <a:ext cx="542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https://developer.nvidia.com/rdp/cudnn-archive</a:t>
            </a:r>
            <a:endParaRPr lang="en-US" altLang="ko-KR" dirty="0"/>
          </a:p>
          <a:p>
            <a:r>
              <a:rPr lang="ko-KR" altLang="en-US" dirty="0" err="1"/>
              <a:t>지포스</a:t>
            </a:r>
            <a:r>
              <a:rPr lang="ko-KR" altLang="en-US" dirty="0"/>
              <a:t> 로그인 필요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899AF4-599B-6821-8C97-571C9B4B9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681769"/>
            <a:ext cx="516255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en-US" altLang="ko-KR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cuDNN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867AD-703D-7505-4217-DAB532AD3ACB}"/>
              </a:ext>
            </a:extLst>
          </p:cNvPr>
          <p:cNvSpPr txBox="1"/>
          <p:nvPr/>
        </p:nvSpPr>
        <p:spPr>
          <a:xfrm>
            <a:off x="251520" y="1162579"/>
            <a:ext cx="69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\NVIDIA GPU </a:t>
            </a:r>
            <a:r>
              <a:rPr lang="ko-KR" altLang="en-US" dirty="0" err="1"/>
              <a:t>Computing</a:t>
            </a:r>
            <a:r>
              <a:rPr lang="ko-KR" altLang="en-US" dirty="0"/>
              <a:t> </a:t>
            </a:r>
            <a:r>
              <a:rPr lang="ko-KR" altLang="en-US" dirty="0" err="1"/>
              <a:t>Toolkit</a:t>
            </a:r>
            <a:r>
              <a:rPr lang="ko-KR" altLang="en-US" dirty="0"/>
              <a:t>\CUDA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0AA163-C961-7B90-A7FF-1E72A24B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2" y="2060848"/>
            <a:ext cx="3400425" cy="2324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5EDAE4-5577-322E-BD2C-F8A17639E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2141779"/>
            <a:ext cx="5405786" cy="35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가상환경 생성</a:t>
            </a:r>
            <a:endParaRPr lang="en-US" altLang="ko-KR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3120C-523F-F0D7-1C4C-EACCE030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77506"/>
            <a:ext cx="4608811" cy="430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F50FD-A974-93A4-0469-8BBE832E847D}"/>
              </a:ext>
            </a:extLst>
          </p:cNvPr>
          <p:cNvSpPr txBox="1"/>
          <p:nvPr/>
        </p:nvSpPr>
        <p:spPr>
          <a:xfrm>
            <a:off x="4856947" y="1636462"/>
            <a:ext cx="439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conda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create -n [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가상환경이름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] python=3.7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9FA88-9835-042B-1ECF-6B29CC9EE02F}"/>
              </a:ext>
            </a:extLst>
          </p:cNvPr>
          <p:cNvSpPr txBox="1"/>
          <p:nvPr/>
        </p:nvSpPr>
        <p:spPr>
          <a:xfrm>
            <a:off x="4856947" y="2109509"/>
            <a:ext cx="417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conda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activate [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가상환경이름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7FCFD-2CAF-685C-7C72-D0F0D157393E}"/>
              </a:ext>
            </a:extLst>
          </p:cNvPr>
          <p:cNvSpPr txBox="1"/>
          <p:nvPr/>
        </p:nvSpPr>
        <p:spPr>
          <a:xfrm>
            <a:off x="4856947" y="2582556"/>
            <a:ext cx="417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pip install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tensorflow-gpu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==2.4.0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93DE1-C161-CBD1-0D88-C55F552F3F31}"/>
              </a:ext>
            </a:extLst>
          </p:cNvPr>
          <p:cNvSpPr txBox="1"/>
          <p:nvPr/>
        </p:nvSpPr>
        <p:spPr>
          <a:xfrm>
            <a:off x="4856947" y="3055603"/>
            <a:ext cx="417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pip install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keras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CA079-E626-AE85-7524-E5FCC6DBAE0A}"/>
              </a:ext>
            </a:extLst>
          </p:cNvPr>
          <p:cNvSpPr txBox="1"/>
          <p:nvPr/>
        </p:nvSpPr>
        <p:spPr>
          <a:xfrm>
            <a:off x="4856947" y="3528650"/>
            <a:ext cx="4179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pip install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jupyter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notebook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pip install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ipykernel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E922B-340C-B85D-E311-F1882B2CDE2A}"/>
              </a:ext>
            </a:extLst>
          </p:cNvPr>
          <p:cNvSpPr txBox="1"/>
          <p:nvPr/>
        </p:nvSpPr>
        <p:spPr>
          <a:xfrm>
            <a:off x="4856947" y="4278698"/>
            <a:ext cx="4263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python -m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ipykernel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install --user --name [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가상환경이름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8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9279</TotalTime>
  <Words>218</Words>
  <Application>Microsoft Office PowerPoint</Application>
  <PresentationFormat>화면 슬라이드 쇼(4:3)</PresentationFormat>
  <Paragraphs>58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-apple-system</vt:lpstr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Han</cp:lastModifiedBy>
  <cp:revision>374</cp:revision>
  <cp:lastPrinted>2019-09-16T00:28:29Z</cp:lastPrinted>
  <dcterms:created xsi:type="dcterms:W3CDTF">2017-03-29T07:13:25Z</dcterms:created>
  <dcterms:modified xsi:type="dcterms:W3CDTF">2023-05-24T10:38:26Z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