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4A4FB-D25D-0C2F-CDD8-22EC76717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342BE7-DB81-3BD3-BB98-2F689946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910F-75DC-FE7F-43DF-DC18D2BE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70512-F789-D840-D7DE-46A2E51F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3FCCD-A3D6-1096-1BE8-B3A93D0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2C01-B2EA-D2F4-F350-71531598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E15FB-057E-2951-F238-D8AF59E0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CBDDB-35E4-B0D1-9463-F547055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B7CF2-C1AB-7548-DFF4-AF47649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90ED2-2749-6E91-4280-356538B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2227AA-5D00-3DFA-2B20-FB2125CB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63BAE-FE05-A852-C1BD-07877D0A1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87509-FECD-0025-191A-8666EA1B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A15AD-1057-0664-3CE7-346F77BB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08652-83E9-8544-E7CC-19A40FF5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E85E1-3AB4-6E95-6E4E-B2D98F7B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2136-92CB-7BDA-7D1B-A972D6DD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DA2A8-A4F2-465F-983E-6C1C83EC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9FE2F-6519-A46B-FB91-429305FD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36DC9-0353-D516-7184-0F25A6F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07A8A-4E12-A460-F063-0F522623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8F011-4199-35DF-E35B-ECF3D601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83C6E-0310-214C-A44A-67D6EB81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43F0-D091-2E8B-2253-626DF15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A10B6-6118-596E-71FF-7882DE4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0A04D-E263-0CA5-566E-BE80D90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2A2B3-F48A-98C8-2831-83BA6E2F9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A20AD-22D7-793C-8E06-6F3A4CF9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FA6B-CBA4-A8D4-2EA9-5A18729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10C5A-649B-2D4D-6D25-9DE67513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AAAA2-3D76-8B21-CBF5-ED67DA3E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226D-B7F4-719A-8B45-19B77EA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9920F-220A-9321-479A-DFFCC4F2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4BF1D-7F6E-2588-0D1E-91A1D7E79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B6A75-8B2F-3E43-7668-2EA691977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AE4FCA-75B1-A9D9-1757-043AAB0CD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7F6664-CA4B-A692-4DC3-6FEB79AB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B58D3-5700-EE69-4BA1-73A61B13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A1ABA-D7E2-58ED-6699-3CF7A6AC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8DCE7-5D61-35EA-2ADB-299B5053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68B73C-BFA9-DCA9-C212-C67722F3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D2647-314F-8A2A-F5FE-D4A67F95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E9F6E-0694-A14B-A703-2922C1AB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C6946-C4DA-5468-5C14-64AA6BFF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1D8E5F-3E62-D289-5308-54E484A6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EDB738-0049-8AAC-2C16-BA1A65CD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0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F356-5234-9A79-FC2E-B7ED98F0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BF63D-129F-F08C-E467-15AC6D40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C31FA-7D39-9F1D-323A-545AD7C78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415E7-C500-2CA4-DFE7-8ADBED4B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08E14-00E8-1FFD-7890-EEF41A08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C0499-673C-C66A-66C7-CBA80BE5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A9E46-5007-40AA-BB5E-4FE078F7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0C33D8-AF49-F9D2-958A-3BAEC0287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CA86D-1C82-6BB5-35E2-03C6E719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65929-0E6C-EB1C-4BFF-9D536A50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ADB68-CF40-CC5C-3EED-42A170C0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6217D-41C8-58C7-74E5-76D6D8B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41998D-1E2F-A1BE-44AF-5833439F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01CC4-E103-7871-8BE6-6E9B901E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8FA32-AA82-6038-EDCD-3716B30C1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97F5-4DDB-46FC-84B0-F7FA508EE75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0A2BA-F9FE-80D0-D0BD-C44A9C456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7CE7D-54FE-BA4B-F1F0-79D4EB2A6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45F8F-EDEF-3AFF-E875-9371833A0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lang="ko-KR" altLang="en-US" dirty="0"/>
              <a:t>프로젝트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F37CC-4A6B-B8F7-4EE2-6AEFB0EDF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ko-KR" dirty="0"/>
              <a:t>2022254019 </a:t>
            </a:r>
            <a:r>
              <a:rPr lang="ko-KR" altLang="en-US" dirty="0"/>
              <a:t>한병엽</a:t>
            </a:r>
          </a:p>
        </p:txBody>
      </p:sp>
    </p:spTree>
    <p:extLst>
      <p:ext uri="{BB962C8B-B14F-4D97-AF65-F5344CB8AC3E}">
        <p14:creationId xmlns:p14="http://schemas.microsoft.com/office/powerpoint/2010/main" val="317046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03FF1-0EAE-242E-F882-79449FCC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AA8AE-A30C-5394-B241-DC84D107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다품종 취급하는 마트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공간제약으로 인해 대량 재고 불가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유통기한이 있기 때문에 적정재고의 순환이 중요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대상 제품은 생수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자주 구매하는 상품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중량이 무겁고 부피가 큼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과거 판매 내역 기준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~ 2020</a:t>
            </a:r>
            <a:r>
              <a:rPr lang="ko-KR" altLang="en-US" dirty="0"/>
              <a:t>년 </a:t>
            </a:r>
            <a:r>
              <a:rPr lang="en-US" altLang="ko-KR" dirty="0"/>
              <a:t>43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0F4024-1CFB-F3E1-B625-1BA4D3185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148" y="914399"/>
            <a:ext cx="3561381" cy="534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4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802195E-D0B6-24DD-E00F-D8EAC528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6" y="779158"/>
            <a:ext cx="6249411" cy="3207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49A45-8BCD-2AFC-679F-DE3BC88B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106" y="165065"/>
            <a:ext cx="3982870" cy="628632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5A649D1-D403-496E-1445-52EED0B0F025}"/>
              </a:ext>
            </a:extLst>
          </p:cNvPr>
          <p:cNvSpPr/>
          <p:nvPr/>
        </p:nvSpPr>
        <p:spPr>
          <a:xfrm>
            <a:off x="6716383" y="2956703"/>
            <a:ext cx="566468" cy="703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4B08D2A-D7D3-8246-6758-C4D62FB0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82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데이터 </a:t>
            </a:r>
            <a:r>
              <a:rPr lang="ko-KR" altLang="en-US" sz="3600" dirty="0" err="1"/>
              <a:t>전처리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42B9C-AA1C-972C-1FFD-640E637AC4AF}"/>
              </a:ext>
            </a:extLst>
          </p:cNvPr>
          <p:cNvSpPr txBox="1"/>
          <p:nvPr/>
        </p:nvSpPr>
        <p:spPr>
          <a:xfrm>
            <a:off x="475128" y="3957916"/>
            <a:ext cx="5217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ono : </a:t>
            </a:r>
            <a:r>
              <a:rPr lang="ko-KR" altLang="en-US" dirty="0">
                <a:solidFill>
                  <a:srgbClr val="FFC000"/>
                </a:solidFill>
              </a:rPr>
              <a:t>주문번호</a:t>
            </a:r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ko-KR" altLang="en-US" dirty="0">
                <a:solidFill>
                  <a:srgbClr val="FFC000"/>
                </a:solidFill>
              </a:rPr>
              <a:t>연월일 포함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dirty="0" err="1"/>
              <a:t>pno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상품</a:t>
            </a:r>
            <a:r>
              <a:rPr lang="en-US" altLang="ko-KR" dirty="0"/>
              <a:t> </a:t>
            </a:r>
            <a:r>
              <a:rPr lang="ko-KR" altLang="en-US" dirty="0"/>
              <a:t>고유 번호</a:t>
            </a:r>
            <a:endParaRPr lang="en-US" altLang="ko-KR" dirty="0"/>
          </a:p>
          <a:p>
            <a:r>
              <a:rPr lang="en-US" altLang="ko-KR" dirty="0">
                <a:solidFill>
                  <a:srgbClr val="FFC000"/>
                </a:solidFill>
              </a:rPr>
              <a:t>name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:</a:t>
            </a:r>
            <a:r>
              <a:rPr lang="ko-KR" altLang="en-US" dirty="0">
                <a:solidFill>
                  <a:srgbClr val="FFC000"/>
                </a:solidFill>
              </a:rPr>
              <a:t> 상품명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 err="1"/>
              <a:t>sell_prc</a:t>
            </a:r>
            <a:r>
              <a:rPr lang="en-US" altLang="ko-KR" dirty="0"/>
              <a:t> : </a:t>
            </a:r>
            <a:r>
              <a:rPr lang="ko-KR" altLang="en-US" dirty="0"/>
              <a:t>판매가</a:t>
            </a:r>
            <a:endParaRPr lang="en-US" altLang="ko-KR" dirty="0"/>
          </a:p>
          <a:p>
            <a:r>
              <a:rPr lang="en-US" altLang="ko-KR" dirty="0"/>
              <a:t>milage : </a:t>
            </a:r>
            <a:r>
              <a:rPr lang="ko-KR" altLang="en-US" dirty="0"/>
              <a:t>적립금</a:t>
            </a:r>
            <a:endParaRPr lang="en-US" altLang="ko-KR" dirty="0"/>
          </a:p>
          <a:p>
            <a:r>
              <a:rPr lang="en-US" altLang="ko-KR" dirty="0" err="1">
                <a:solidFill>
                  <a:srgbClr val="FFC000"/>
                </a:solidFill>
              </a:rPr>
              <a:t>buy_ea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rgbClr val="FFC000"/>
                </a:solidFill>
              </a:rPr>
              <a:t>:</a:t>
            </a:r>
            <a:r>
              <a:rPr lang="ko-KR" altLang="en-US" dirty="0">
                <a:solidFill>
                  <a:srgbClr val="FFC000"/>
                </a:solidFill>
              </a:rPr>
              <a:t> 판매수량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 err="1"/>
              <a:t>total_prc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판매금액</a:t>
            </a:r>
            <a:endParaRPr lang="en-US" altLang="ko-KR" dirty="0"/>
          </a:p>
          <a:p>
            <a:r>
              <a:rPr lang="en-US" altLang="ko-KR" dirty="0" err="1"/>
              <a:t>total_milage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총 적립금</a:t>
            </a:r>
            <a:endParaRPr lang="en-US" altLang="ko-KR" dirty="0"/>
          </a:p>
          <a:p>
            <a:r>
              <a:rPr lang="en-US" altLang="ko-KR" dirty="0" err="1"/>
              <a:t>is_replace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대체 여부</a:t>
            </a:r>
            <a:endParaRPr lang="en-US" altLang="ko-KR" dirty="0"/>
          </a:p>
          <a:p>
            <a:r>
              <a:rPr lang="en-US" altLang="ko-KR" dirty="0" err="1"/>
              <a:t>Sale_prc</a:t>
            </a:r>
            <a:r>
              <a:rPr lang="en-US" altLang="ko-KR" dirty="0"/>
              <a:t> : </a:t>
            </a:r>
            <a:r>
              <a:rPr lang="ko-KR" altLang="en-US" dirty="0"/>
              <a:t>할인액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707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40A9CC5-3673-F030-2784-D337ECDE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78" y="2219309"/>
            <a:ext cx="4942639" cy="21393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E72D90-9BFB-6FEF-C19D-7183DFCC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87" y="1502009"/>
            <a:ext cx="4677428" cy="44392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DEC459-2EDD-F0E7-CE43-BC3257E6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Heatmap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344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363B3-B836-9FC3-1A66-CE586703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Pairplot</a:t>
            </a:r>
            <a:endParaRPr lang="ko-KR" alt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2B10DA-D3DD-9A64-CCA2-D305D8C0D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98612"/>
            <a:ext cx="6660776" cy="666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7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BFBD6-F9F8-735C-99F1-06345A8B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620D0-E85D-52DC-06BE-2C0547A4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95" y="1585285"/>
            <a:ext cx="9535856" cy="962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13C0A-80D2-D248-07D3-71E3A4FCF881}"/>
              </a:ext>
            </a:extLst>
          </p:cNvPr>
          <p:cNvSpPr txBox="1"/>
          <p:nvPr/>
        </p:nvSpPr>
        <p:spPr>
          <a:xfrm>
            <a:off x="996377" y="2613211"/>
            <a:ext cx="521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70% </a:t>
            </a:r>
            <a:r>
              <a:rPr lang="ko-KR" altLang="en-US" dirty="0"/>
              <a:t>학습 데이터 </a:t>
            </a:r>
            <a:r>
              <a:rPr lang="en-US" altLang="ko-KR" dirty="0"/>
              <a:t>/ 30% </a:t>
            </a:r>
            <a:r>
              <a:rPr lang="ko-KR" altLang="en-US" dirty="0"/>
              <a:t>검증 데이터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058E6B-6CDE-4455-25B4-4C936CEB6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5" y="3272429"/>
            <a:ext cx="6575252" cy="28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5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1E0B67-8091-70E3-CBCA-B76EEC10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3" y="2034323"/>
            <a:ext cx="6325873" cy="1744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7B8BEA-26E9-7DEF-ACBC-8F4D3FDE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279" y="4050242"/>
            <a:ext cx="5446853" cy="22340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0BFBD6-F9F8-735C-99F1-06345A8B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262634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110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프로젝트 최종 발표</vt:lpstr>
      <vt:lpstr>프로젝트 개요</vt:lpstr>
      <vt:lpstr>데이터 전처리</vt:lpstr>
      <vt:lpstr>Heatmap</vt:lpstr>
      <vt:lpstr>Pairplot</vt:lpstr>
      <vt:lpstr>학습</vt:lpstr>
      <vt:lpstr>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프로젝트 결과 발표</dc:title>
  <dc:creator>kim jae</dc:creator>
  <cp:lastModifiedBy>한병엽</cp:lastModifiedBy>
  <cp:revision>8</cp:revision>
  <dcterms:created xsi:type="dcterms:W3CDTF">2022-10-06T07:38:55Z</dcterms:created>
  <dcterms:modified xsi:type="dcterms:W3CDTF">2022-12-12T10:03:36Z</dcterms:modified>
</cp:coreProperties>
</file>