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1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CA45A4-D6DA-4FFA-8C48-16D4264A1B06}"/>
              </a:ext>
            </a:extLst>
          </p:cNvPr>
          <p:cNvGrpSpPr/>
          <p:nvPr/>
        </p:nvGrpSpPr>
        <p:grpSpPr>
          <a:xfrm>
            <a:off x="613003" y="4178299"/>
            <a:ext cx="996798" cy="1177212"/>
            <a:chOff x="1400403" y="4127499"/>
            <a:chExt cx="996798" cy="11772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4CE93E-B10B-4A3A-9E47-EDBCE782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0D63D-521C-498B-9FD2-1FA384A89DF2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98628B-6428-43CD-9AF7-38C0C21BE3C5}"/>
              </a:ext>
            </a:extLst>
          </p:cNvPr>
          <p:cNvGrpSpPr/>
          <p:nvPr/>
        </p:nvGrpSpPr>
        <p:grpSpPr>
          <a:xfrm>
            <a:off x="3026003" y="4178299"/>
            <a:ext cx="996798" cy="1177212"/>
            <a:chOff x="1400403" y="4127499"/>
            <a:chExt cx="996798" cy="1177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CFE6E-CE1F-4A3C-884B-E5C305EE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B45B1-5EFD-4EF3-A661-A7671274CA3F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f2.txt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05E4B6F-8376-4B37-BDE1-C51A2C65AE8A}"/>
              </a:ext>
            </a:extLst>
          </p:cNvPr>
          <p:cNvSpPr/>
          <p:nvPr/>
        </p:nvSpPr>
        <p:spPr>
          <a:xfrm>
            <a:off x="1894154" y="4363205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2545EB5-2C70-4BD2-8D88-1F41ED41009B}"/>
              </a:ext>
            </a:extLst>
          </p:cNvPr>
          <p:cNvSpPr/>
          <p:nvPr/>
        </p:nvSpPr>
        <p:spPr>
          <a:xfrm rot="19064363">
            <a:off x="4205554" y="3722099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BFD39-8102-4311-AAE1-83D9A774EDD9}"/>
              </a:ext>
            </a:extLst>
          </p:cNvPr>
          <p:cNvSpPr txBox="1"/>
          <p:nvPr/>
        </p:nvSpPr>
        <p:spPr>
          <a:xfrm>
            <a:off x="4205270" y="3104932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exp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7B8D12-4A2E-4E0E-9C43-1A3D1B6D7088}"/>
              </a:ext>
            </a:extLst>
          </p:cNvPr>
          <p:cNvSpPr/>
          <p:nvPr/>
        </p:nvSpPr>
        <p:spPr>
          <a:xfrm>
            <a:off x="4297532" y="4407988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5544773" y="2528629"/>
            <a:ext cx="1179834" cy="1392655"/>
            <a:chOff x="1308885" y="4127499"/>
            <a:chExt cx="1179834" cy="13926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(+”b”)</a:t>
              </a:r>
              <a:endParaRPr lang="ko-KR" altLang="en-US" sz="1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359F68-9490-4D7D-ABAC-CB07F924486F}"/>
              </a:ext>
            </a:extLst>
          </p:cNvPr>
          <p:cNvSpPr txBox="1"/>
          <p:nvPr/>
        </p:nvSpPr>
        <p:spPr>
          <a:xfrm>
            <a:off x="4205270" y="4986179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86057-82EC-4C81-B3B6-B195AFE5EE10}"/>
              </a:ext>
            </a:extLst>
          </p:cNvPr>
          <p:cNvSpPr/>
          <p:nvPr/>
        </p:nvSpPr>
        <p:spPr>
          <a:xfrm>
            <a:off x="5592446" y="2397195"/>
            <a:ext cx="1072274" cy="1524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130FE-2C80-4F2C-BBBA-AE5E851D3F24}"/>
              </a:ext>
            </a:extLst>
          </p:cNvPr>
          <p:cNvSpPr txBox="1"/>
          <p:nvPr/>
        </p:nvSpPr>
        <p:spPr>
          <a:xfrm>
            <a:off x="5506082" y="2023701"/>
            <a:ext cx="117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25003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3B3566-3574-4F5F-932B-D05D3653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08" y="2352511"/>
            <a:ext cx="3467584" cy="23434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D2E149-162C-4423-AB03-84B5912A58A1}"/>
              </a:ext>
            </a:extLst>
          </p:cNvPr>
          <p:cNvSpPr/>
          <p:nvPr/>
        </p:nvSpPr>
        <p:spPr>
          <a:xfrm>
            <a:off x="4714682" y="244302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07290-F7DF-48AD-AE00-A32C63FFF6EB}"/>
              </a:ext>
            </a:extLst>
          </p:cNvPr>
          <p:cNvSpPr/>
          <p:nvPr/>
        </p:nvSpPr>
        <p:spPr>
          <a:xfrm>
            <a:off x="4714682" y="2657475"/>
            <a:ext cx="1724218" cy="323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9DCF11-37AE-4E6B-A44D-C8B9F9B82D05}"/>
              </a:ext>
            </a:extLst>
          </p:cNvPr>
          <p:cNvSpPr/>
          <p:nvPr/>
        </p:nvSpPr>
        <p:spPr>
          <a:xfrm>
            <a:off x="4705108" y="4029075"/>
            <a:ext cx="1724218" cy="514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05F3D-1144-4139-83B7-31059D63107F}"/>
              </a:ext>
            </a:extLst>
          </p:cNvPr>
          <p:cNvSpPr/>
          <p:nvPr/>
        </p:nvSpPr>
        <p:spPr>
          <a:xfrm>
            <a:off x="4714682" y="309548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891A14-7C82-4FB5-8E49-59BFED2B1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9536"/>
              </p:ext>
            </p:extLst>
          </p:nvPr>
        </p:nvGraphicFramePr>
        <p:xfrm>
          <a:off x="0" y="1480872"/>
          <a:ext cx="5994399" cy="194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133">
                  <a:extLst>
                    <a:ext uri="{9D8B030D-6E8A-4147-A177-3AD203B41FA5}">
                      <a16:colId xmlns:a16="http://schemas.microsoft.com/office/drawing/2014/main" val="829704028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346987765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262071280"/>
                    </a:ext>
                  </a:extLst>
                </a:gridCol>
              </a:tblGrid>
              <a:tr h="1771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Branch [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main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2281"/>
                  </a:ext>
                </a:extLst>
              </a:tr>
              <a:tr h="17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순번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파일내용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9235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f4.txt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7622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119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33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47D33E-192A-418A-B378-69BF7F507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18698"/>
              </p:ext>
            </p:extLst>
          </p:nvPr>
        </p:nvGraphicFramePr>
        <p:xfrm>
          <a:off x="6096000" y="1480872"/>
          <a:ext cx="5994399" cy="2182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133">
                  <a:extLst>
                    <a:ext uri="{9D8B030D-6E8A-4147-A177-3AD203B41FA5}">
                      <a16:colId xmlns:a16="http://schemas.microsoft.com/office/drawing/2014/main" val="829704028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346987765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262071280"/>
                    </a:ext>
                  </a:extLst>
                </a:gridCol>
              </a:tblGrid>
              <a:tr h="1771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Branch [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exp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2281"/>
                  </a:ext>
                </a:extLst>
              </a:tr>
              <a:tr h="17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순번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파일내용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9235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f3.txt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7622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119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5EFA9-0790-461C-BFDA-4D792A6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2833604"/>
            <a:ext cx="4582164" cy="11907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3804918" y="286218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D262D-0EAF-4E86-AE60-6957C5CDA796}"/>
              </a:ext>
            </a:extLst>
          </p:cNvPr>
          <p:cNvSpPr/>
          <p:nvPr/>
        </p:nvSpPr>
        <p:spPr>
          <a:xfrm>
            <a:off x="3804917" y="2990977"/>
            <a:ext cx="3443607" cy="10334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9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229E40-5C60-45CE-9534-0B5705FE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2828821"/>
            <a:ext cx="4525006" cy="14861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3804918" y="286218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D262D-0EAF-4E86-AE60-6957C5CDA796}"/>
              </a:ext>
            </a:extLst>
          </p:cNvPr>
          <p:cNvSpPr/>
          <p:nvPr/>
        </p:nvSpPr>
        <p:spPr>
          <a:xfrm>
            <a:off x="3804918" y="2990977"/>
            <a:ext cx="300358" cy="13573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4755-96C5-42DA-97E1-12AE6604D2F1}"/>
              </a:ext>
            </a:extLst>
          </p:cNvPr>
          <p:cNvSpPr/>
          <p:nvPr/>
        </p:nvSpPr>
        <p:spPr>
          <a:xfrm>
            <a:off x="4633592" y="3282536"/>
            <a:ext cx="376557" cy="292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DA543-6F32-4EF0-B7CA-541F3B9CC5DB}"/>
              </a:ext>
            </a:extLst>
          </p:cNvPr>
          <p:cNvSpPr txBox="1"/>
          <p:nvPr/>
        </p:nvSpPr>
        <p:spPr>
          <a:xfrm>
            <a:off x="3362003" y="3059667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3AFF6-6953-47AD-A90C-B5AA279FA405}"/>
              </a:ext>
            </a:extLst>
          </p:cNvPr>
          <p:cNvSpPr txBox="1"/>
          <p:nvPr/>
        </p:nvSpPr>
        <p:spPr>
          <a:xfrm>
            <a:off x="5009831" y="3381671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346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D9BAD9-2E92-416A-BAD7-8189F568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23925"/>
            <a:ext cx="7620000" cy="2209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73A40D-66D5-43E3-898A-E9F07F427C3A}"/>
              </a:ext>
            </a:extLst>
          </p:cNvPr>
          <p:cNvCxnSpPr/>
          <p:nvPr/>
        </p:nvCxnSpPr>
        <p:spPr>
          <a:xfrm>
            <a:off x="1704975" y="3667125"/>
            <a:ext cx="72199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E64291-9974-42C0-B7E6-92C8438BA5C9}"/>
              </a:ext>
            </a:extLst>
          </p:cNvPr>
          <p:cNvSpPr txBox="1"/>
          <p:nvPr/>
        </p:nvSpPr>
        <p:spPr>
          <a:xfrm>
            <a:off x="7820025" y="383119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최근 </a:t>
            </a:r>
            <a:r>
              <a:rPr lang="ko-KR" altLang="en-US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endParaRPr lang="ko-KR" altLang="en-US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3F2DB6-3B36-45F3-8FE4-8F23EA6D04F8}"/>
              </a:ext>
            </a:extLst>
          </p:cNvPr>
          <p:cNvSpPr/>
          <p:nvPr/>
        </p:nvSpPr>
        <p:spPr>
          <a:xfrm>
            <a:off x="3433443" y="2600333"/>
            <a:ext cx="900432" cy="300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E8EAF-7E13-422B-A47D-B7F44304ECEA}"/>
              </a:ext>
            </a:extLst>
          </p:cNvPr>
          <p:cNvSpPr txBox="1"/>
          <p:nvPr/>
        </p:nvSpPr>
        <p:spPr>
          <a:xfrm>
            <a:off x="3259771" y="2028825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포인터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E805A3-B997-4C71-80E4-CCD433D7B287}"/>
              </a:ext>
            </a:extLst>
          </p:cNvPr>
          <p:cNvSpPr/>
          <p:nvPr/>
        </p:nvSpPr>
        <p:spPr>
          <a:xfrm>
            <a:off x="7820024" y="1866900"/>
            <a:ext cx="428625" cy="5312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5CB0B-919B-4E49-9202-60A96AC7B265}"/>
              </a:ext>
            </a:extLst>
          </p:cNvPr>
          <p:cNvSpPr txBox="1"/>
          <p:nvPr/>
        </p:nvSpPr>
        <p:spPr>
          <a:xfrm>
            <a:off x="8296830" y="2028825"/>
            <a:ext cx="15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포인터</a:t>
            </a:r>
          </a:p>
        </p:txBody>
      </p:sp>
    </p:spTree>
    <p:extLst>
      <p:ext uri="{BB962C8B-B14F-4D97-AF65-F5344CB8AC3E}">
        <p14:creationId xmlns:p14="http://schemas.microsoft.com/office/powerpoint/2010/main" val="4318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69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151</cp:revision>
  <dcterms:created xsi:type="dcterms:W3CDTF">2021-01-21T07:59:08Z</dcterms:created>
  <dcterms:modified xsi:type="dcterms:W3CDTF">2021-02-03T02:08:12Z</dcterms:modified>
</cp:coreProperties>
</file>