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1" r:id="rId3"/>
    <p:sldId id="302" r:id="rId4"/>
    <p:sldId id="303" r:id="rId5"/>
    <p:sldId id="304" r:id="rId6"/>
    <p:sldId id="305" r:id="rId7"/>
    <p:sldId id="307" r:id="rId8"/>
    <p:sldId id="30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0BFF4-2A63-495C-8856-EA9B3603A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259243-5C5D-4F84-BF12-F4E42272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40ACA-DCF1-48D2-9751-CB7A0F22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F3ADD-9E17-466D-BE43-985BF9A7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14D7C-596B-46E4-97EA-366EF107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0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DC02F-4CBB-475E-870B-E2FC134F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75BB0-CB19-4DDE-8484-99C544B9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2C8C2-DB5D-41A7-B799-5AE0AD9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96FC3-20B0-4006-BA27-73E5EA17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C351C-13A4-472B-AEBC-9E2B7DEF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5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DE1690-A7AE-498E-ACAB-9888B1579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3E040-C7A4-44C0-BAD2-B2473886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333D2-5B6E-43C8-ACDB-C459556D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7330B-9A7A-461A-A163-A1BEC30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C23E7-22F7-40B0-B4E5-66003614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51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BADE2-49CB-4BA7-8913-7D324F5C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474E3-E658-44DF-9A7B-3BF7EF95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3F84F-A94A-4BE0-9BB4-9B49A3CD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11AB2-F48A-4ABB-8D37-FE1E043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6309-03D2-4530-A6D7-9201009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035CC-E08A-4B75-B618-79DA991E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C5098-2919-4C21-8290-B9C10653B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14D2A-F199-42C7-A54E-5AC03C83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65B2E-B168-4884-A09B-FBD1599C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E3CA4-1F36-4687-BCF0-B6085C8F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59BCD-F0C2-448F-8880-7ECB079A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3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83125-C833-4C0C-A608-17A6A5A6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8FB46-17F2-47D4-8911-2210C3673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892F3-C57F-4E77-A805-C9DBE2487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42C843-890E-425A-B093-55062285A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4621D-E295-4EE7-AC56-72A1F9E0D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8CBFEA-0614-4ADC-BAC2-E9AE0A35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51878-F53C-4510-AB26-8D59E9F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E3F9C3-C6A4-4421-B1A2-B2B56B0B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548-507A-45E6-8E37-49F3F094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69B9FE-0193-4D64-8A70-F4F2078E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92578C-6448-4D6A-97B0-E0734016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BB120-A82D-4FDC-A259-1BE3364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7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F98E6-D2DE-4435-8378-0FA0CD93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92F936-F16A-4182-8794-DA6212D8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723F8-ADFA-4923-BF17-79DC91B5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5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8E926-B303-444F-9EF0-CA0DB72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A4732-C370-40F3-A045-1223B5BA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D582D-EF0A-4749-BF1F-760A1EA1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3ED95-D314-4411-A6B1-FB4977D7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5741B-036E-4A47-91F9-32A48801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C9278-52A0-49F2-861A-BC60F94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6A71A-1E77-471B-BB2D-ED96165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7836C-C406-4740-B350-85CBFFDC1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6398C-3BB0-4CE1-86BA-42225DE06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22F26-EB3A-4512-A082-1D9AD30E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EC0BA-286C-4536-B94F-D1AE87D3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3B39C-C06C-473D-ABED-7018547E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E286CF-3123-4831-83D3-32D3DD2F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F54A9-5D8B-4763-B8CA-A4A740087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0CEE2-94E9-43DB-8E9A-BD5247888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742A0-9B02-4E65-9D56-B5AFA763D91D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98F99-F726-487B-A770-AC2147F15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4FC35-A9BF-46C2-ACB2-3F754702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6F9D-05EB-47F1-A27A-049F66EF8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8CA45A4-D6DA-4FFA-8C48-16D4264A1B06}"/>
              </a:ext>
            </a:extLst>
          </p:cNvPr>
          <p:cNvGrpSpPr/>
          <p:nvPr/>
        </p:nvGrpSpPr>
        <p:grpSpPr>
          <a:xfrm>
            <a:off x="613003" y="4178299"/>
            <a:ext cx="996798" cy="1177212"/>
            <a:chOff x="1400403" y="4127499"/>
            <a:chExt cx="996798" cy="11772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4CE93E-B10B-4A3A-9E47-EDBCE782B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20D63D-521C-498B-9FD2-1FA384A89DF2}"/>
                </a:ext>
              </a:extLst>
            </p:cNvPr>
            <p:cNvSpPr txBox="1"/>
            <p:nvPr/>
          </p:nvSpPr>
          <p:spPr>
            <a:xfrm>
              <a:off x="1400403" y="4996934"/>
              <a:ext cx="996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f1.txt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98628B-6428-43CD-9AF7-38C0C21BE3C5}"/>
              </a:ext>
            </a:extLst>
          </p:cNvPr>
          <p:cNvGrpSpPr/>
          <p:nvPr/>
        </p:nvGrpSpPr>
        <p:grpSpPr>
          <a:xfrm>
            <a:off x="3026003" y="4178299"/>
            <a:ext cx="996798" cy="1177212"/>
            <a:chOff x="1400403" y="4127499"/>
            <a:chExt cx="996798" cy="11772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FDCFE6E-CE1F-4A3C-884B-E5C305EE3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5B45B1-5EFD-4EF3-A661-A7671274CA3F}"/>
                </a:ext>
              </a:extLst>
            </p:cNvPr>
            <p:cNvSpPr txBox="1"/>
            <p:nvPr/>
          </p:nvSpPr>
          <p:spPr>
            <a:xfrm>
              <a:off x="1400403" y="4996934"/>
              <a:ext cx="996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f2.txt</a:t>
              </a:r>
              <a:endPara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05E4B6F-8376-4B37-BDE1-C51A2C65AE8A}"/>
              </a:ext>
            </a:extLst>
          </p:cNvPr>
          <p:cNvSpPr/>
          <p:nvPr/>
        </p:nvSpPr>
        <p:spPr>
          <a:xfrm>
            <a:off x="1894154" y="4363205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2545EB5-2C70-4BD2-8D88-1F41ED41009B}"/>
              </a:ext>
            </a:extLst>
          </p:cNvPr>
          <p:cNvSpPr/>
          <p:nvPr/>
        </p:nvSpPr>
        <p:spPr>
          <a:xfrm rot="19064363">
            <a:off x="4205554" y="3722099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4BFD39-8102-4311-AAE1-83D9A774EDD9}"/>
              </a:ext>
            </a:extLst>
          </p:cNvPr>
          <p:cNvSpPr txBox="1"/>
          <p:nvPr/>
        </p:nvSpPr>
        <p:spPr>
          <a:xfrm>
            <a:off x="4205270" y="3104932"/>
            <a:ext cx="117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exp</a:t>
            </a:r>
            <a:endParaRPr lang="ko-KR" altLang="en-US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D7B8D12-4A2E-4E0E-9C43-1A3D1B6D7088}"/>
              </a:ext>
            </a:extLst>
          </p:cNvPr>
          <p:cNvSpPr/>
          <p:nvPr/>
        </p:nvSpPr>
        <p:spPr>
          <a:xfrm>
            <a:off x="4297532" y="4407988"/>
            <a:ext cx="847497" cy="328381"/>
          </a:xfrm>
          <a:custGeom>
            <a:avLst/>
            <a:gdLst>
              <a:gd name="connsiteX0" fmla="*/ 273050 w 1409395"/>
              <a:gd name="connsiteY0" fmla="*/ 98320 h 546100"/>
              <a:gd name="connsiteX1" fmla="*/ 95250 w 1409395"/>
              <a:gd name="connsiteY1" fmla="*/ 276120 h 546100"/>
              <a:gd name="connsiteX2" fmla="*/ 273050 w 1409395"/>
              <a:gd name="connsiteY2" fmla="*/ 453920 h 546100"/>
              <a:gd name="connsiteX3" fmla="*/ 450850 w 1409395"/>
              <a:gd name="connsiteY3" fmla="*/ 276120 h 546100"/>
              <a:gd name="connsiteX4" fmla="*/ 273050 w 1409395"/>
              <a:gd name="connsiteY4" fmla="*/ 98320 h 546100"/>
              <a:gd name="connsiteX5" fmla="*/ 273050 w 1409395"/>
              <a:gd name="connsiteY5" fmla="*/ 0 h 546100"/>
              <a:gd name="connsiteX6" fmla="*/ 524642 w 1409395"/>
              <a:gd name="connsiteY6" fmla="*/ 166767 h 546100"/>
              <a:gd name="connsiteX7" fmla="*/ 526870 w 1409395"/>
              <a:gd name="connsiteY7" fmla="*/ 177800 h 546100"/>
              <a:gd name="connsiteX8" fmla="*/ 1218895 w 1409395"/>
              <a:gd name="connsiteY8" fmla="*/ 177800 h 546100"/>
              <a:gd name="connsiteX9" fmla="*/ 1218895 w 1409395"/>
              <a:gd name="connsiteY9" fmla="*/ 82550 h 546100"/>
              <a:gd name="connsiteX10" fmla="*/ 1409395 w 1409395"/>
              <a:gd name="connsiteY10" fmla="*/ 273050 h 546100"/>
              <a:gd name="connsiteX11" fmla="*/ 1218895 w 1409395"/>
              <a:gd name="connsiteY11" fmla="*/ 463550 h 546100"/>
              <a:gd name="connsiteX12" fmla="*/ 1218895 w 1409395"/>
              <a:gd name="connsiteY12" fmla="*/ 368300 h 546100"/>
              <a:gd name="connsiteX13" fmla="*/ 526870 w 1409395"/>
              <a:gd name="connsiteY13" fmla="*/ 368300 h 546100"/>
              <a:gd name="connsiteX14" fmla="*/ 524642 w 1409395"/>
              <a:gd name="connsiteY14" fmla="*/ 379333 h 546100"/>
              <a:gd name="connsiteX15" fmla="*/ 273050 w 1409395"/>
              <a:gd name="connsiteY15" fmla="*/ 546100 h 546100"/>
              <a:gd name="connsiteX16" fmla="*/ 0 w 1409395"/>
              <a:gd name="connsiteY16" fmla="*/ 273050 h 546100"/>
              <a:gd name="connsiteX17" fmla="*/ 273050 w 1409395"/>
              <a:gd name="connsiteY17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9395" h="546100">
                <a:moveTo>
                  <a:pt x="273050" y="98320"/>
                </a:moveTo>
                <a:cubicBezTo>
                  <a:pt x="174854" y="98320"/>
                  <a:pt x="95250" y="177924"/>
                  <a:pt x="95250" y="276120"/>
                </a:cubicBezTo>
                <a:cubicBezTo>
                  <a:pt x="95250" y="374316"/>
                  <a:pt x="174854" y="453920"/>
                  <a:pt x="273050" y="453920"/>
                </a:cubicBezTo>
                <a:cubicBezTo>
                  <a:pt x="371246" y="453920"/>
                  <a:pt x="450850" y="374316"/>
                  <a:pt x="450850" y="276120"/>
                </a:cubicBezTo>
                <a:cubicBezTo>
                  <a:pt x="450850" y="177924"/>
                  <a:pt x="371246" y="98320"/>
                  <a:pt x="273050" y="98320"/>
                </a:cubicBezTo>
                <a:close/>
                <a:moveTo>
                  <a:pt x="273050" y="0"/>
                </a:moveTo>
                <a:cubicBezTo>
                  <a:pt x="386151" y="0"/>
                  <a:pt x="483191" y="68765"/>
                  <a:pt x="524642" y="166767"/>
                </a:cubicBezTo>
                <a:lnTo>
                  <a:pt x="526870" y="177800"/>
                </a:lnTo>
                <a:lnTo>
                  <a:pt x="1218895" y="177800"/>
                </a:lnTo>
                <a:lnTo>
                  <a:pt x="1218895" y="82550"/>
                </a:lnTo>
                <a:lnTo>
                  <a:pt x="1409395" y="273050"/>
                </a:lnTo>
                <a:lnTo>
                  <a:pt x="1218895" y="463550"/>
                </a:lnTo>
                <a:lnTo>
                  <a:pt x="1218895" y="368300"/>
                </a:lnTo>
                <a:lnTo>
                  <a:pt x="526870" y="368300"/>
                </a:lnTo>
                <a:lnTo>
                  <a:pt x="524642" y="379333"/>
                </a:lnTo>
                <a:cubicBezTo>
                  <a:pt x="483191" y="477335"/>
                  <a:pt x="386151" y="546100"/>
                  <a:pt x="273050" y="546100"/>
                </a:cubicBezTo>
                <a:cubicBezTo>
                  <a:pt x="122249" y="546100"/>
                  <a:pt x="0" y="423851"/>
                  <a:pt x="0" y="273050"/>
                </a:cubicBezTo>
                <a:cubicBezTo>
                  <a:pt x="0" y="122249"/>
                  <a:pt x="122249" y="0"/>
                  <a:pt x="273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72D672-9F36-452C-90EC-8750A77F1537}"/>
              </a:ext>
            </a:extLst>
          </p:cNvPr>
          <p:cNvGrpSpPr/>
          <p:nvPr/>
        </p:nvGrpSpPr>
        <p:grpSpPr>
          <a:xfrm>
            <a:off x="5544773" y="2528629"/>
            <a:ext cx="1179834" cy="1392655"/>
            <a:chOff x="1308885" y="4127499"/>
            <a:chExt cx="1179834" cy="1392655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3E5371D-15C3-443C-B7ED-06623529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705" y="4127499"/>
              <a:ext cx="698195" cy="69819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E83C4F-F50D-4973-A345-2B3626A76621}"/>
                </a:ext>
              </a:extLst>
            </p:cNvPr>
            <p:cNvSpPr txBox="1"/>
            <p:nvPr/>
          </p:nvSpPr>
          <p:spPr>
            <a:xfrm>
              <a:off x="1308885" y="4996934"/>
              <a:ext cx="11798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f1.txt</a:t>
              </a:r>
            </a:p>
            <a:p>
              <a:pPr algn="ctr"/>
              <a:r>
                <a:rPr lang="en-US" altLang="ko-KR" sz="1400" dirty="0">
                  <a:solidFill>
                    <a:srgbClr val="0070C0"/>
                  </a:solidFill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(+”b”)</a:t>
              </a:r>
              <a:endParaRPr lang="ko-KR" altLang="en-US" sz="1400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9359F68-9490-4D7D-ABAC-CB07F924486F}"/>
              </a:ext>
            </a:extLst>
          </p:cNvPr>
          <p:cNvSpPr txBox="1"/>
          <p:nvPr/>
        </p:nvSpPr>
        <p:spPr>
          <a:xfrm>
            <a:off x="4205270" y="4986179"/>
            <a:ext cx="117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main</a:t>
            </a:r>
            <a:endParaRPr lang="ko-KR" altLang="en-US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786057-82EC-4C81-B3B6-B195AFE5EE10}"/>
              </a:ext>
            </a:extLst>
          </p:cNvPr>
          <p:cNvSpPr/>
          <p:nvPr/>
        </p:nvSpPr>
        <p:spPr>
          <a:xfrm>
            <a:off x="5592446" y="2397195"/>
            <a:ext cx="1072274" cy="15240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E130FE-2C80-4F2C-BBBA-AE5E851D3F24}"/>
              </a:ext>
            </a:extLst>
          </p:cNvPr>
          <p:cNvSpPr txBox="1"/>
          <p:nvPr/>
        </p:nvSpPr>
        <p:spPr>
          <a:xfrm>
            <a:off x="5506082" y="2023701"/>
            <a:ext cx="117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내용 추가</a:t>
            </a:r>
          </a:p>
        </p:txBody>
      </p:sp>
    </p:spTree>
    <p:extLst>
      <p:ext uri="{BB962C8B-B14F-4D97-AF65-F5344CB8AC3E}">
        <p14:creationId xmlns:p14="http://schemas.microsoft.com/office/powerpoint/2010/main" val="250039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F3B3566-3574-4F5F-932B-D05D3653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08" y="2352511"/>
            <a:ext cx="3467584" cy="23434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CD2E149-162C-4423-AB03-84B5912A58A1}"/>
              </a:ext>
            </a:extLst>
          </p:cNvPr>
          <p:cNvSpPr/>
          <p:nvPr/>
        </p:nvSpPr>
        <p:spPr>
          <a:xfrm>
            <a:off x="4714682" y="2443025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307290-F7DF-48AD-AE00-A32C63FFF6EB}"/>
              </a:ext>
            </a:extLst>
          </p:cNvPr>
          <p:cNvSpPr/>
          <p:nvPr/>
        </p:nvSpPr>
        <p:spPr>
          <a:xfrm>
            <a:off x="4714682" y="2657475"/>
            <a:ext cx="1724218" cy="3237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9DCF11-37AE-4E6B-A44D-C8B9F9B82D05}"/>
              </a:ext>
            </a:extLst>
          </p:cNvPr>
          <p:cNvSpPr/>
          <p:nvPr/>
        </p:nvSpPr>
        <p:spPr>
          <a:xfrm>
            <a:off x="4705108" y="4029075"/>
            <a:ext cx="1724218" cy="5143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905F3D-1144-4139-83B7-31059D63107F}"/>
              </a:ext>
            </a:extLst>
          </p:cNvPr>
          <p:cNvSpPr/>
          <p:nvPr/>
        </p:nvSpPr>
        <p:spPr>
          <a:xfrm>
            <a:off x="4714682" y="3095487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5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1891A14-7C82-4FB5-8E49-59BFED2B1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79536"/>
              </p:ext>
            </p:extLst>
          </p:nvPr>
        </p:nvGraphicFramePr>
        <p:xfrm>
          <a:off x="0" y="1480872"/>
          <a:ext cx="5994399" cy="194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8133">
                  <a:extLst>
                    <a:ext uri="{9D8B030D-6E8A-4147-A177-3AD203B41FA5}">
                      <a16:colId xmlns:a16="http://schemas.microsoft.com/office/drawing/2014/main" val="829704028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3346987765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3262071280"/>
                    </a:ext>
                  </a:extLst>
                </a:gridCol>
              </a:tblGrid>
              <a:tr h="17711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Branch [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main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]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62281"/>
                  </a:ext>
                </a:extLst>
              </a:tr>
              <a:tr h="177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순번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파일명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파일내용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59235"/>
                  </a:ext>
                </a:extLst>
              </a:tr>
              <a:tr h="405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f4.txt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a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76228"/>
                  </a:ext>
                </a:extLst>
              </a:tr>
              <a:tr h="405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231198"/>
                  </a:ext>
                </a:extLst>
              </a:tr>
              <a:tr h="405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a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2133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47D33E-192A-418A-B378-69BF7F507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18698"/>
              </p:ext>
            </p:extLst>
          </p:nvPr>
        </p:nvGraphicFramePr>
        <p:xfrm>
          <a:off x="6096000" y="1480872"/>
          <a:ext cx="5994399" cy="21826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8133">
                  <a:extLst>
                    <a:ext uri="{9D8B030D-6E8A-4147-A177-3AD203B41FA5}">
                      <a16:colId xmlns:a16="http://schemas.microsoft.com/office/drawing/2014/main" val="829704028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3346987765"/>
                    </a:ext>
                  </a:extLst>
                </a:gridCol>
                <a:gridCol w="1998133">
                  <a:extLst>
                    <a:ext uri="{9D8B030D-6E8A-4147-A177-3AD203B41FA5}">
                      <a16:colId xmlns:a16="http://schemas.microsoft.com/office/drawing/2014/main" val="3262071280"/>
                    </a:ext>
                  </a:extLst>
                </a:gridCol>
              </a:tblGrid>
              <a:tr h="17711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Branch [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exp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]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62281"/>
                  </a:ext>
                </a:extLst>
              </a:tr>
              <a:tr h="177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순번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파일명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파일내용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59235"/>
                  </a:ext>
                </a:extLst>
              </a:tr>
              <a:tr h="405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f3.txt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a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76228"/>
                  </a:ext>
                </a:extLst>
              </a:tr>
              <a:tr h="405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f2.txt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231198"/>
                  </a:ext>
                </a:extLst>
              </a:tr>
              <a:tr h="405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f1.txt</a:t>
                      </a:r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a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21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0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A5EFA9-0790-461C-BFDA-4D792A69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18" y="2833604"/>
            <a:ext cx="4582164" cy="11907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A0FDF5-FDBF-4134-AE79-5DA4C1473367}"/>
              </a:ext>
            </a:extLst>
          </p:cNvPr>
          <p:cNvSpPr/>
          <p:nvPr/>
        </p:nvSpPr>
        <p:spPr>
          <a:xfrm>
            <a:off x="3804918" y="2862189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D262D-0EAF-4E86-AE60-6957C5CDA796}"/>
              </a:ext>
            </a:extLst>
          </p:cNvPr>
          <p:cNvSpPr/>
          <p:nvPr/>
        </p:nvSpPr>
        <p:spPr>
          <a:xfrm>
            <a:off x="3804917" y="2990977"/>
            <a:ext cx="3443607" cy="103341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9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0229E40-5C60-45CE-9534-0B5705FE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2828821"/>
            <a:ext cx="4525006" cy="14861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A0FDF5-FDBF-4134-AE79-5DA4C1473367}"/>
              </a:ext>
            </a:extLst>
          </p:cNvPr>
          <p:cNvSpPr/>
          <p:nvPr/>
        </p:nvSpPr>
        <p:spPr>
          <a:xfrm>
            <a:off x="3804918" y="2862189"/>
            <a:ext cx="576904" cy="1287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D262D-0EAF-4E86-AE60-6957C5CDA796}"/>
              </a:ext>
            </a:extLst>
          </p:cNvPr>
          <p:cNvSpPr/>
          <p:nvPr/>
        </p:nvSpPr>
        <p:spPr>
          <a:xfrm>
            <a:off x="3804918" y="2990977"/>
            <a:ext cx="300358" cy="13573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B4755-96C5-42DA-97E1-12AE6604D2F1}"/>
              </a:ext>
            </a:extLst>
          </p:cNvPr>
          <p:cNvSpPr/>
          <p:nvPr/>
        </p:nvSpPr>
        <p:spPr>
          <a:xfrm>
            <a:off x="4633592" y="3282536"/>
            <a:ext cx="376557" cy="292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DA543-6F32-4EF0-B7CA-541F3B9CC5DB}"/>
              </a:ext>
            </a:extLst>
          </p:cNvPr>
          <p:cNvSpPr txBox="1"/>
          <p:nvPr/>
        </p:nvSpPr>
        <p:spPr>
          <a:xfrm>
            <a:off x="3362003" y="3059667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3AFF6-6953-47AD-A90C-B5AA279FA405}"/>
              </a:ext>
            </a:extLst>
          </p:cNvPr>
          <p:cNvSpPr txBox="1"/>
          <p:nvPr/>
        </p:nvSpPr>
        <p:spPr>
          <a:xfrm>
            <a:off x="5009831" y="3381671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3466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ED9BAD9-2E92-416A-BAD7-8189F568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23925"/>
            <a:ext cx="7620000" cy="22098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73A40D-66D5-43E3-898A-E9F07F427C3A}"/>
              </a:ext>
            </a:extLst>
          </p:cNvPr>
          <p:cNvCxnSpPr/>
          <p:nvPr/>
        </p:nvCxnSpPr>
        <p:spPr>
          <a:xfrm>
            <a:off x="1704975" y="3667125"/>
            <a:ext cx="721995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E64291-9974-42C0-B7E6-92C8438BA5C9}"/>
              </a:ext>
            </a:extLst>
          </p:cNvPr>
          <p:cNvSpPr txBox="1"/>
          <p:nvPr/>
        </p:nvSpPr>
        <p:spPr>
          <a:xfrm>
            <a:off x="7820025" y="3831194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최근 </a:t>
            </a:r>
            <a:r>
              <a:rPr lang="ko-KR" altLang="en-US" dirty="0" err="1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</a:t>
            </a:r>
            <a:endParaRPr lang="ko-KR" altLang="en-US" dirty="0">
              <a:solidFill>
                <a:srgbClr val="0070C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3F2DB6-3B36-45F3-8FE4-8F23EA6D04F8}"/>
              </a:ext>
            </a:extLst>
          </p:cNvPr>
          <p:cNvSpPr/>
          <p:nvPr/>
        </p:nvSpPr>
        <p:spPr>
          <a:xfrm>
            <a:off x="3433443" y="2600333"/>
            <a:ext cx="900432" cy="300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E8EAF-7E13-422B-A47D-B7F44304ECEA}"/>
              </a:ext>
            </a:extLst>
          </p:cNvPr>
          <p:cNvSpPr txBox="1"/>
          <p:nvPr/>
        </p:nvSpPr>
        <p:spPr>
          <a:xfrm>
            <a:off x="3259771" y="2028825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커밋</a:t>
            </a:r>
            <a:r>
              <a:rPr lang="ko-KR" altLang="en-US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포인터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E805A3-B997-4C71-80E4-CCD433D7B287}"/>
              </a:ext>
            </a:extLst>
          </p:cNvPr>
          <p:cNvSpPr/>
          <p:nvPr/>
        </p:nvSpPr>
        <p:spPr>
          <a:xfrm>
            <a:off x="7820024" y="1866900"/>
            <a:ext cx="428625" cy="5312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5CB0B-919B-4E49-9202-60A96AC7B265}"/>
              </a:ext>
            </a:extLst>
          </p:cNvPr>
          <p:cNvSpPr txBox="1"/>
          <p:nvPr/>
        </p:nvSpPr>
        <p:spPr>
          <a:xfrm>
            <a:off x="8296830" y="2028825"/>
            <a:ext cx="154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포인터</a:t>
            </a:r>
          </a:p>
        </p:txBody>
      </p:sp>
    </p:spTree>
    <p:extLst>
      <p:ext uri="{BB962C8B-B14F-4D97-AF65-F5344CB8AC3E}">
        <p14:creationId xmlns:p14="http://schemas.microsoft.com/office/powerpoint/2010/main" val="43182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C9A34DD-77A8-4435-A07A-37057BF1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656" y="2928867"/>
            <a:ext cx="4160690" cy="18590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A0FDF5-FDBF-4134-AE79-5DA4C1473367}"/>
              </a:ext>
            </a:extLst>
          </p:cNvPr>
          <p:cNvSpPr/>
          <p:nvPr/>
        </p:nvSpPr>
        <p:spPr>
          <a:xfrm>
            <a:off x="5009830" y="3111445"/>
            <a:ext cx="871699" cy="238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B4755-96C5-42DA-97E1-12AE6604D2F1}"/>
              </a:ext>
            </a:extLst>
          </p:cNvPr>
          <p:cNvSpPr/>
          <p:nvPr/>
        </p:nvSpPr>
        <p:spPr>
          <a:xfrm>
            <a:off x="5009830" y="3775776"/>
            <a:ext cx="1581470" cy="3517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1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3F1CA2-03DA-4AFA-A1DA-2DE49205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830" y="3111445"/>
            <a:ext cx="4646475" cy="1527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A0FDF5-FDBF-4134-AE79-5DA4C1473367}"/>
              </a:ext>
            </a:extLst>
          </p:cNvPr>
          <p:cNvSpPr/>
          <p:nvPr/>
        </p:nvSpPr>
        <p:spPr>
          <a:xfrm>
            <a:off x="5009830" y="3111445"/>
            <a:ext cx="871699" cy="238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B4755-96C5-42DA-97E1-12AE6604D2F1}"/>
              </a:ext>
            </a:extLst>
          </p:cNvPr>
          <p:cNvSpPr/>
          <p:nvPr/>
        </p:nvSpPr>
        <p:spPr>
          <a:xfrm>
            <a:off x="5009830" y="3699210"/>
            <a:ext cx="3537270" cy="2380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7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69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support NB01</dc:creator>
  <cp:lastModifiedBy>support NB01</cp:lastModifiedBy>
  <cp:revision>153</cp:revision>
  <dcterms:created xsi:type="dcterms:W3CDTF">2021-01-21T07:59:08Z</dcterms:created>
  <dcterms:modified xsi:type="dcterms:W3CDTF">2021-02-03T05:10:52Z</dcterms:modified>
</cp:coreProperties>
</file>