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9BE0C-3B08-40B9-8376-8943575C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15DF8-13BE-41E0-8509-9C8FC45BC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3C77E-4FFB-4C93-AAB2-D936297D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48963-9A57-4D17-9644-26315A28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96141-5091-497D-8078-5B83A8B9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56AD7-C4EB-499C-985D-CB9E8FB1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51130-329D-41CA-B567-873877F41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46DB3-5B87-426D-BFAB-CC079187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BDE4F-108F-4C00-BF02-F83B6121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37038-3545-4890-BDFD-D75D6627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8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CE06B9-CA64-4BDC-8DBE-4BF3784D1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4D6100-BE36-489D-B780-891538ABA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0E646-3B69-41F8-B017-8AEED247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6E00A-840E-4B87-8F69-BD9ECF4A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F18AA-3E62-46B5-8B63-BEBBF5B9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B2C8A-1749-4A5C-8126-2E1ADDE6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3AEEA-551A-4195-A6E0-7C736B9E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17D25-5050-4E77-B19F-F8C283AE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19678-0A17-4BAA-B1EB-B7F91FCE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1941B-7C78-421A-B8DD-C773F7EB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2494A-0148-414A-9087-ECABEA75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F06FC-D5B9-4988-B77B-710BC046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11165-E0BC-4661-8FDE-8C7C4EEB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98108-D54A-4F97-B743-BF13F3AF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BE482-FD0E-4BE2-801F-90A955544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5652E-45AE-42AC-9393-B8B942A07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1524F-B300-4BBC-AF43-3890B926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6823C-FBD1-4F2E-8D87-E936B9D9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78A0F-5204-4B7E-B088-A8A3A7DF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D3A44-55D6-4FCA-A5E4-29FAA0C3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6FFB3-2140-47F1-83C3-B18FFF340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28ACE-1611-43E7-ADB4-86F12788C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D8016-6B4F-4576-97C6-5248BCFF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E3408D-D242-4DEE-AB92-F479626B6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6A32E2-9633-4687-92BA-0083ED9C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64AFD9-10DE-4351-9355-91CB40B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89FD4E-CA46-467B-8D65-0888EF24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92201-9B19-486B-951C-503CFDA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5AA8C3-D4A5-4B48-A111-E0FB9406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94B345-FA15-4F69-BF74-93D923BE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C4BDF-2128-4032-8B11-5C33EA1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F1911-6408-4F5B-9851-2AB38668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52302E-A5A6-4166-97A5-43B33DD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F82E9E-1BAC-4D4E-8FC6-F1966A4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2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B6F61-25AE-463D-99E7-3B03C0C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5322B-94F0-414D-96F2-9F6234F3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3D49B-F777-4B3B-8211-26276C990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F2D8C-447E-4E07-AB8D-68FF8C40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BCD30-7FE7-447E-B388-99C5791F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2CA88-333E-4E47-BEDF-7C2A1461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768C5-8C91-4E29-9BA8-80107017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CA737-677F-40A5-B877-733EA96B1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3A8D8-1FD3-482B-A6E2-F9E6DF1E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27A99-FFF5-4544-937F-6E2D5848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7C55-82B4-43AB-B8FF-30F10D89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4B64A-4B5B-4F65-8A71-1C3C2DC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D0A01B-2DB0-4AE7-9AC8-F841FC55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BFD19-78F9-4AA4-B15D-53AC37BD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EB8B-F3F7-4B34-81BC-5CFAD6152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7785-77AE-455F-BBCB-4E24100BB11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A49B3-236C-47E2-9D21-556181B3D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084D-26AB-4297-A6E7-BFE486E0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BDCE41-EA03-41BB-B9DE-375FF4F17609}"/>
              </a:ext>
            </a:extLst>
          </p:cNvPr>
          <p:cNvGrpSpPr/>
          <p:nvPr/>
        </p:nvGrpSpPr>
        <p:grpSpPr>
          <a:xfrm>
            <a:off x="2261937" y="1443789"/>
            <a:ext cx="2149643" cy="802106"/>
            <a:chOff x="3256547" y="978568"/>
            <a:chExt cx="2149643" cy="8021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4629A9-2B89-406E-B3A8-9576BD4170E6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658453-053A-4E94-A3EC-B90649D85398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F5FAFA-B0AF-4680-9734-4C9F5BC7CAB4}"/>
              </a:ext>
            </a:extLst>
          </p:cNvPr>
          <p:cNvGrpSpPr/>
          <p:nvPr/>
        </p:nvGrpSpPr>
        <p:grpSpPr>
          <a:xfrm>
            <a:off x="4065471" y="1724526"/>
            <a:ext cx="692217" cy="240632"/>
            <a:chOff x="4748463" y="1090863"/>
            <a:chExt cx="692217" cy="24063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77C4339-B624-4172-A72E-DF6080CE5ABB}"/>
                </a:ext>
              </a:extLst>
            </p:cNvPr>
            <p:cNvSpPr/>
            <p:nvPr/>
          </p:nvSpPr>
          <p:spPr>
            <a:xfrm>
              <a:off x="4748463" y="1090863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6145DD-A719-4597-9ED3-D515A2E527F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989095" y="1211179"/>
              <a:ext cx="4515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FB3120-5E2E-499F-8918-6120820250D6}"/>
              </a:ext>
            </a:extLst>
          </p:cNvPr>
          <p:cNvGrpSpPr/>
          <p:nvPr/>
        </p:nvGrpSpPr>
        <p:grpSpPr>
          <a:xfrm>
            <a:off x="4757688" y="1443789"/>
            <a:ext cx="2149643" cy="802106"/>
            <a:chOff x="3256547" y="978568"/>
            <a:chExt cx="2149643" cy="80210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82575BC-398B-4261-9365-93BAFFCE73C6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43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A2A95B9-96EE-488E-AC3A-7430BF12F7B9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2EE9B07-98AA-4EED-BC18-D9743BD69009}"/>
              </a:ext>
            </a:extLst>
          </p:cNvPr>
          <p:cNvGrpSpPr/>
          <p:nvPr/>
        </p:nvGrpSpPr>
        <p:grpSpPr>
          <a:xfrm>
            <a:off x="6561222" y="1724526"/>
            <a:ext cx="692217" cy="240632"/>
            <a:chOff x="4748463" y="1090863"/>
            <a:chExt cx="692217" cy="24063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CABB23A-BE88-4AA5-B45B-2227670B635B}"/>
                </a:ext>
              </a:extLst>
            </p:cNvPr>
            <p:cNvSpPr/>
            <p:nvPr/>
          </p:nvSpPr>
          <p:spPr>
            <a:xfrm>
              <a:off x="4748463" y="1090863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59E7E09-8684-4ED1-AAA5-F4EC472078B0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4989095" y="1211179"/>
              <a:ext cx="4515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022831-8C69-458D-8F40-2BDA72023F0A}"/>
              </a:ext>
            </a:extLst>
          </p:cNvPr>
          <p:cNvGrpSpPr/>
          <p:nvPr/>
        </p:nvGrpSpPr>
        <p:grpSpPr>
          <a:xfrm>
            <a:off x="7253439" y="1443789"/>
            <a:ext cx="2149643" cy="802106"/>
            <a:chOff x="3256547" y="978568"/>
            <a:chExt cx="2149643" cy="8021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D93B9C-7152-40C8-83EE-E56DBA17D52D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67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87F2754-4EA4-44F4-8A13-0B0D207F4BD5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85F4421-0E42-4CD0-ACBD-9AD652B54D3A}"/>
              </a:ext>
            </a:extLst>
          </p:cNvPr>
          <p:cNvGrpSpPr/>
          <p:nvPr/>
        </p:nvGrpSpPr>
        <p:grpSpPr>
          <a:xfrm>
            <a:off x="9056973" y="1724526"/>
            <a:ext cx="692217" cy="240632"/>
            <a:chOff x="4748463" y="1090863"/>
            <a:chExt cx="692217" cy="2406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61FAD82-6574-4019-8F7A-7292C15A4BEF}"/>
                </a:ext>
              </a:extLst>
            </p:cNvPr>
            <p:cNvSpPr/>
            <p:nvPr/>
          </p:nvSpPr>
          <p:spPr>
            <a:xfrm>
              <a:off x="4748463" y="1090863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A8F331D-B9D1-4DFB-8468-2B168620CF54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4989095" y="1211179"/>
              <a:ext cx="4515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6DAB1C9-2804-48DB-83B8-BCEB5F0306C5}"/>
              </a:ext>
            </a:extLst>
          </p:cNvPr>
          <p:cNvGrpSpPr/>
          <p:nvPr/>
        </p:nvGrpSpPr>
        <p:grpSpPr>
          <a:xfrm>
            <a:off x="9833810" y="1515984"/>
            <a:ext cx="238223" cy="657715"/>
            <a:chOff x="9833810" y="1515984"/>
            <a:chExt cx="238223" cy="65771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067C75-FEF4-4970-85E3-3297049566D0}"/>
                </a:ext>
              </a:extLst>
            </p:cNvPr>
            <p:cNvSpPr/>
            <p:nvPr/>
          </p:nvSpPr>
          <p:spPr>
            <a:xfrm flipH="1">
              <a:off x="9833810" y="1515984"/>
              <a:ext cx="96253" cy="6577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057559-A5AA-4200-833F-1A8B7E6058E4}"/>
                </a:ext>
              </a:extLst>
            </p:cNvPr>
            <p:cNvSpPr/>
            <p:nvPr/>
          </p:nvSpPr>
          <p:spPr>
            <a:xfrm flipH="1">
              <a:off x="9975781" y="1680412"/>
              <a:ext cx="96252" cy="3288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DCC26EE-8BEB-42D3-B2F0-134BE00AF472}"/>
              </a:ext>
            </a:extLst>
          </p:cNvPr>
          <p:cNvSpPr txBox="1"/>
          <p:nvPr/>
        </p:nvSpPr>
        <p:spPr>
          <a:xfrm>
            <a:off x="2967790" y="834189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2B6E2-92D3-455D-8E48-235F39CA8CFE}"/>
              </a:ext>
            </a:extLst>
          </p:cNvPr>
          <p:cNvSpPr txBox="1"/>
          <p:nvPr/>
        </p:nvSpPr>
        <p:spPr>
          <a:xfrm>
            <a:off x="5463541" y="834189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CF382F-9E3F-4E86-94A7-F323D00005BA}"/>
              </a:ext>
            </a:extLst>
          </p:cNvPr>
          <p:cNvSpPr txBox="1"/>
          <p:nvPr/>
        </p:nvSpPr>
        <p:spPr>
          <a:xfrm>
            <a:off x="7959292" y="834189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96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BDCE41-EA03-41BB-B9DE-375FF4F17609}"/>
              </a:ext>
            </a:extLst>
          </p:cNvPr>
          <p:cNvGrpSpPr/>
          <p:nvPr/>
        </p:nvGrpSpPr>
        <p:grpSpPr>
          <a:xfrm>
            <a:off x="2261937" y="1443789"/>
            <a:ext cx="2149643" cy="802106"/>
            <a:chOff x="3256547" y="978568"/>
            <a:chExt cx="2149643" cy="8021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4629A9-2B89-406E-B3A8-9576BD4170E6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658453-053A-4E94-A3EC-B90649D85398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F5FAFA-B0AF-4680-9734-4C9F5BC7CAB4}"/>
              </a:ext>
            </a:extLst>
          </p:cNvPr>
          <p:cNvGrpSpPr/>
          <p:nvPr/>
        </p:nvGrpSpPr>
        <p:grpSpPr>
          <a:xfrm>
            <a:off x="4065471" y="1724526"/>
            <a:ext cx="692217" cy="240632"/>
            <a:chOff x="4748463" y="1090863"/>
            <a:chExt cx="692217" cy="24063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77C4339-B624-4172-A72E-DF6080CE5ABB}"/>
                </a:ext>
              </a:extLst>
            </p:cNvPr>
            <p:cNvSpPr/>
            <p:nvPr/>
          </p:nvSpPr>
          <p:spPr>
            <a:xfrm>
              <a:off x="4748463" y="1090863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6145DD-A719-4597-9ED3-D515A2E527F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989095" y="1211179"/>
              <a:ext cx="4515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FB3120-5E2E-499F-8918-6120820250D6}"/>
              </a:ext>
            </a:extLst>
          </p:cNvPr>
          <p:cNvGrpSpPr/>
          <p:nvPr/>
        </p:nvGrpSpPr>
        <p:grpSpPr>
          <a:xfrm>
            <a:off x="4757688" y="1443789"/>
            <a:ext cx="2149643" cy="802106"/>
            <a:chOff x="3256547" y="978568"/>
            <a:chExt cx="2149643" cy="80210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82575BC-398B-4261-9365-93BAFFCE73C6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43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A2A95B9-96EE-488E-AC3A-7430BF12F7B9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2EE9B07-98AA-4EED-BC18-D9743BD69009}"/>
              </a:ext>
            </a:extLst>
          </p:cNvPr>
          <p:cNvGrpSpPr/>
          <p:nvPr/>
        </p:nvGrpSpPr>
        <p:grpSpPr>
          <a:xfrm>
            <a:off x="6561222" y="1724526"/>
            <a:ext cx="692217" cy="240632"/>
            <a:chOff x="4748463" y="1090863"/>
            <a:chExt cx="692217" cy="24063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CABB23A-BE88-4AA5-B45B-2227670B635B}"/>
                </a:ext>
              </a:extLst>
            </p:cNvPr>
            <p:cNvSpPr/>
            <p:nvPr/>
          </p:nvSpPr>
          <p:spPr>
            <a:xfrm>
              <a:off x="4748463" y="1090863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59E7E09-8684-4ED1-AAA5-F4EC472078B0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4989095" y="1211179"/>
              <a:ext cx="4515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022831-8C69-458D-8F40-2BDA72023F0A}"/>
              </a:ext>
            </a:extLst>
          </p:cNvPr>
          <p:cNvGrpSpPr/>
          <p:nvPr/>
        </p:nvGrpSpPr>
        <p:grpSpPr>
          <a:xfrm>
            <a:off x="7253439" y="1443789"/>
            <a:ext cx="2149643" cy="802106"/>
            <a:chOff x="3256547" y="978568"/>
            <a:chExt cx="2149643" cy="8021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D93B9C-7152-40C8-83EE-E56DBA17D52D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67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87F2754-4EA4-44F4-8A13-0B0D207F4BD5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85F4421-0E42-4CD0-ACBD-9AD652B54D3A}"/>
              </a:ext>
            </a:extLst>
          </p:cNvPr>
          <p:cNvGrpSpPr/>
          <p:nvPr/>
        </p:nvGrpSpPr>
        <p:grpSpPr>
          <a:xfrm>
            <a:off x="9056973" y="1724526"/>
            <a:ext cx="692217" cy="240632"/>
            <a:chOff x="4748463" y="1090863"/>
            <a:chExt cx="692217" cy="2406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61FAD82-6574-4019-8F7A-7292C15A4BEF}"/>
                </a:ext>
              </a:extLst>
            </p:cNvPr>
            <p:cNvSpPr/>
            <p:nvPr/>
          </p:nvSpPr>
          <p:spPr>
            <a:xfrm>
              <a:off x="4748463" y="1090863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A8F331D-B9D1-4DFB-8468-2B168620CF54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4989095" y="1211179"/>
              <a:ext cx="4515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6DAB1C9-2804-48DB-83B8-BCEB5F0306C5}"/>
              </a:ext>
            </a:extLst>
          </p:cNvPr>
          <p:cNvGrpSpPr/>
          <p:nvPr/>
        </p:nvGrpSpPr>
        <p:grpSpPr>
          <a:xfrm>
            <a:off x="9833810" y="1515984"/>
            <a:ext cx="238223" cy="657715"/>
            <a:chOff x="9833810" y="1515984"/>
            <a:chExt cx="238223" cy="65771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067C75-FEF4-4970-85E3-3297049566D0}"/>
                </a:ext>
              </a:extLst>
            </p:cNvPr>
            <p:cNvSpPr/>
            <p:nvPr/>
          </p:nvSpPr>
          <p:spPr>
            <a:xfrm flipH="1">
              <a:off x="9833810" y="1515984"/>
              <a:ext cx="96253" cy="6577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057559-A5AA-4200-833F-1A8B7E6058E4}"/>
                </a:ext>
              </a:extLst>
            </p:cNvPr>
            <p:cNvSpPr/>
            <p:nvPr/>
          </p:nvSpPr>
          <p:spPr>
            <a:xfrm flipH="1">
              <a:off x="9975781" y="1680412"/>
              <a:ext cx="96252" cy="3288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DCC26EE-8BEB-42D3-B2F0-134BE00AF472}"/>
              </a:ext>
            </a:extLst>
          </p:cNvPr>
          <p:cNvSpPr txBox="1"/>
          <p:nvPr/>
        </p:nvSpPr>
        <p:spPr>
          <a:xfrm>
            <a:off x="2967790" y="834189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2B6E2-92D3-455D-8E48-235F39CA8CFE}"/>
              </a:ext>
            </a:extLst>
          </p:cNvPr>
          <p:cNvSpPr txBox="1"/>
          <p:nvPr/>
        </p:nvSpPr>
        <p:spPr>
          <a:xfrm>
            <a:off x="5463541" y="834189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CF382F-9E3F-4E86-94A7-F323D00005BA}"/>
              </a:ext>
            </a:extLst>
          </p:cNvPr>
          <p:cNvSpPr txBox="1"/>
          <p:nvPr/>
        </p:nvSpPr>
        <p:spPr>
          <a:xfrm>
            <a:off x="7959292" y="834189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261BBC-DD2D-4B17-9F08-DAC23221B056}"/>
              </a:ext>
            </a:extLst>
          </p:cNvPr>
          <p:cNvCxnSpPr>
            <a:cxnSpLocks/>
          </p:cNvCxnSpPr>
          <p:nvPr/>
        </p:nvCxnSpPr>
        <p:spPr>
          <a:xfrm flipV="1">
            <a:off x="3017120" y="2414337"/>
            <a:ext cx="0" cy="778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34B668-79DB-4C6F-AA74-00A50BAACF1B}"/>
              </a:ext>
            </a:extLst>
          </p:cNvPr>
          <p:cNvSpPr txBox="1"/>
          <p:nvPr/>
        </p:nvSpPr>
        <p:spPr>
          <a:xfrm>
            <a:off x="1652138" y="3344779"/>
            <a:ext cx="272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self.head</a:t>
            </a:r>
            <a:r>
              <a:rPr lang="en-US" sz="28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curr</a:t>
            </a:r>
            <a:endParaRPr lang="en-US" sz="28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493C9-D838-442D-AD68-C6FC896D2F37}"/>
              </a:ext>
            </a:extLst>
          </p:cNvPr>
          <p:cNvSpPr/>
          <p:nvPr/>
        </p:nvSpPr>
        <p:spPr>
          <a:xfrm>
            <a:off x="4757688" y="557458"/>
            <a:ext cx="6054682" cy="263492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EA47464-F41E-4493-843F-003409FA1266}"/>
              </a:ext>
            </a:extLst>
          </p:cNvPr>
          <p:cNvCxnSpPr>
            <a:cxnSpLocks/>
          </p:cNvCxnSpPr>
          <p:nvPr/>
        </p:nvCxnSpPr>
        <p:spPr>
          <a:xfrm flipV="1">
            <a:off x="5776562" y="2414337"/>
            <a:ext cx="0" cy="778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52B38A8-686B-40A8-9AD2-487F4856A7DC}"/>
              </a:ext>
            </a:extLst>
          </p:cNvPr>
          <p:cNvSpPr txBox="1"/>
          <p:nvPr/>
        </p:nvSpPr>
        <p:spPr>
          <a:xfrm>
            <a:off x="4803408" y="3344779"/>
            <a:ext cx="175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curr.next</a:t>
            </a:r>
            <a:endParaRPr lang="en-US" sz="28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1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BDCE41-EA03-41BB-B9DE-375FF4F17609}"/>
              </a:ext>
            </a:extLst>
          </p:cNvPr>
          <p:cNvGrpSpPr/>
          <p:nvPr/>
        </p:nvGrpSpPr>
        <p:grpSpPr>
          <a:xfrm>
            <a:off x="2261937" y="1443789"/>
            <a:ext cx="2149643" cy="802106"/>
            <a:chOff x="3256547" y="978568"/>
            <a:chExt cx="2149643" cy="8021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4629A9-2B89-406E-B3A8-9576BD4170E6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658453-053A-4E94-A3EC-B90649D85398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F5FAFA-B0AF-4680-9734-4C9F5BC7CAB4}"/>
              </a:ext>
            </a:extLst>
          </p:cNvPr>
          <p:cNvGrpSpPr/>
          <p:nvPr/>
        </p:nvGrpSpPr>
        <p:grpSpPr>
          <a:xfrm>
            <a:off x="4065471" y="1724526"/>
            <a:ext cx="692217" cy="240632"/>
            <a:chOff x="4748463" y="1090863"/>
            <a:chExt cx="692217" cy="24063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77C4339-B624-4172-A72E-DF6080CE5ABB}"/>
                </a:ext>
              </a:extLst>
            </p:cNvPr>
            <p:cNvSpPr/>
            <p:nvPr/>
          </p:nvSpPr>
          <p:spPr>
            <a:xfrm>
              <a:off x="4748463" y="1090863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6145DD-A719-4597-9ED3-D515A2E527F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989095" y="1211179"/>
              <a:ext cx="4515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FB3120-5E2E-499F-8918-6120820250D6}"/>
              </a:ext>
            </a:extLst>
          </p:cNvPr>
          <p:cNvGrpSpPr/>
          <p:nvPr/>
        </p:nvGrpSpPr>
        <p:grpSpPr>
          <a:xfrm>
            <a:off x="4757688" y="1443789"/>
            <a:ext cx="2149643" cy="802106"/>
            <a:chOff x="3256547" y="978568"/>
            <a:chExt cx="2149643" cy="80210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82575BC-398B-4261-9365-93BAFFCE73C6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43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A2A95B9-96EE-488E-AC3A-7430BF12F7B9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2EE9B07-98AA-4EED-BC18-D9743BD69009}"/>
              </a:ext>
            </a:extLst>
          </p:cNvPr>
          <p:cNvGrpSpPr/>
          <p:nvPr/>
        </p:nvGrpSpPr>
        <p:grpSpPr>
          <a:xfrm>
            <a:off x="6561222" y="1724526"/>
            <a:ext cx="692217" cy="240632"/>
            <a:chOff x="4748463" y="1090863"/>
            <a:chExt cx="692217" cy="24063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CABB23A-BE88-4AA5-B45B-2227670B635B}"/>
                </a:ext>
              </a:extLst>
            </p:cNvPr>
            <p:cNvSpPr/>
            <p:nvPr/>
          </p:nvSpPr>
          <p:spPr>
            <a:xfrm>
              <a:off x="4748463" y="1090863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59E7E09-8684-4ED1-AAA5-F4EC472078B0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4989095" y="1211179"/>
              <a:ext cx="4515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022831-8C69-458D-8F40-2BDA72023F0A}"/>
              </a:ext>
            </a:extLst>
          </p:cNvPr>
          <p:cNvGrpSpPr/>
          <p:nvPr/>
        </p:nvGrpSpPr>
        <p:grpSpPr>
          <a:xfrm>
            <a:off x="7253439" y="1443789"/>
            <a:ext cx="2149643" cy="802106"/>
            <a:chOff x="3256547" y="978568"/>
            <a:chExt cx="2149643" cy="8021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D93B9C-7152-40C8-83EE-E56DBA17D52D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67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87F2754-4EA4-44F4-8A13-0B0D207F4BD5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85F4421-0E42-4CD0-ACBD-9AD652B54D3A}"/>
              </a:ext>
            </a:extLst>
          </p:cNvPr>
          <p:cNvGrpSpPr/>
          <p:nvPr/>
        </p:nvGrpSpPr>
        <p:grpSpPr>
          <a:xfrm>
            <a:off x="9056973" y="1724526"/>
            <a:ext cx="692217" cy="240632"/>
            <a:chOff x="4748463" y="1090863"/>
            <a:chExt cx="692217" cy="2406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61FAD82-6574-4019-8F7A-7292C15A4BEF}"/>
                </a:ext>
              </a:extLst>
            </p:cNvPr>
            <p:cNvSpPr/>
            <p:nvPr/>
          </p:nvSpPr>
          <p:spPr>
            <a:xfrm>
              <a:off x="4748463" y="1090863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A8F331D-B9D1-4DFB-8468-2B168620CF54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4989095" y="1211179"/>
              <a:ext cx="4515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6DAB1C9-2804-48DB-83B8-BCEB5F0306C5}"/>
              </a:ext>
            </a:extLst>
          </p:cNvPr>
          <p:cNvGrpSpPr/>
          <p:nvPr/>
        </p:nvGrpSpPr>
        <p:grpSpPr>
          <a:xfrm>
            <a:off x="9833810" y="1515984"/>
            <a:ext cx="238223" cy="657715"/>
            <a:chOff x="9833810" y="1515984"/>
            <a:chExt cx="238223" cy="65771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067C75-FEF4-4970-85E3-3297049566D0}"/>
                </a:ext>
              </a:extLst>
            </p:cNvPr>
            <p:cNvSpPr/>
            <p:nvPr/>
          </p:nvSpPr>
          <p:spPr>
            <a:xfrm flipH="1">
              <a:off x="9833810" y="1515984"/>
              <a:ext cx="96253" cy="6577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057559-A5AA-4200-833F-1A8B7E6058E4}"/>
                </a:ext>
              </a:extLst>
            </p:cNvPr>
            <p:cNvSpPr/>
            <p:nvPr/>
          </p:nvSpPr>
          <p:spPr>
            <a:xfrm flipH="1">
              <a:off x="9975781" y="1680412"/>
              <a:ext cx="96252" cy="3288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DCC26EE-8BEB-42D3-B2F0-134BE00AF472}"/>
              </a:ext>
            </a:extLst>
          </p:cNvPr>
          <p:cNvSpPr txBox="1"/>
          <p:nvPr/>
        </p:nvSpPr>
        <p:spPr>
          <a:xfrm>
            <a:off x="2967790" y="834189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92B6E2-92D3-455D-8E48-235F39CA8CFE}"/>
              </a:ext>
            </a:extLst>
          </p:cNvPr>
          <p:cNvSpPr txBox="1"/>
          <p:nvPr/>
        </p:nvSpPr>
        <p:spPr>
          <a:xfrm>
            <a:off x="5463541" y="834189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CF382F-9E3F-4E86-94A7-F323D00005BA}"/>
              </a:ext>
            </a:extLst>
          </p:cNvPr>
          <p:cNvSpPr txBox="1"/>
          <p:nvPr/>
        </p:nvSpPr>
        <p:spPr>
          <a:xfrm>
            <a:off x="7959292" y="834189"/>
            <a:ext cx="70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8261BBC-DD2D-4B17-9F08-DAC23221B056}"/>
              </a:ext>
            </a:extLst>
          </p:cNvPr>
          <p:cNvCxnSpPr>
            <a:cxnSpLocks/>
          </p:cNvCxnSpPr>
          <p:nvPr/>
        </p:nvCxnSpPr>
        <p:spPr>
          <a:xfrm flipV="1">
            <a:off x="3017120" y="2414337"/>
            <a:ext cx="0" cy="778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34B668-79DB-4C6F-AA74-00A50BAACF1B}"/>
              </a:ext>
            </a:extLst>
          </p:cNvPr>
          <p:cNvSpPr txBox="1"/>
          <p:nvPr/>
        </p:nvSpPr>
        <p:spPr>
          <a:xfrm>
            <a:off x="2311267" y="3360821"/>
            <a:ext cx="141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Head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3493C9-D838-442D-AD68-C6FC896D2F37}"/>
              </a:ext>
            </a:extLst>
          </p:cNvPr>
          <p:cNvSpPr/>
          <p:nvPr/>
        </p:nvSpPr>
        <p:spPr>
          <a:xfrm>
            <a:off x="7253438" y="557458"/>
            <a:ext cx="3558932" cy="263492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65FA62-1570-40B3-AF22-E2AAF58F359B}"/>
              </a:ext>
            </a:extLst>
          </p:cNvPr>
          <p:cNvCxnSpPr>
            <a:cxnSpLocks/>
          </p:cNvCxnSpPr>
          <p:nvPr/>
        </p:nvCxnSpPr>
        <p:spPr>
          <a:xfrm flipV="1">
            <a:off x="5591878" y="2414337"/>
            <a:ext cx="0" cy="778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C445A4-E4E4-4283-8271-F0CF447CC208}"/>
              </a:ext>
            </a:extLst>
          </p:cNvPr>
          <p:cNvSpPr txBox="1"/>
          <p:nvPr/>
        </p:nvSpPr>
        <p:spPr>
          <a:xfrm>
            <a:off x="4757687" y="3360821"/>
            <a:ext cx="1530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curr.next</a:t>
            </a:r>
            <a:endParaRPr lang="en-US" sz="28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= </a:t>
            </a:r>
            <a:r>
              <a:rPr lang="en-US" sz="28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curr</a:t>
            </a:r>
            <a:endParaRPr lang="en-US" sz="280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17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32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AppleSDGothicNeoM00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준혁</dc:creator>
  <cp:lastModifiedBy>한 준혁</cp:lastModifiedBy>
  <cp:revision>30</cp:revision>
  <dcterms:created xsi:type="dcterms:W3CDTF">2021-01-29T14:33:38Z</dcterms:created>
  <dcterms:modified xsi:type="dcterms:W3CDTF">2021-02-07T05:12:29Z</dcterms:modified>
</cp:coreProperties>
</file>