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9BE0C-3B08-40B9-8376-8943575C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15DF8-13BE-41E0-8509-9C8FC45B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3C77E-4FFB-4C93-AAB2-D936297D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48963-9A57-4D17-9644-26315A28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96141-5091-497D-8078-5B83A8B9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56AD7-C4EB-499C-985D-CB9E8FB1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51130-329D-41CA-B567-873877F4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46DB3-5B87-426D-BFAB-CC079187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BDE4F-108F-4C00-BF02-F83B6121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37038-3545-4890-BDFD-D75D662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CE06B9-CA64-4BDC-8DBE-4BF3784D1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D6100-BE36-489D-B780-891538AB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0E646-3B69-41F8-B017-8AEED247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E00A-840E-4B87-8F69-BD9ECF4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F18AA-3E62-46B5-8B63-BEBBF5B9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B2C8A-1749-4A5C-8126-2E1ADDE6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3AEEA-551A-4195-A6E0-7C736B9E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17D25-5050-4E77-B19F-F8C283A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19678-0A17-4BAA-B1EB-B7F91FCE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1941B-7C78-421A-B8DD-C773F7EB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2494A-0148-414A-9087-ECABEA75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F06FC-D5B9-4988-B77B-710BC046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11165-E0BC-4661-8FDE-8C7C4EEB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8108-D54A-4F97-B743-BF13F3A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BE482-FD0E-4BE2-801F-90A955544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5652E-45AE-42AC-9393-B8B942A07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1524F-B300-4BBC-AF43-3890B926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6823C-FBD1-4F2E-8D87-E936B9D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78A0F-5204-4B7E-B088-A8A3A7DF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D3A44-55D6-4FCA-A5E4-29FAA0C3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6FFB3-2140-47F1-83C3-B18FFF340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28ACE-1611-43E7-ADB4-86F12788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D8016-6B4F-4576-97C6-5248BCFF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E3408D-D242-4DEE-AB92-F479626B6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A32E2-9633-4687-92BA-0083ED9C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64AFD9-10DE-4351-9355-91CB40B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89FD4E-CA46-467B-8D65-0888EF24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2201-9B19-486B-951C-503CFDA4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5AA8C3-D4A5-4B48-A111-E0FB9406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94B345-FA15-4F69-BF74-93D923BE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AC4BDF-2128-4032-8B11-5C33EA1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F1911-6408-4F5B-9851-2AB3866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2302E-A5A6-4166-97A5-43B33DD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F82E9E-1BAC-4D4E-8FC6-F1966A4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2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B6F61-25AE-463D-99E7-3B03C0C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5322B-94F0-414D-96F2-9F6234F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3D49B-F777-4B3B-8211-26276C99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F2D8C-447E-4E07-AB8D-68FF8C4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BCD30-7FE7-447E-B388-99C5791F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2CA88-333E-4E47-BEDF-7C2A1461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768C5-8C91-4E29-9BA8-80107017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CA737-677F-40A5-B877-733EA96B1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3A8D8-1FD3-482B-A6E2-F9E6DF1E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27A99-FFF5-4544-937F-6E2D5848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7C55-82B4-43AB-B8FF-30F10D89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4B64A-4B5B-4F65-8A71-1C3C2DC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D0A01B-2DB0-4AE7-9AC8-F841FC55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BFD19-78F9-4AA4-B15D-53AC37BD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EB8B-F3F7-4B34-81BC-5CFAD6152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7785-77AE-455F-BBCB-4E24100BB11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A49B3-236C-47E2-9D21-556181B3D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084D-26AB-4297-A6E7-BFE486E0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1677-DF67-44FE-B158-DDAED1B7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48D4244-F028-40F3-BC7B-38842FAAE259}"/>
              </a:ext>
            </a:extLst>
          </p:cNvPr>
          <p:cNvSpPr txBox="1"/>
          <p:nvPr/>
        </p:nvSpPr>
        <p:spPr>
          <a:xfrm>
            <a:off x="2835834" y="715099"/>
            <a:ext cx="26688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while </a:t>
            </a:r>
            <a:r>
              <a:rPr lang="en-US" sz="2800" b="1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curr.next</a:t>
            </a:r>
            <a:endParaRPr lang="en-US" sz="2800" b="1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B09F20-8688-4BA1-BE20-0C99AFAF34E7}"/>
              </a:ext>
            </a:extLst>
          </p:cNvPr>
          <p:cNvGrpSpPr/>
          <p:nvPr/>
        </p:nvGrpSpPr>
        <p:grpSpPr>
          <a:xfrm>
            <a:off x="593199" y="1633731"/>
            <a:ext cx="6480254" cy="1348434"/>
            <a:chOff x="593199" y="1633731"/>
            <a:chExt cx="6480254" cy="134843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8BDCE41-EA03-41BB-B9DE-375FF4F17609}"/>
                </a:ext>
              </a:extLst>
            </p:cNvPr>
            <p:cNvGrpSpPr/>
            <p:nvPr/>
          </p:nvGrpSpPr>
          <p:grpSpPr>
            <a:xfrm>
              <a:off x="2250061" y="2180059"/>
              <a:ext cx="1265035" cy="802106"/>
              <a:chOff x="3256547" y="978568"/>
              <a:chExt cx="2149643" cy="80210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94629A9-2B89-406E-B3A8-9576BD4170E6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13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9658453-053A-4E94-A3EC-B90649D85398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CC26EE-8BEB-42D3-B2F0-134BE00AF472}"/>
                </a:ext>
              </a:extLst>
            </p:cNvPr>
            <p:cNvSpPr txBox="1"/>
            <p:nvPr/>
          </p:nvSpPr>
          <p:spPr>
            <a:xfrm>
              <a:off x="2529652" y="1633731"/>
              <a:ext cx="705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92B6E2-92D3-455D-8E48-235F39CA8CFE}"/>
                </a:ext>
              </a:extLst>
            </p:cNvPr>
            <p:cNvSpPr txBox="1"/>
            <p:nvPr/>
          </p:nvSpPr>
          <p:spPr>
            <a:xfrm>
              <a:off x="4186514" y="1633731"/>
              <a:ext cx="705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CF382F-9E3F-4E86-94A7-F323D00005BA}"/>
                </a:ext>
              </a:extLst>
            </p:cNvPr>
            <p:cNvSpPr txBox="1"/>
            <p:nvPr/>
          </p:nvSpPr>
          <p:spPr>
            <a:xfrm>
              <a:off x="6088009" y="1633731"/>
              <a:ext cx="705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3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84C9618-68E5-4C90-A5D3-29A758A379E9}"/>
                </a:ext>
              </a:extLst>
            </p:cNvPr>
            <p:cNvGrpSpPr/>
            <p:nvPr/>
          </p:nvGrpSpPr>
          <p:grpSpPr>
            <a:xfrm>
              <a:off x="3906923" y="2180059"/>
              <a:ext cx="1265035" cy="802106"/>
              <a:chOff x="3256547" y="978568"/>
              <a:chExt cx="2149643" cy="80210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4783BB3-C68B-49DB-B567-52755FFE33E5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43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BF131E3-B681-4ED0-A5BD-3C001A7E2CAB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3A18411-3855-4E00-A739-D8D1B91961FF}"/>
                </a:ext>
              </a:extLst>
            </p:cNvPr>
            <p:cNvGrpSpPr/>
            <p:nvPr/>
          </p:nvGrpSpPr>
          <p:grpSpPr>
            <a:xfrm>
              <a:off x="3294961" y="2343875"/>
              <a:ext cx="621487" cy="455042"/>
              <a:chOff x="3294961" y="2343875"/>
              <a:chExt cx="621487" cy="455042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0F5FAFA-B0AF-4680-9734-4C9F5BC7CAB4}"/>
                  </a:ext>
                </a:extLst>
              </p:cNvPr>
              <p:cNvGrpSpPr/>
              <p:nvPr/>
            </p:nvGrpSpPr>
            <p:grpSpPr>
              <a:xfrm>
                <a:off x="3294961" y="2343875"/>
                <a:ext cx="611962" cy="145613"/>
                <a:chOff x="4748701" y="1236476"/>
                <a:chExt cx="611962" cy="145613"/>
              </a:xfrm>
            </p:grpSpPr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577C4339-B624-4172-A72E-DF6080CE5ABB}"/>
                    </a:ext>
                  </a:extLst>
                </p:cNvPr>
                <p:cNvSpPr/>
                <p:nvPr/>
              </p:nvSpPr>
              <p:spPr>
                <a:xfrm>
                  <a:off x="4748701" y="1236476"/>
                  <a:ext cx="145613" cy="145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ppleSDGothicNeoL00" panose="02000503000000000000" pitchFamily="2" charset="-127"/>
                    <a:ea typeface="AppleSDGothicNeoL00" panose="02000503000000000000" pitchFamily="2" charset="-127"/>
                  </a:endParaRP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0E6145DD-A719-4597-9ED3-D515A2E527F3}"/>
                    </a:ext>
                  </a:extLst>
                </p:cNvPr>
                <p:cNvCxnSpPr>
                  <a:cxnSpLocks/>
                  <a:stCxn id="7" idx="6"/>
                </p:cNvCxnSpPr>
                <p:nvPr/>
              </p:nvCxnSpPr>
              <p:spPr>
                <a:xfrm>
                  <a:off x="4894314" y="1309283"/>
                  <a:ext cx="46634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269E4DBE-9375-4031-B45B-354F562CB096}"/>
                  </a:ext>
                </a:extLst>
              </p:cNvPr>
              <p:cNvGrpSpPr/>
              <p:nvPr/>
            </p:nvGrpSpPr>
            <p:grpSpPr>
              <a:xfrm rot="10800000">
                <a:off x="3304486" y="2653304"/>
                <a:ext cx="611962" cy="145613"/>
                <a:chOff x="4748701" y="1236476"/>
                <a:chExt cx="611962" cy="145613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E3514485-2430-4C39-AF2E-8B2605C25C42}"/>
                    </a:ext>
                  </a:extLst>
                </p:cNvPr>
                <p:cNvSpPr/>
                <p:nvPr/>
              </p:nvSpPr>
              <p:spPr>
                <a:xfrm>
                  <a:off x="4748701" y="1236476"/>
                  <a:ext cx="145613" cy="145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ppleSDGothicNeoL00" panose="02000503000000000000" pitchFamily="2" charset="-127"/>
                    <a:ea typeface="AppleSDGothicNeoL00" panose="02000503000000000000" pitchFamily="2" charset="-127"/>
                  </a:endParaRPr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2B95BF5C-5AF2-4F66-8119-D61972F32115}"/>
                    </a:ext>
                  </a:extLst>
                </p:cNvPr>
                <p:cNvCxnSpPr>
                  <a:cxnSpLocks/>
                  <a:stCxn id="44" idx="6"/>
                </p:cNvCxnSpPr>
                <p:nvPr/>
              </p:nvCxnSpPr>
              <p:spPr>
                <a:xfrm>
                  <a:off x="4894314" y="1309283"/>
                  <a:ext cx="46634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07109A7-B60D-4376-BAC2-9AB29B54A290}"/>
                </a:ext>
              </a:extLst>
            </p:cNvPr>
            <p:cNvGrpSpPr/>
            <p:nvPr/>
          </p:nvGrpSpPr>
          <p:grpSpPr>
            <a:xfrm>
              <a:off x="593199" y="2180057"/>
              <a:ext cx="1265035" cy="802106"/>
              <a:chOff x="3256547" y="978568"/>
              <a:chExt cx="2149643" cy="802106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25D3FE2-FECB-4183-8EF7-8C0B3F13690F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1BDEACE-1136-4A75-9871-B3FCD3B821D5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2488322-6A42-4D90-AE6D-0FCE5707BB3B}"/>
                </a:ext>
              </a:extLst>
            </p:cNvPr>
            <p:cNvGrpSpPr/>
            <p:nvPr/>
          </p:nvGrpSpPr>
          <p:grpSpPr>
            <a:xfrm>
              <a:off x="1675360" y="2343875"/>
              <a:ext cx="621487" cy="455042"/>
              <a:chOff x="3294961" y="2343875"/>
              <a:chExt cx="621487" cy="455042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38AF3AD-A1C7-4ED3-9B85-5D41FC1C10E2}"/>
                  </a:ext>
                </a:extLst>
              </p:cNvPr>
              <p:cNvGrpSpPr/>
              <p:nvPr/>
            </p:nvGrpSpPr>
            <p:grpSpPr>
              <a:xfrm>
                <a:off x="3294961" y="2343875"/>
                <a:ext cx="611962" cy="145613"/>
                <a:chOff x="4748701" y="1236476"/>
                <a:chExt cx="611962" cy="145613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BFC483BA-3612-43E2-A470-7744C662CF34}"/>
                    </a:ext>
                  </a:extLst>
                </p:cNvPr>
                <p:cNvSpPr/>
                <p:nvPr/>
              </p:nvSpPr>
              <p:spPr>
                <a:xfrm>
                  <a:off x="4748701" y="1236476"/>
                  <a:ext cx="145613" cy="145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ppleSDGothicNeoL00" panose="02000503000000000000" pitchFamily="2" charset="-127"/>
                    <a:ea typeface="AppleSDGothicNeoL00" panose="02000503000000000000" pitchFamily="2" charset="-127"/>
                  </a:endParaRP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618B136B-733C-4048-86D5-AB7A0863B7CB}"/>
                    </a:ext>
                  </a:extLst>
                </p:cNvPr>
                <p:cNvCxnSpPr>
                  <a:cxnSpLocks/>
                  <a:stCxn id="60" idx="6"/>
                </p:cNvCxnSpPr>
                <p:nvPr/>
              </p:nvCxnSpPr>
              <p:spPr>
                <a:xfrm>
                  <a:off x="4894314" y="1309283"/>
                  <a:ext cx="46634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F0C5E57C-6C68-4AC8-B669-0692CDF73280}"/>
                  </a:ext>
                </a:extLst>
              </p:cNvPr>
              <p:cNvGrpSpPr/>
              <p:nvPr/>
            </p:nvGrpSpPr>
            <p:grpSpPr>
              <a:xfrm rot="10800000">
                <a:off x="3304486" y="2653304"/>
                <a:ext cx="611962" cy="145613"/>
                <a:chOff x="4748701" y="1236476"/>
                <a:chExt cx="611962" cy="145613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E7E0BA67-ADEB-4085-B644-4A893E10EF1E}"/>
                    </a:ext>
                  </a:extLst>
                </p:cNvPr>
                <p:cNvSpPr/>
                <p:nvPr/>
              </p:nvSpPr>
              <p:spPr>
                <a:xfrm>
                  <a:off x="4748701" y="1236476"/>
                  <a:ext cx="145613" cy="145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ppleSDGothicNeoL00" panose="02000503000000000000" pitchFamily="2" charset="-127"/>
                    <a:ea typeface="AppleSDGothicNeoL00" panose="02000503000000000000" pitchFamily="2" charset="-127"/>
                  </a:endParaRPr>
                </a:p>
              </p:txBody>
            </p: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29B14B04-8C6B-41DC-96C4-D7AB1009B1E8}"/>
                    </a:ext>
                  </a:extLst>
                </p:cNvPr>
                <p:cNvCxnSpPr>
                  <a:cxnSpLocks/>
                  <a:stCxn id="58" idx="6"/>
                </p:cNvCxnSpPr>
                <p:nvPr/>
              </p:nvCxnSpPr>
              <p:spPr>
                <a:xfrm>
                  <a:off x="4894314" y="1309283"/>
                  <a:ext cx="46634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E3C2B0-197E-451C-A4C6-545A3DCFF934}"/>
                </a:ext>
              </a:extLst>
            </p:cNvPr>
            <p:cNvSpPr txBox="1"/>
            <p:nvPr/>
          </p:nvSpPr>
          <p:spPr>
            <a:xfrm>
              <a:off x="882185" y="1633731"/>
              <a:ext cx="705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0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890993B-754E-414F-A85E-4BBF62F28B8B}"/>
                </a:ext>
              </a:extLst>
            </p:cNvPr>
            <p:cNvGrpSpPr/>
            <p:nvPr/>
          </p:nvGrpSpPr>
          <p:grpSpPr>
            <a:xfrm>
              <a:off x="5808418" y="2180057"/>
              <a:ext cx="1265035" cy="802106"/>
              <a:chOff x="3256547" y="978568"/>
              <a:chExt cx="2149643" cy="80210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48D2F5B-5E4A-4F3D-BBB7-7ED6DA4B33D6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4C16C6A-3986-4607-AA0E-027CE2127E6E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5248BEF-AD4A-487F-80B8-78D3CE78C05E}"/>
                </a:ext>
              </a:extLst>
            </p:cNvPr>
            <p:cNvGrpSpPr/>
            <p:nvPr/>
          </p:nvGrpSpPr>
          <p:grpSpPr>
            <a:xfrm>
              <a:off x="5186931" y="2355432"/>
              <a:ext cx="621487" cy="455042"/>
              <a:chOff x="3294961" y="2343875"/>
              <a:chExt cx="621487" cy="45504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434BF9B0-7C31-4FC0-93CB-AC8BE7E9ACBF}"/>
                  </a:ext>
                </a:extLst>
              </p:cNvPr>
              <p:cNvGrpSpPr/>
              <p:nvPr/>
            </p:nvGrpSpPr>
            <p:grpSpPr>
              <a:xfrm>
                <a:off x="3294961" y="2343875"/>
                <a:ext cx="611962" cy="145613"/>
                <a:chOff x="4748701" y="1236476"/>
                <a:chExt cx="611962" cy="145613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9F702098-DA20-4419-8DBF-A80B0FC694F1}"/>
                    </a:ext>
                  </a:extLst>
                </p:cNvPr>
                <p:cNvSpPr/>
                <p:nvPr/>
              </p:nvSpPr>
              <p:spPr>
                <a:xfrm>
                  <a:off x="4748701" y="1236476"/>
                  <a:ext cx="145613" cy="145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ppleSDGothicNeoL00" panose="02000503000000000000" pitchFamily="2" charset="-127"/>
                    <a:ea typeface="AppleSDGothicNeoL00" panose="02000503000000000000" pitchFamily="2" charset="-127"/>
                  </a:endParaRPr>
                </a:p>
              </p:txBody>
            </p: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7EDC3451-D007-47FD-8F4F-D008123EAD0F}"/>
                    </a:ext>
                  </a:extLst>
                </p:cNvPr>
                <p:cNvCxnSpPr>
                  <a:cxnSpLocks/>
                  <a:stCxn id="71" idx="6"/>
                </p:cNvCxnSpPr>
                <p:nvPr/>
              </p:nvCxnSpPr>
              <p:spPr>
                <a:xfrm>
                  <a:off x="4894314" y="1309283"/>
                  <a:ext cx="46634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9554D3B4-731C-410B-AD0E-E196308B7892}"/>
                  </a:ext>
                </a:extLst>
              </p:cNvPr>
              <p:cNvGrpSpPr/>
              <p:nvPr/>
            </p:nvGrpSpPr>
            <p:grpSpPr>
              <a:xfrm rot="10800000">
                <a:off x="3304486" y="2653304"/>
                <a:ext cx="611962" cy="145613"/>
                <a:chOff x="4748701" y="1236476"/>
                <a:chExt cx="611962" cy="145613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2945CE3F-A6A2-49DA-893A-AE3E4A9E85D5}"/>
                    </a:ext>
                  </a:extLst>
                </p:cNvPr>
                <p:cNvSpPr/>
                <p:nvPr/>
              </p:nvSpPr>
              <p:spPr>
                <a:xfrm>
                  <a:off x="4748701" y="1236476"/>
                  <a:ext cx="145613" cy="1456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ppleSDGothicNeoL00" panose="02000503000000000000" pitchFamily="2" charset="-127"/>
                    <a:ea typeface="AppleSDGothicNeoL00" panose="02000503000000000000" pitchFamily="2" charset="-127"/>
                  </a:endParaRPr>
                </a:p>
              </p:txBody>
            </p: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0E2BD44D-F100-487E-83E9-1488D68D290F}"/>
                    </a:ext>
                  </a:extLst>
                </p:cNvPr>
                <p:cNvCxnSpPr>
                  <a:cxnSpLocks/>
                  <a:stCxn id="69" idx="6"/>
                </p:cNvCxnSpPr>
                <p:nvPr/>
              </p:nvCxnSpPr>
              <p:spPr>
                <a:xfrm>
                  <a:off x="4894314" y="1309283"/>
                  <a:ext cx="46634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3BA2BA-EE42-4159-AC35-5E15381D9D1D}"/>
              </a:ext>
            </a:extLst>
          </p:cNvPr>
          <p:cNvSpPr/>
          <p:nvPr/>
        </p:nvSpPr>
        <p:spPr>
          <a:xfrm>
            <a:off x="553996" y="1633731"/>
            <a:ext cx="3362452" cy="20119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D0E704-5952-450C-96E5-37E3B59746A2}"/>
              </a:ext>
            </a:extLst>
          </p:cNvPr>
          <p:cNvCxnSpPr>
            <a:cxnSpLocks/>
          </p:cNvCxnSpPr>
          <p:nvPr/>
        </p:nvCxnSpPr>
        <p:spPr>
          <a:xfrm flipV="1">
            <a:off x="4585371" y="2982165"/>
            <a:ext cx="0" cy="446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CDE1E3-39AB-4521-9EB8-76111C5D1B73}"/>
              </a:ext>
            </a:extLst>
          </p:cNvPr>
          <p:cNvSpPr txBox="1"/>
          <p:nvPr/>
        </p:nvSpPr>
        <p:spPr>
          <a:xfrm>
            <a:off x="5790396" y="3095222"/>
            <a:ext cx="1301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curr.next</a:t>
            </a:r>
            <a:endParaRPr lang="en-US" sz="20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(None)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1B891E-AE93-48AC-B8A7-56C6AF0EB12C}"/>
              </a:ext>
            </a:extLst>
          </p:cNvPr>
          <p:cNvSpPr txBox="1"/>
          <p:nvPr/>
        </p:nvSpPr>
        <p:spPr>
          <a:xfrm>
            <a:off x="3934832" y="3528493"/>
            <a:ext cx="130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curr</a:t>
            </a:r>
            <a:endParaRPr lang="en-US" sz="20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314F12E-2EC6-40C5-8A36-0B3A8B005B3B}"/>
              </a:ext>
            </a:extLst>
          </p:cNvPr>
          <p:cNvGrpSpPr/>
          <p:nvPr/>
        </p:nvGrpSpPr>
        <p:grpSpPr>
          <a:xfrm>
            <a:off x="7435663" y="2252252"/>
            <a:ext cx="238223" cy="657715"/>
            <a:chOff x="9833810" y="1515984"/>
            <a:chExt cx="238223" cy="65771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C0B1D90-03BF-4098-8156-F9FD209FDF5E}"/>
                </a:ext>
              </a:extLst>
            </p:cNvPr>
            <p:cNvSpPr/>
            <p:nvPr/>
          </p:nvSpPr>
          <p:spPr>
            <a:xfrm flipH="1">
              <a:off x="9833810" y="1515984"/>
              <a:ext cx="96253" cy="6577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D2FB4E8-AB80-4E6E-A166-94F98D27D920}"/>
                </a:ext>
              </a:extLst>
            </p:cNvPr>
            <p:cNvSpPr/>
            <p:nvPr/>
          </p:nvSpPr>
          <p:spPr>
            <a:xfrm flipH="1">
              <a:off x="9975781" y="1680412"/>
              <a:ext cx="96252" cy="3288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1F3CD693-C090-4B01-A01D-9CD50ABAEE17}"/>
              </a:ext>
            </a:extLst>
          </p:cNvPr>
          <p:cNvSpPr/>
          <p:nvPr/>
        </p:nvSpPr>
        <p:spPr>
          <a:xfrm>
            <a:off x="6855784" y="2505208"/>
            <a:ext cx="145613" cy="1456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AC4BA4A-B381-4B3E-B22A-60B8C64F3837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7001397" y="2578015"/>
            <a:ext cx="4663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A48F5C-D322-4A75-8183-AC80720ECE8D}"/>
              </a:ext>
            </a:extLst>
          </p:cNvPr>
          <p:cNvGrpSpPr/>
          <p:nvPr/>
        </p:nvGrpSpPr>
        <p:grpSpPr>
          <a:xfrm>
            <a:off x="4057709" y="3621903"/>
            <a:ext cx="1604096" cy="1325326"/>
            <a:chOff x="4145743" y="3825232"/>
            <a:chExt cx="1604096" cy="132532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022E64-EBD6-4B29-AEEF-0E79521DC1BF}"/>
                </a:ext>
              </a:extLst>
            </p:cNvPr>
            <p:cNvSpPr txBox="1"/>
            <p:nvPr/>
          </p:nvSpPr>
          <p:spPr>
            <a:xfrm>
              <a:off x="4145743" y="4627338"/>
              <a:ext cx="160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00B050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newNode</a:t>
              </a:r>
              <a:endParaRPr lang="en-US" sz="2800" b="1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5F79C14-EB8D-4BCD-8EC7-7457DA03492D}"/>
                </a:ext>
              </a:extLst>
            </p:cNvPr>
            <p:cNvGrpSpPr/>
            <p:nvPr/>
          </p:nvGrpSpPr>
          <p:grpSpPr>
            <a:xfrm>
              <a:off x="4315274" y="3825232"/>
              <a:ext cx="1265035" cy="802106"/>
              <a:chOff x="3256547" y="978568"/>
              <a:chExt cx="2149643" cy="80210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790030-67BD-4571-A2B5-26CFB5DEEB62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63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C9DCE4-4828-43C5-9566-40654D3909C5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3FFAF2-1A19-4413-894E-D3C1714649F4}"/>
              </a:ext>
            </a:extLst>
          </p:cNvPr>
          <p:cNvGrpSpPr/>
          <p:nvPr/>
        </p:nvGrpSpPr>
        <p:grpSpPr>
          <a:xfrm>
            <a:off x="5749839" y="1656839"/>
            <a:ext cx="1265035" cy="1330431"/>
            <a:chOff x="5956205" y="1621816"/>
            <a:chExt cx="1265035" cy="13304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CC26EE-8BEB-42D3-B2F0-134BE00AF472}"/>
                </a:ext>
              </a:extLst>
            </p:cNvPr>
            <p:cNvSpPr txBox="1"/>
            <p:nvPr/>
          </p:nvSpPr>
          <p:spPr>
            <a:xfrm>
              <a:off x="6096000" y="1621816"/>
              <a:ext cx="985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next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84C9618-68E5-4C90-A5D3-29A758A379E9}"/>
                </a:ext>
              </a:extLst>
            </p:cNvPr>
            <p:cNvGrpSpPr/>
            <p:nvPr/>
          </p:nvGrpSpPr>
          <p:grpSpPr>
            <a:xfrm>
              <a:off x="5956205" y="2150141"/>
              <a:ext cx="1265035" cy="802106"/>
              <a:chOff x="3256547" y="978568"/>
              <a:chExt cx="2149643" cy="80210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4783BB3-C68B-49DB-B567-52755FFE33E5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43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BF131E3-B681-4ED0-A5BD-3C001A7E2CAB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9E4DBE-9375-4031-B45B-354F562CB096}"/>
              </a:ext>
            </a:extLst>
          </p:cNvPr>
          <p:cNvGrpSpPr/>
          <p:nvPr/>
        </p:nvGrpSpPr>
        <p:grpSpPr>
          <a:xfrm rot="13781899">
            <a:off x="3362310" y="3124933"/>
            <a:ext cx="1179612" cy="145613"/>
            <a:chOff x="4125710" y="1241581"/>
            <a:chExt cx="1179612" cy="14561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3514485-2430-4C39-AF2E-8B2605C25C42}"/>
                </a:ext>
              </a:extLst>
            </p:cNvPr>
            <p:cNvSpPr/>
            <p:nvPr/>
          </p:nvSpPr>
          <p:spPr>
            <a:xfrm>
              <a:off x="4125710" y="1241581"/>
              <a:ext cx="145613" cy="1456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B95BF5C-5AF2-4F66-8119-D61972F32115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 rot="10800000" flipH="1">
              <a:off x="4271323" y="1314388"/>
              <a:ext cx="10339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CF9C91-EA0F-4B79-AE15-A75D4866047F}"/>
              </a:ext>
            </a:extLst>
          </p:cNvPr>
          <p:cNvGrpSpPr/>
          <p:nvPr/>
        </p:nvGrpSpPr>
        <p:grpSpPr>
          <a:xfrm>
            <a:off x="2250061" y="1656839"/>
            <a:ext cx="1265035" cy="1325326"/>
            <a:chOff x="2250061" y="1656839"/>
            <a:chExt cx="1265035" cy="13253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8BDCE41-EA03-41BB-B9DE-375FF4F17609}"/>
                </a:ext>
              </a:extLst>
            </p:cNvPr>
            <p:cNvGrpSpPr/>
            <p:nvPr/>
          </p:nvGrpSpPr>
          <p:grpSpPr>
            <a:xfrm>
              <a:off x="2250061" y="2180059"/>
              <a:ext cx="1265035" cy="802106"/>
              <a:chOff x="3256547" y="978568"/>
              <a:chExt cx="2149643" cy="80210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94629A9-2B89-406E-B3A8-9576BD4170E6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13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9658453-053A-4E94-A3EC-B90649D85398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646117-4EBE-476B-B086-9FB797BED3A5}"/>
                </a:ext>
              </a:extLst>
            </p:cNvPr>
            <p:cNvSpPr txBox="1"/>
            <p:nvPr/>
          </p:nvSpPr>
          <p:spPr>
            <a:xfrm>
              <a:off x="2389856" y="1656839"/>
              <a:ext cx="985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prev</a:t>
              </a:r>
              <a:endPara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F5FAFA-B0AF-4680-9734-4C9F5BC7CAB4}"/>
              </a:ext>
            </a:extLst>
          </p:cNvPr>
          <p:cNvGrpSpPr/>
          <p:nvPr/>
        </p:nvGrpSpPr>
        <p:grpSpPr>
          <a:xfrm rot="3018641">
            <a:off x="3126125" y="3204139"/>
            <a:ext cx="1244479" cy="145613"/>
            <a:chOff x="4748701" y="1236476"/>
            <a:chExt cx="1244479" cy="14561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77C4339-B624-4172-A72E-DF6080CE5ABB}"/>
                </a:ext>
              </a:extLst>
            </p:cNvPr>
            <p:cNvSpPr/>
            <p:nvPr/>
          </p:nvSpPr>
          <p:spPr>
            <a:xfrm>
              <a:off x="4748701" y="1236476"/>
              <a:ext cx="145613" cy="1456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E6145DD-A719-4597-9ED3-D515A2E527F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4894314" y="1309282"/>
              <a:ext cx="109886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CEB07A7-D07D-49CD-A20D-B7C76C9FDB00}"/>
              </a:ext>
            </a:extLst>
          </p:cNvPr>
          <p:cNvGrpSpPr/>
          <p:nvPr/>
        </p:nvGrpSpPr>
        <p:grpSpPr>
          <a:xfrm rot="17956639">
            <a:off x="4957798" y="3197248"/>
            <a:ext cx="1179612" cy="145613"/>
            <a:chOff x="4125710" y="1241581"/>
            <a:chExt cx="1179612" cy="14561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F598D18-29CA-4F2A-9DA6-B473B533DC71}"/>
                </a:ext>
              </a:extLst>
            </p:cNvPr>
            <p:cNvSpPr/>
            <p:nvPr/>
          </p:nvSpPr>
          <p:spPr>
            <a:xfrm>
              <a:off x="4125710" y="1241581"/>
              <a:ext cx="145613" cy="1456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5212F71-7D2D-4FDF-88CF-3B09F95912A8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 rot="10800000" flipH="1">
              <a:off x="4271323" y="1314388"/>
              <a:ext cx="10339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F5FA6A-EF59-43C7-8ED1-AC5343B62B51}"/>
              </a:ext>
            </a:extLst>
          </p:cNvPr>
          <p:cNvGrpSpPr/>
          <p:nvPr/>
        </p:nvGrpSpPr>
        <p:grpSpPr>
          <a:xfrm rot="7279395">
            <a:off x="5154569" y="3323030"/>
            <a:ext cx="1179612" cy="145613"/>
            <a:chOff x="4125710" y="1241581"/>
            <a:chExt cx="1179612" cy="14561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3864A01-134E-4A60-837D-4DD680D56887}"/>
                </a:ext>
              </a:extLst>
            </p:cNvPr>
            <p:cNvSpPr/>
            <p:nvPr/>
          </p:nvSpPr>
          <p:spPr>
            <a:xfrm>
              <a:off x="4125710" y="1241581"/>
              <a:ext cx="145613" cy="1456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65BFBD3-CA5F-4010-A5E1-3420F41F7E6B}"/>
                </a:ext>
              </a:extLst>
            </p:cNvPr>
            <p:cNvCxnSpPr>
              <a:cxnSpLocks/>
              <a:stCxn id="87" idx="6"/>
            </p:cNvCxnSpPr>
            <p:nvPr/>
          </p:nvCxnSpPr>
          <p:spPr>
            <a:xfrm rot="10800000" flipH="1">
              <a:off x="4271323" y="1314388"/>
              <a:ext cx="10339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3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DBB29C-56E8-45DE-90D4-7478E15F621B}"/>
              </a:ext>
            </a:extLst>
          </p:cNvPr>
          <p:cNvGrpSpPr/>
          <p:nvPr/>
        </p:nvGrpSpPr>
        <p:grpSpPr>
          <a:xfrm>
            <a:off x="6350748" y="1656839"/>
            <a:ext cx="1604096" cy="1325326"/>
            <a:chOff x="6350748" y="1656839"/>
            <a:chExt cx="1604096" cy="132532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022E64-EBD6-4B29-AEEF-0E79521DC1BF}"/>
                </a:ext>
              </a:extLst>
            </p:cNvPr>
            <p:cNvSpPr txBox="1"/>
            <p:nvPr/>
          </p:nvSpPr>
          <p:spPr>
            <a:xfrm>
              <a:off x="6350748" y="1656839"/>
              <a:ext cx="160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next.next</a:t>
              </a:r>
              <a:endPara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5F79C14-EB8D-4BCD-8EC7-7457DA03492D}"/>
                </a:ext>
              </a:extLst>
            </p:cNvPr>
            <p:cNvGrpSpPr/>
            <p:nvPr/>
          </p:nvGrpSpPr>
          <p:grpSpPr>
            <a:xfrm>
              <a:off x="6520279" y="2180059"/>
              <a:ext cx="1265035" cy="802106"/>
              <a:chOff x="3256547" y="978568"/>
              <a:chExt cx="2149643" cy="80210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6790030-67BD-4571-A2B5-26CFB5DEEB62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63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C9DCE4-4828-43C5-9566-40654D3909C5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3FFAF2-1A19-4413-894E-D3C1714649F4}"/>
              </a:ext>
            </a:extLst>
          </p:cNvPr>
          <p:cNvGrpSpPr/>
          <p:nvPr/>
        </p:nvGrpSpPr>
        <p:grpSpPr>
          <a:xfrm>
            <a:off x="4300404" y="1651734"/>
            <a:ext cx="1265035" cy="1330431"/>
            <a:chOff x="5956205" y="1621816"/>
            <a:chExt cx="1265035" cy="13304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CC26EE-8BEB-42D3-B2F0-134BE00AF472}"/>
                </a:ext>
              </a:extLst>
            </p:cNvPr>
            <p:cNvSpPr txBox="1"/>
            <p:nvPr/>
          </p:nvSpPr>
          <p:spPr>
            <a:xfrm>
              <a:off x="6096000" y="1621816"/>
              <a:ext cx="985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next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84C9618-68E5-4C90-A5D3-29A758A379E9}"/>
                </a:ext>
              </a:extLst>
            </p:cNvPr>
            <p:cNvGrpSpPr/>
            <p:nvPr/>
          </p:nvGrpSpPr>
          <p:grpSpPr>
            <a:xfrm>
              <a:off x="5956205" y="2150141"/>
              <a:ext cx="1265035" cy="802106"/>
              <a:chOff x="3256547" y="978568"/>
              <a:chExt cx="2149643" cy="80210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4783BB3-C68B-49DB-B567-52755FFE33E5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43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BF131E3-B681-4ED0-A5BD-3C001A7E2CAB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CF9C91-EA0F-4B79-AE15-A75D4866047F}"/>
              </a:ext>
            </a:extLst>
          </p:cNvPr>
          <p:cNvGrpSpPr/>
          <p:nvPr/>
        </p:nvGrpSpPr>
        <p:grpSpPr>
          <a:xfrm>
            <a:off x="2250061" y="1656839"/>
            <a:ext cx="1265035" cy="1325326"/>
            <a:chOff x="2250061" y="1656839"/>
            <a:chExt cx="1265035" cy="13253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8BDCE41-EA03-41BB-B9DE-375FF4F17609}"/>
                </a:ext>
              </a:extLst>
            </p:cNvPr>
            <p:cNvGrpSpPr/>
            <p:nvPr/>
          </p:nvGrpSpPr>
          <p:grpSpPr>
            <a:xfrm>
              <a:off x="2250061" y="2180059"/>
              <a:ext cx="1265035" cy="802106"/>
              <a:chOff x="3256547" y="978568"/>
              <a:chExt cx="2149643" cy="80210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94629A9-2B89-406E-B3A8-9576BD4170E6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13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9658453-053A-4E94-A3EC-B90649D85398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646117-4EBE-476B-B086-9FB797BED3A5}"/>
                </a:ext>
              </a:extLst>
            </p:cNvPr>
            <p:cNvSpPr txBox="1"/>
            <p:nvPr/>
          </p:nvSpPr>
          <p:spPr>
            <a:xfrm>
              <a:off x="2389856" y="1656839"/>
              <a:ext cx="985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FF0000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prev</a:t>
              </a:r>
              <a:endParaRPr lang="en-US" sz="28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24B043-F875-45CE-83EC-F06BA7FF5E95}"/>
              </a:ext>
            </a:extLst>
          </p:cNvPr>
          <p:cNvSpPr txBox="1"/>
          <p:nvPr/>
        </p:nvSpPr>
        <p:spPr>
          <a:xfrm>
            <a:off x="2168722" y="849628"/>
            <a:ext cx="34668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popAfter</a:t>
            </a:r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(self, </a:t>
            </a:r>
            <a:r>
              <a:rPr lang="en-US" sz="2800" b="1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prev</a:t>
            </a:r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20DAC49-73E0-4E55-8610-F4830AB30331}"/>
              </a:ext>
            </a:extLst>
          </p:cNvPr>
          <p:cNvCxnSpPr>
            <a:cxnSpLocks/>
            <a:stCxn id="5" idx="2"/>
            <a:endCxn id="52" idx="2"/>
          </p:cNvCxnSpPr>
          <p:nvPr/>
        </p:nvCxnSpPr>
        <p:spPr>
          <a:xfrm rot="16200000" flipH="1">
            <a:off x="5116814" y="1163315"/>
            <a:ext cx="12700" cy="363770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C3BEB-B8C3-4DA5-9E09-B960CD79E682}"/>
              </a:ext>
            </a:extLst>
          </p:cNvPr>
          <p:cNvSpPr/>
          <p:nvPr/>
        </p:nvSpPr>
        <p:spPr>
          <a:xfrm>
            <a:off x="4263111" y="1623177"/>
            <a:ext cx="1391758" cy="14569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AE9CE98-1743-4BD6-B01B-1B8A36631864}"/>
              </a:ext>
            </a:extLst>
          </p:cNvPr>
          <p:cNvGrpSpPr/>
          <p:nvPr/>
        </p:nvGrpSpPr>
        <p:grpSpPr>
          <a:xfrm>
            <a:off x="6350748" y="4711604"/>
            <a:ext cx="1604096" cy="1325326"/>
            <a:chOff x="6350748" y="1656839"/>
            <a:chExt cx="1604096" cy="132532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EC78A6-8496-499E-910E-FAF29EB2245A}"/>
                </a:ext>
              </a:extLst>
            </p:cNvPr>
            <p:cNvSpPr txBox="1"/>
            <p:nvPr/>
          </p:nvSpPr>
          <p:spPr>
            <a:xfrm>
              <a:off x="6350748" y="1656839"/>
              <a:ext cx="1604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next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AA4A654-B2A5-4524-9813-931EBF7289F1}"/>
                </a:ext>
              </a:extLst>
            </p:cNvPr>
            <p:cNvGrpSpPr/>
            <p:nvPr/>
          </p:nvGrpSpPr>
          <p:grpSpPr>
            <a:xfrm>
              <a:off x="6520279" y="2180059"/>
              <a:ext cx="1265035" cy="802106"/>
              <a:chOff x="3256547" y="978568"/>
              <a:chExt cx="2149643" cy="80210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2BDD847-15B1-4F26-9604-EC1713C4A32E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63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A30BF95-4C52-48AB-8159-6ECE8FBFA059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DCD55A6-BECC-462B-8A87-F4732D559215}"/>
              </a:ext>
            </a:extLst>
          </p:cNvPr>
          <p:cNvGrpSpPr/>
          <p:nvPr/>
        </p:nvGrpSpPr>
        <p:grpSpPr>
          <a:xfrm>
            <a:off x="4300404" y="4706499"/>
            <a:ext cx="1265035" cy="1330431"/>
            <a:chOff x="5956205" y="1621816"/>
            <a:chExt cx="1265035" cy="13304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DC021E-4A44-4A87-AA39-C7740D7ADD80}"/>
                </a:ext>
              </a:extLst>
            </p:cNvPr>
            <p:cNvSpPr txBox="1"/>
            <p:nvPr/>
          </p:nvSpPr>
          <p:spPr>
            <a:xfrm>
              <a:off x="6096000" y="1621816"/>
              <a:ext cx="985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prev</a:t>
              </a:r>
              <a:endPara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8C33737-7FC6-4795-98B4-C8D4E70F933B}"/>
                </a:ext>
              </a:extLst>
            </p:cNvPr>
            <p:cNvGrpSpPr/>
            <p:nvPr/>
          </p:nvGrpSpPr>
          <p:grpSpPr>
            <a:xfrm>
              <a:off x="5956205" y="2150141"/>
              <a:ext cx="1265035" cy="802106"/>
              <a:chOff x="3256547" y="978568"/>
              <a:chExt cx="2149643" cy="80210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ACFBFD3-4565-4A9D-80B1-169DF1F0B61E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43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0348191-56DB-4467-A731-D36F7DEB007D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97DC419-B31C-4325-A055-25C0B1351E75}"/>
              </a:ext>
            </a:extLst>
          </p:cNvPr>
          <p:cNvGrpSpPr/>
          <p:nvPr/>
        </p:nvGrpSpPr>
        <p:grpSpPr>
          <a:xfrm>
            <a:off x="2060563" y="4711604"/>
            <a:ext cx="1644029" cy="1325326"/>
            <a:chOff x="2060563" y="1656839"/>
            <a:chExt cx="1644029" cy="132532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E3C1DD7-C9A7-478F-985A-C4D44803E92C}"/>
                </a:ext>
              </a:extLst>
            </p:cNvPr>
            <p:cNvGrpSpPr/>
            <p:nvPr/>
          </p:nvGrpSpPr>
          <p:grpSpPr>
            <a:xfrm>
              <a:off x="2250061" y="2180059"/>
              <a:ext cx="1265035" cy="802106"/>
              <a:chOff x="3256547" y="978568"/>
              <a:chExt cx="2149643" cy="80210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457499B-FE26-48EF-AE5B-3F26402616B7}"/>
                  </a:ext>
                </a:extLst>
              </p:cNvPr>
              <p:cNvSpPr/>
              <p:nvPr/>
            </p:nvSpPr>
            <p:spPr>
              <a:xfrm>
                <a:off x="3256547" y="978568"/>
                <a:ext cx="1411706" cy="8021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ppleSDGothicNeoL00" panose="02000503000000000000" pitchFamily="2" charset="-127"/>
                    <a:ea typeface="AppleSDGothicNeoL00" panose="02000503000000000000" pitchFamily="2" charset="-127"/>
                  </a:rPr>
                  <a:t>13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0AD9C89-19CF-4AB6-B393-7993ECA8A2A2}"/>
                  </a:ext>
                </a:extLst>
              </p:cNvPr>
              <p:cNvSpPr/>
              <p:nvPr/>
            </p:nvSpPr>
            <p:spPr>
              <a:xfrm>
                <a:off x="4668254" y="978568"/>
                <a:ext cx="737936" cy="80210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7D882E-E3CF-4991-8751-B8B3030C1C32}"/>
                </a:ext>
              </a:extLst>
            </p:cNvPr>
            <p:cNvSpPr txBox="1"/>
            <p:nvPr/>
          </p:nvSpPr>
          <p:spPr>
            <a:xfrm>
              <a:off x="2060563" y="1656839"/>
              <a:ext cx="1644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prev.prev</a:t>
              </a:r>
              <a:endPara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78CE10-1BD0-4348-BD0E-1FD6EAB2E0A2}"/>
              </a:ext>
            </a:extLst>
          </p:cNvPr>
          <p:cNvSpPr txBox="1"/>
          <p:nvPr/>
        </p:nvSpPr>
        <p:spPr>
          <a:xfrm>
            <a:off x="2168722" y="3904393"/>
            <a:ext cx="34668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popBefore</a:t>
            </a:r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(self, next)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8D404DF-D78D-4620-A08A-694F3CDDFE31}"/>
              </a:ext>
            </a:extLst>
          </p:cNvPr>
          <p:cNvCxnSpPr>
            <a:cxnSpLocks/>
            <a:stCxn id="61" idx="2"/>
            <a:endCxn id="46" idx="2"/>
          </p:cNvCxnSpPr>
          <p:nvPr/>
        </p:nvCxnSpPr>
        <p:spPr>
          <a:xfrm rot="16200000" flipH="1">
            <a:off x="5116814" y="4218080"/>
            <a:ext cx="12700" cy="363770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4E668AC-DF01-467E-AAB0-6AF2B197C4DC}"/>
              </a:ext>
            </a:extLst>
          </p:cNvPr>
          <p:cNvSpPr/>
          <p:nvPr/>
        </p:nvSpPr>
        <p:spPr>
          <a:xfrm>
            <a:off x="8566861" y="3403060"/>
            <a:ext cx="1391758" cy="14569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5BB120-F642-4D49-A56F-6ADAF09D829A}"/>
              </a:ext>
            </a:extLst>
          </p:cNvPr>
          <p:cNvSpPr/>
          <p:nvPr/>
        </p:nvSpPr>
        <p:spPr>
          <a:xfrm>
            <a:off x="4276800" y="4695031"/>
            <a:ext cx="1391758" cy="14569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4C9618-68E5-4C90-A5D3-29A758A379E9}"/>
              </a:ext>
            </a:extLst>
          </p:cNvPr>
          <p:cNvGrpSpPr/>
          <p:nvPr/>
        </p:nvGrpSpPr>
        <p:grpSpPr>
          <a:xfrm>
            <a:off x="5749839" y="2185164"/>
            <a:ext cx="1265035" cy="802106"/>
            <a:chOff x="3256547" y="978568"/>
            <a:chExt cx="2149643" cy="80210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4783BB3-C68B-49DB-B567-52755FFE33E5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BF131E3-B681-4ED0-A5BD-3C001A7E2CAB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BDCE41-EA03-41BB-B9DE-375FF4F17609}"/>
              </a:ext>
            </a:extLst>
          </p:cNvPr>
          <p:cNvGrpSpPr/>
          <p:nvPr/>
        </p:nvGrpSpPr>
        <p:grpSpPr>
          <a:xfrm>
            <a:off x="3782389" y="2180059"/>
            <a:ext cx="1265035" cy="802106"/>
            <a:chOff x="3256547" y="978568"/>
            <a:chExt cx="2149643" cy="8021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4629A9-2B89-406E-B3A8-9576BD4170E6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9658453-053A-4E94-A3EC-B90649D85398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97F79A1-9AE0-4A91-AD64-4E4833CB24DA}"/>
              </a:ext>
            </a:extLst>
          </p:cNvPr>
          <p:cNvSpPr txBox="1"/>
          <p:nvPr/>
        </p:nvSpPr>
        <p:spPr>
          <a:xfrm>
            <a:off x="688076" y="2319502"/>
            <a:ext cx="7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L1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B26339-81E6-43C3-B1C8-3142D172C79B}"/>
              </a:ext>
            </a:extLst>
          </p:cNvPr>
          <p:cNvGrpSpPr/>
          <p:nvPr/>
        </p:nvGrpSpPr>
        <p:grpSpPr>
          <a:xfrm>
            <a:off x="1859968" y="2180059"/>
            <a:ext cx="1265035" cy="802106"/>
            <a:chOff x="5808418" y="2180057"/>
            <a:chExt cx="1265035" cy="80210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4933FD3-065C-4823-897A-977E5CDB6823}"/>
                </a:ext>
              </a:extLst>
            </p:cNvPr>
            <p:cNvSpPr/>
            <p:nvPr/>
          </p:nvSpPr>
          <p:spPr>
            <a:xfrm>
              <a:off x="5808418" y="2180057"/>
              <a:ext cx="830769" cy="802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F805A9-CBAC-4764-B5E0-5FED8EFD1861}"/>
                </a:ext>
              </a:extLst>
            </p:cNvPr>
            <p:cNvSpPr/>
            <p:nvPr/>
          </p:nvSpPr>
          <p:spPr>
            <a:xfrm>
              <a:off x="6639188" y="2180057"/>
              <a:ext cx="434265" cy="8021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F656AA7-DBC2-401D-AFE0-A68050566D7B}"/>
              </a:ext>
            </a:extLst>
          </p:cNvPr>
          <p:cNvSpPr txBox="1"/>
          <p:nvPr/>
        </p:nvSpPr>
        <p:spPr>
          <a:xfrm>
            <a:off x="688075" y="873921"/>
            <a:ext cx="30943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빈 연결 리스트 </a:t>
            </a:r>
            <a:r>
              <a:rPr lang="en-US" altLang="ko-KR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X</a:t>
            </a:r>
            <a:endParaRPr lang="en-US" sz="28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1BDE2B7-7FCE-4DEB-8683-A7A6EF91DE66}"/>
              </a:ext>
            </a:extLst>
          </p:cNvPr>
          <p:cNvGrpSpPr/>
          <p:nvPr/>
        </p:nvGrpSpPr>
        <p:grpSpPr>
          <a:xfrm>
            <a:off x="7630154" y="2180059"/>
            <a:ext cx="1265035" cy="802106"/>
            <a:chOff x="5808418" y="2180057"/>
            <a:chExt cx="1265035" cy="8021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5BBBDD-86CA-41C2-B099-A08906D0D5A5}"/>
                </a:ext>
              </a:extLst>
            </p:cNvPr>
            <p:cNvSpPr/>
            <p:nvPr/>
          </p:nvSpPr>
          <p:spPr>
            <a:xfrm>
              <a:off x="5808418" y="2180057"/>
              <a:ext cx="830769" cy="802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A78875A-619C-4771-BC30-8972BB1ABEDB}"/>
                </a:ext>
              </a:extLst>
            </p:cNvPr>
            <p:cNvSpPr/>
            <p:nvPr/>
          </p:nvSpPr>
          <p:spPr>
            <a:xfrm>
              <a:off x="6639188" y="2180057"/>
              <a:ext cx="434265" cy="8021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DE4F83A-6C0F-4827-BDEE-3E2D945760B3}"/>
              </a:ext>
            </a:extLst>
          </p:cNvPr>
          <p:cNvSpPr txBox="1"/>
          <p:nvPr/>
        </p:nvSpPr>
        <p:spPr>
          <a:xfrm>
            <a:off x="1999763" y="1656839"/>
            <a:ext cx="9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head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6C7F8-0AF1-4D92-83FB-DDB1DE974326}"/>
              </a:ext>
            </a:extLst>
          </p:cNvPr>
          <p:cNvSpPr txBox="1"/>
          <p:nvPr/>
        </p:nvSpPr>
        <p:spPr>
          <a:xfrm>
            <a:off x="7769949" y="1656839"/>
            <a:ext cx="9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tail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0873599-EAF2-4343-9774-874C063494D1}"/>
              </a:ext>
            </a:extLst>
          </p:cNvPr>
          <p:cNvGrpSpPr/>
          <p:nvPr/>
        </p:nvGrpSpPr>
        <p:grpSpPr>
          <a:xfrm>
            <a:off x="5749839" y="3870731"/>
            <a:ext cx="1265035" cy="802106"/>
            <a:chOff x="3256547" y="978568"/>
            <a:chExt cx="2149643" cy="8021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12F5CCB-BD97-4BB1-A99D-54CF7B4E75F3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569262E-5116-40B1-AC6D-0D08CCCADC0A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7098AA-A41A-4BEA-9DAE-43550DDCCFDA}"/>
              </a:ext>
            </a:extLst>
          </p:cNvPr>
          <p:cNvGrpSpPr/>
          <p:nvPr/>
        </p:nvGrpSpPr>
        <p:grpSpPr>
          <a:xfrm>
            <a:off x="3782389" y="3865626"/>
            <a:ext cx="1265035" cy="802106"/>
            <a:chOff x="3256547" y="978568"/>
            <a:chExt cx="2149643" cy="80210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5EE447E-2E1D-4B83-9DDE-74F0D9956899}"/>
                </a:ext>
              </a:extLst>
            </p:cNvPr>
            <p:cNvSpPr/>
            <p:nvPr/>
          </p:nvSpPr>
          <p:spPr>
            <a:xfrm>
              <a:off x="3256547" y="978568"/>
              <a:ext cx="1411706" cy="802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A51375E-C8DD-4D10-94C8-0AFE31C706DE}"/>
                </a:ext>
              </a:extLst>
            </p:cNvPr>
            <p:cNvSpPr/>
            <p:nvPr/>
          </p:nvSpPr>
          <p:spPr>
            <a:xfrm>
              <a:off x="4668254" y="978568"/>
              <a:ext cx="737936" cy="802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8E051BF-A857-485D-A2D4-81B0CEA44795}"/>
              </a:ext>
            </a:extLst>
          </p:cNvPr>
          <p:cNvSpPr txBox="1"/>
          <p:nvPr/>
        </p:nvSpPr>
        <p:spPr>
          <a:xfrm>
            <a:off x="688076" y="4005069"/>
            <a:ext cx="7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L2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1331A67-D5D8-4DCB-8F6A-35FC0A2D196A}"/>
              </a:ext>
            </a:extLst>
          </p:cNvPr>
          <p:cNvGrpSpPr/>
          <p:nvPr/>
        </p:nvGrpSpPr>
        <p:grpSpPr>
          <a:xfrm>
            <a:off x="1859968" y="3865626"/>
            <a:ext cx="1265035" cy="802106"/>
            <a:chOff x="5808418" y="2180057"/>
            <a:chExt cx="1265035" cy="80210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A56035-82A9-41B0-B159-B637A9DB8814}"/>
                </a:ext>
              </a:extLst>
            </p:cNvPr>
            <p:cNvSpPr/>
            <p:nvPr/>
          </p:nvSpPr>
          <p:spPr>
            <a:xfrm>
              <a:off x="5808418" y="2180057"/>
              <a:ext cx="830769" cy="802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8446CA-7FD8-4756-9FD0-F8C847EF343F}"/>
                </a:ext>
              </a:extLst>
            </p:cNvPr>
            <p:cNvSpPr/>
            <p:nvPr/>
          </p:nvSpPr>
          <p:spPr>
            <a:xfrm>
              <a:off x="6639188" y="2180057"/>
              <a:ext cx="434265" cy="8021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87B5B66-E6C6-46C5-99FB-B7B4E378B613}"/>
              </a:ext>
            </a:extLst>
          </p:cNvPr>
          <p:cNvGrpSpPr/>
          <p:nvPr/>
        </p:nvGrpSpPr>
        <p:grpSpPr>
          <a:xfrm>
            <a:off x="7630154" y="3865626"/>
            <a:ext cx="1265035" cy="802106"/>
            <a:chOff x="5808418" y="2180057"/>
            <a:chExt cx="1265035" cy="80210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6D9D941-40A3-4817-B748-C062A9D80541}"/>
                </a:ext>
              </a:extLst>
            </p:cNvPr>
            <p:cNvSpPr/>
            <p:nvPr/>
          </p:nvSpPr>
          <p:spPr>
            <a:xfrm>
              <a:off x="5808418" y="2180057"/>
              <a:ext cx="830769" cy="802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7AD267B-DA36-42C7-9AB2-0B81D82B72E1}"/>
                </a:ext>
              </a:extLst>
            </p:cNvPr>
            <p:cNvSpPr/>
            <p:nvPr/>
          </p:nvSpPr>
          <p:spPr>
            <a:xfrm>
              <a:off x="6639188" y="2180057"/>
              <a:ext cx="434265" cy="8021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4EB2224-A8A1-4AEC-B959-024BA367E901}"/>
              </a:ext>
            </a:extLst>
          </p:cNvPr>
          <p:cNvSpPr txBox="1"/>
          <p:nvPr/>
        </p:nvSpPr>
        <p:spPr>
          <a:xfrm>
            <a:off x="1999763" y="3342406"/>
            <a:ext cx="9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head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0E17EF-4401-4573-8826-0D729F8028A5}"/>
              </a:ext>
            </a:extLst>
          </p:cNvPr>
          <p:cNvSpPr txBox="1"/>
          <p:nvPr/>
        </p:nvSpPr>
        <p:spPr>
          <a:xfrm>
            <a:off x="7769949" y="3342406"/>
            <a:ext cx="9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tail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4C86F52-B36F-4C01-9873-8920430B88B7}"/>
              </a:ext>
            </a:extLst>
          </p:cNvPr>
          <p:cNvCxnSpPr>
            <a:stCxn id="42" idx="3"/>
            <a:endCxn id="54" idx="1"/>
          </p:cNvCxnSpPr>
          <p:nvPr/>
        </p:nvCxnSpPr>
        <p:spPr>
          <a:xfrm flipH="1">
            <a:off x="3782389" y="2586217"/>
            <a:ext cx="3232485" cy="1680462"/>
          </a:xfrm>
          <a:prstGeom prst="bentConnector5">
            <a:avLst>
              <a:gd name="adj1" fmla="val -7072"/>
              <a:gd name="adj2" fmla="val 50000"/>
              <a:gd name="adj3" fmla="val 107072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908D55-5F6F-4488-AEB8-B2F31DB0473A}"/>
              </a:ext>
            </a:extLst>
          </p:cNvPr>
          <p:cNvSpPr/>
          <p:nvPr/>
        </p:nvSpPr>
        <p:spPr>
          <a:xfrm>
            <a:off x="7327475" y="1397141"/>
            <a:ext cx="1994078" cy="19452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81BFF3-4953-46C7-B666-69699086A147}"/>
              </a:ext>
            </a:extLst>
          </p:cNvPr>
          <p:cNvSpPr/>
          <p:nvPr/>
        </p:nvSpPr>
        <p:spPr>
          <a:xfrm>
            <a:off x="1229171" y="3388662"/>
            <a:ext cx="1994078" cy="19452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97F79A1-9AE0-4A91-AD64-4E4833CB24DA}"/>
              </a:ext>
            </a:extLst>
          </p:cNvPr>
          <p:cNvSpPr txBox="1"/>
          <p:nvPr/>
        </p:nvSpPr>
        <p:spPr>
          <a:xfrm>
            <a:off x="688076" y="2319502"/>
            <a:ext cx="7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L1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B26339-81E6-43C3-B1C8-3142D172C79B}"/>
              </a:ext>
            </a:extLst>
          </p:cNvPr>
          <p:cNvGrpSpPr/>
          <p:nvPr/>
        </p:nvGrpSpPr>
        <p:grpSpPr>
          <a:xfrm>
            <a:off x="1859968" y="2180059"/>
            <a:ext cx="1265035" cy="802106"/>
            <a:chOff x="5808418" y="2180057"/>
            <a:chExt cx="1265035" cy="80210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4933FD3-065C-4823-897A-977E5CDB6823}"/>
                </a:ext>
              </a:extLst>
            </p:cNvPr>
            <p:cNvSpPr/>
            <p:nvPr/>
          </p:nvSpPr>
          <p:spPr>
            <a:xfrm>
              <a:off x="5808418" y="2180057"/>
              <a:ext cx="830769" cy="802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F805A9-CBAC-4764-B5E0-5FED8EFD1861}"/>
                </a:ext>
              </a:extLst>
            </p:cNvPr>
            <p:cNvSpPr/>
            <p:nvPr/>
          </p:nvSpPr>
          <p:spPr>
            <a:xfrm>
              <a:off x="6639188" y="2180057"/>
              <a:ext cx="434265" cy="8021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F656AA7-DBC2-401D-AFE0-A68050566D7B}"/>
              </a:ext>
            </a:extLst>
          </p:cNvPr>
          <p:cNvSpPr txBox="1"/>
          <p:nvPr/>
        </p:nvSpPr>
        <p:spPr>
          <a:xfrm>
            <a:off x="688075" y="873921"/>
            <a:ext cx="30943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</a:t>
            </a:r>
            <a:r>
              <a:rPr lang="ko-KR" alt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빈 연결 리스트 </a:t>
            </a:r>
            <a:r>
              <a:rPr lang="en-US" altLang="ko-KR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</a:t>
            </a:r>
            <a:endParaRPr lang="en-US" sz="28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E4F83A-6C0F-4827-BDEE-3E2D945760B3}"/>
              </a:ext>
            </a:extLst>
          </p:cNvPr>
          <p:cNvSpPr txBox="1"/>
          <p:nvPr/>
        </p:nvSpPr>
        <p:spPr>
          <a:xfrm>
            <a:off x="1999763" y="1656839"/>
            <a:ext cx="9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head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1C0D26-E6E1-4DB1-A458-FF5C2A46CFBD}"/>
              </a:ext>
            </a:extLst>
          </p:cNvPr>
          <p:cNvGrpSpPr/>
          <p:nvPr/>
        </p:nvGrpSpPr>
        <p:grpSpPr>
          <a:xfrm>
            <a:off x="3811175" y="1656839"/>
            <a:ext cx="1265035" cy="1325326"/>
            <a:chOff x="7630154" y="1656839"/>
            <a:chExt cx="1265035" cy="132532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1BDE2B7-7FCE-4DEB-8683-A7A6EF91DE66}"/>
                </a:ext>
              </a:extLst>
            </p:cNvPr>
            <p:cNvGrpSpPr/>
            <p:nvPr/>
          </p:nvGrpSpPr>
          <p:grpSpPr>
            <a:xfrm>
              <a:off x="7630154" y="2180059"/>
              <a:ext cx="1265035" cy="802106"/>
              <a:chOff x="5808418" y="2180057"/>
              <a:chExt cx="1265035" cy="80210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75BBBDD-86CA-41C2-B099-A08906D0D5A5}"/>
                  </a:ext>
                </a:extLst>
              </p:cNvPr>
              <p:cNvSpPr/>
              <p:nvPr/>
            </p:nvSpPr>
            <p:spPr>
              <a:xfrm>
                <a:off x="5808418" y="2180057"/>
                <a:ext cx="830769" cy="802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A78875A-619C-4771-BC30-8972BB1ABEDB}"/>
                  </a:ext>
                </a:extLst>
              </p:cNvPr>
              <p:cNvSpPr/>
              <p:nvPr/>
            </p:nvSpPr>
            <p:spPr>
              <a:xfrm>
                <a:off x="6639188" y="2180057"/>
                <a:ext cx="434265" cy="8021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D6C7F8-0AF1-4D92-83FB-DDB1DE974326}"/>
                </a:ext>
              </a:extLst>
            </p:cNvPr>
            <p:cNvSpPr txBox="1"/>
            <p:nvPr/>
          </p:nvSpPr>
          <p:spPr>
            <a:xfrm>
              <a:off x="7769949" y="1656839"/>
              <a:ext cx="985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tail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8E051BF-A857-485D-A2D4-81B0CEA44795}"/>
              </a:ext>
            </a:extLst>
          </p:cNvPr>
          <p:cNvSpPr txBox="1"/>
          <p:nvPr/>
        </p:nvSpPr>
        <p:spPr>
          <a:xfrm>
            <a:off x="688076" y="4005069"/>
            <a:ext cx="7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L2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1331A67-D5D8-4DCB-8F6A-35FC0A2D196A}"/>
              </a:ext>
            </a:extLst>
          </p:cNvPr>
          <p:cNvGrpSpPr/>
          <p:nvPr/>
        </p:nvGrpSpPr>
        <p:grpSpPr>
          <a:xfrm>
            <a:off x="1859968" y="3865626"/>
            <a:ext cx="1265035" cy="802106"/>
            <a:chOff x="5808418" y="2180057"/>
            <a:chExt cx="1265035" cy="80210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A56035-82A9-41B0-B159-B637A9DB8814}"/>
                </a:ext>
              </a:extLst>
            </p:cNvPr>
            <p:cNvSpPr/>
            <p:nvPr/>
          </p:nvSpPr>
          <p:spPr>
            <a:xfrm>
              <a:off x="5808418" y="2180057"/>
              <a:ext cx="830769" cy="802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8446CA-7FD8-4756-9FD0-F8C847EF343F}"/>
                </a:ext>
              </a:extLst>
            </p:cNvPr>
            <p:cNvSpPr/>
            <p:nvPr/>
          </p:nvSpPr>
          <p:spPr>
            <a:xfrm>
              <a:off x="6639188" y="2180057"/>
              <a:ext cx="434265" cy="8021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4EB2224-A8A1-4AEC-B959-024BA367E901}"/>
              </a:ext>
            </a:extLst>
          </p:cNvPr>
          <p:cNvSpPr txBox="1"/>
          <p:nvPr/>
        </p:nvSpPr>
        <p:spPr>
          <a:xfrm>
            <a:off x="1999763" y="3342406"/>
            <a:ext cx="9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head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1CD11F-350A-4B10-9677-181B40BDDC4E}"/>
              </a:ext>
            </a:extLst>
          </p:cNvPr>
          <p:cNvGrpSpPr/>
          <p:nvPr/>
        </p:nvGrpSpPr>
        <p:grpSpPr>
          <a:xfrm>
            <a:off x="3811174" y="3342406"/>
            <a:ext cx="1265035" cy="1325326"/>
            <a:chOff x="7630154" y="3342406"/>
            <a:chExt cx="1265035" cy="132532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87B5B66-E6C6-46C5-99FB-B7B4E378B613}"/>
                </a:ext>
              </a:extLst>
            </p:cNvPr>
            <p:cNvGrpSpPr/>
            <p:nvPr/>
          </p:nvGrpSpPr>
          <p:grpSpPr>
            <a:xfrm>
              <a:off x="7630154" y="3865626"/>
              <a:ext cx="1265035" cy="802106"/>
              <a:chOff x="5808418" y="2180057"/>
              <a:chExt cx="1265035" cy="80210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6D9D941-40A3-4817-B748-C062A9D80541}"/>
                  </a:ext>
                </a:extLst>
              </p:cNvPr>
              <p:cNvSpPr/>
              <p:nvPr/>
            </p:nvSpPr>
            <p:spPr>
              <a:xfrm>
                <a:off x="5808418" y="2180057"/>
                <a:ext cx="830769" cy="8021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7AD267B-DA36-42C7-9AB2-0B81D82B72E1}"/>
                  </a:ext>
                </a:extLst>
              </p:cNvPr>
              <p:cNvSpPr/>
              <p:nvPr/>
            </p:nvSpPr>
            <p:spPr>
              <a:xfrm>
                <a:off x="6639188" y="2180057"/>
                <a:ext cx="434265" cy="8021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ppleSDGothicNeoL00" panose="02000503000000000000" pitchFamily="2" charset="-127"/>
                  <a:ea typeface="AppleSDGothicNeoL00" panose="02000503000000000000" pitchFamily="2" charset="-127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0E17EF-4401-4573-8826-0D729F8028A5}"/>
                </a:ext>
              </a:extLst>
            </p:cNvPr>
            <p:cNvSpPr txBox="1"/>
            <p:nvPr/>
          </p:nvSpPr>
          <p:spPr>
            <a:xfrm>
              <a:off x="7769949" y="3342406"/>
              <a:ext cx="985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tail</a:t>
              </a:r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4C86F52-B36F-4C01-9873-8920430B88B7}"/>
              </a:ext>
            </a:extLst>
          </p:cNvPr>
          <p:cNvCxnSpPr>
            <a:cxnSpLocks/>
            <a:stCxn id="31" idx="3"/>
            <a:endCxn id="61" idx="1"/>
          </p:cNvCxnSpPr>
          <p:nvPr/>
        </p:nvCxnSpPr>
        <p:spPr>
          <a:xfrm>
            <a:off x="3125003" y="2581112"/>
            <a:ext cx="686171" cy="168556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6E6912-0016-470F-84B8-66C007EB7C0B}"/>
              </a:ext>
            </a:extLst>
          </p:cNvPr>
          <p:cNvSpPr/>
          <p:nvPr/>
        </p:nvSpPr>
        <p:spPr>
          <a:xfrm>
            <a:off x="3737577" y="1716704"/>
            <a:ext cx="1412227" cy="16855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955BC2-9062-4720-8046-28B0E5B960DB}"/>
              </a:ext>
            </a:extLst>
          </p:cNvPr>
          <p:cNvSpPr/>
          <p:nvPr/>
        </p:nvSpPr>
        <p:spPr>
          <a:xfrm>
            <a:off x="1737644" y="3323352"/>
            <a:ext cx="1412227" cy="16855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75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AppleSDGothicNeoL00</vt:lpstr>
      <vt:lpstr>AppleSDGothicNeoM00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준혁</dc:creator>
  <cp:lastModifiedBy>한 준혁</cp:lastModifiedBy>
  <cp:revision>55</cp:revision>
  <dcterms:created xsi:type="dcterms:W3CDTF">2021-01-29T14:33:38Z</dcterms:created>
  <dcterms:modified xsi:type="dcterms:W3CDTF">2021-02-21T03:12:05Z</dcterms:modified>
</cp:coreProperties>
</file>