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73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F465C2-3C29-498C-9B97-CAE8AE6A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61" y="2104840"/>
            <a:ext cx="2343477" cy="2648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7EF6E-BE8B-48FF-B6E3-DB732AAF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211" y="2104840"/>
            <a:ext cx="2183733" cy="2649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AE174-F0BB-4BC9-A84A-3359C63AAF4D}"/>
              </a:ext>
            </a:extLst>
          </p:cNvPr>
          <p:cNvSpPr txBox="1"/>
          <p:nvPr/>
        </p:nvSpPr>
        <p:spPr>
          <a:xfrm>
            <a:off x="5267459" y="4958366"/>
            <a:ext cx="17450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display: inline(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341A-CD0E-4EF1-BFDA-6F296F893751}"/>
              </a:ext>
            </a:extLst>
          </p:cNvPr>
          <p:cNvSpPr txBox="1"/>
          <p:nvPr/>
        </p:nvSpPr>
        <p:spPr>
          <a:xfrm>
            <a:off x="7823533" y="4958365"/>
            <a:ext cx="17450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display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-Computer Networking[2]-Application Layer | YI">
            <a:extLst>
              <a:ext uri="{FF2B5EF4-FFF2-40B4-BE49-F238E27FC236}">
                <a16:creationId xmlns:a16="http://schemas.microsoft.com/office/drawing/2014/main" id="{18EE747D-417A-4BF3-9E78-AF1195DE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847850"/>
            <a:ext cx="5105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5769735" y="2202287"/>
            <a:ext cx="856445" cy="28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-Computer Networking[2]-Application Layer | YI">
            <a:extLst>
              <a:ext uri="{FF2B5EF4-FFF2-40B4-BE49-F238E27FC236}">
                <a16:creationId xmlns:a16="http://schemas.microsoft.com/office/drawing/2014/main" id="{18EE747D-417A-4BF3-9E78-AF1195DE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847850"/>
            <a:ext cx="5105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805707" y="3928056"/>
            <a:ext cx="856445" cy="296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165AF-3B4A-437D-8D4B-AF88572D9DB4}"/>
              </a:ext>
            </a:extLst>
          </p:cNvPr>
          <p:cNvSpPr txBox="1"/>
          <p:nvPr/>
        </p:nvSpPr>
        <p:spPr>
          <a:xfrm>
            <a:off x="2099255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</a:t>
            </a:r>
            <a:r>
              <a:rPr lang="ko-KR" altLang="en-US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페이지</a:t>
            </a:r>
            <a:endParaRPr lang="en-US" altLang="ko-KR" b="1" u="sng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&lt;title&gt;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&lt;/title&gt;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A7C2-9CF4-42A3-8CFF-F34C49FA4C01}"/>
              </a:ext>
            </a:extLst>
          </p:cNvPr>
          <p:cNvSpPr txBox="1"/>
          <p:nvPr/>
        </p:nvSpPr>
        <p:spPr>
          <a:xfrm>
            <a:off x="5834128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</a:t>
            </a:r>
            <a:r>
              <a:rPr lang="ko-KR" altLang="en-US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페이지</a:t>
            </a:r>
            <a:endParaRPr lang="en-US" altLang="ko-KR" b="1" u="sng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&lt;ul&gt;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&lt;li&gt;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&lt;/li&gt;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&lt;/ul&gt;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&lt;/body&gt;</a:t>
            </a:r>
            <a:endParaRPr lang="ko-KR" altLang="en-US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BF40-FAE8-4664-B788-FD295AC2CF8B}"/>
              </a:ext>
            </a:extLst>
          </p:cNvPr>
          <p:cNvSpPr txBox="1"/>
          <p:nvPr/>
        </p:nvSpPr>
        <p:spPr>
          <a:xfrm>
            <a:off x="5457420" y="2408659"/>
            <a:ext cx="30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&gt;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486D6-95A3-4B5A-9125-E750F91E4CE2}"/>
              </a:ext>
            </a:extLst>
          </p:cNvPr>
          <p:cNvSpPr txBox="1"/>
          <p:nvPr/>
        </p:nvSpPr>
        <p:spPr>
          <a:xfrm>
            <a:off x="3374263" y="108826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95932-3CA6-4F41-B923-C253F78972FE}"/>
              </a:ext>
            </a:extLst>
          </p:cNvPr>
          <p:cNvSpPr txBox="1"/>
          <p:nvPr/>
        </p:nvSpPr>
        <p:spPr>
          <a:xfrm>
            <a:off x="7109136" y="1131264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🙅‍♀️</a:t>
            </a:r>
          </a:p>
        </p:txBody>
      </p:sp>
    </p:spTree>
    <p:extLst>
      <p:ext uri="{BB962C8B-B14F-4D97-AF65-F5344CB8AC3E}">
        <p14:creationId xmlns:p14="http://schemas.microsoft.com/office/powerpoint/2010/main" val="1460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C1D50-93D5-4264-B71E-3ABA8AD6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371313"/>
            <a:ext cx="8011643" cy="41153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6E766C-5C58-4E67-923F-6039052F3529}"/>
              </a:ext>
            </a:extLst>
          </p:cNvPr>
          <p:cNvSpPr/>
          <p:nvPr/>
        </p:nvSpPr>
        <p:spPr>
          <a:xfrm>
            <a:off x="3561008" y="2395469"/>
            <a:ext cx="5769736" cy="399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A571A6-1323-49BC-93F5-9A1A4F668350}"/>
              </a:ext>
            </a:extLst>
          </p:cNvPr>
          <p:cNvSpPr/>
          <p:nvPr/>
        </p:nvSpPr>
        <p:spPr>
          <a:xfrm>
            <a:off x="3561008" y="3992590"/>
            <a:ext cx="5769736" cy="399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525B1-C3CA-46EA-8A17-9CCB08EB565E}"/>
              </a:ext>
            </a:extLst>
          </p:cNvPr>
          <p:cNvSpPr/>
          <p:nvPr/>
        </p:nvSpPr>
        <p:spPr>
          <a:xfrm>
            <a:off x="3561008" y="5164711"/>
            <a:ext cx="5769736" cy="23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165AF-3B4A-437D-8D4B-AF88572D9DB4}"/>
              </a:ext>
            </a:extLst>
          </p:cNvPr>
          <p:cNvSpPr txBox="1"/>
          <p:nvPr/>
        </p:nvSpPr>
        <p:spPr>
          <a:xfrm>
            <a:off x="2099255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&lt;title&gt;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&lt;/title&gt;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A7C2-9CF4-42A3-8CFF-F34C49FA4C01}"/>
              </a:ext>
            </a:extLst>
          </p:cNvPr>
          <p:cNvSpPr txBox="1"/>
          <p:nvPr/>
        </p:nvSpPr>
        <p:spPr>
          <a:xfrm>
            <a:off x="5834128" y="1577662"/>
            <a:ext cx="5628069" cy="2431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chemeClr val="accent6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first_copy.html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접속 시 바로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first.html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 페이지가 이동함 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(redirection)</a:t>
            </a: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3346A-5299-451C-883D-9D5C90E3CF98}"/>
              </a:ext>
            </a:extLst>
          </p:cNvPr>
          <p:cNvSpPr txBox="1"/>
          <p:nvPr/>
        </p:nvSpPr>
        <p:spPr>
          <a:xfrm>
            <a:off x="5457420" y="2408659"/>
            <a:ext cx="30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=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1D81818-002C-4CFD-9901-C0D28DE1DE93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6194738" y="-875764"/>
            <a:ext cx="12700" cy="4906851"/>
          </a:xfrm>
          <a:prstGeom prst="bentConnector3">
            <a:avLst>
              <a:gd name="adj1" fmla="val 534927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8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165AF-3B4A-437D-8D4B-AF88572D9DB4}"/>
              </a:ext>
            </a:extLst>
          </p:cNvPr>
          <p:cNvSpPr txBox="1"/>
          <p:nvPr/>
        </p:nvSpPr>
        <p:spPr>
          <a:xfrm>
            <a:off x="2099255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&lt;title&gt;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&lt;/title&gt;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A7C2-9CF4-42A3-8CFF-F34C49FA4C01}"/>
              </a:ext>
            </a:extLst>
          </p:cNvPr>
          <p:cNvSpPr txBox="1"/>
          <p:nvPr/>
        </p:nvSpPr>
        <p:spPr>
          <a:xfrm>
            <a:off x="5834128" y="1577662"/>
            <a:ext cx="5628069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first_copy.html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&lt;link </a:t>
            </a:r>
            <a:r>
              <a:rPr lang="en-US" altLang="ko-KR" sz="1600" b="1" dirty="0" err="1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rel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=“canonical” </a:t>
            </a:r>
            <a:r>
              <a:rPr lang="en-US" altLang="ko-KR" sz="1600" b="1" dirty="0" err="1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=“first.html”/&gt;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3346A-5299-451C-883D-9D5C90E3CF98}"/>
              </a:ext>
            </a:extLst>
          </p:cNvPr>
          <p:cNvSpPr txBox="1"/>
          <p:nvPr/>
        </p:nvSpPr>
        <p:spPr>
          <a:xfrm>
            <a:off x="5457420" y="2408659"/>
            <a:ext cx="30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=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1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157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AppleSDGothicNeoL00</vt:lpstr>
      <vt:lpstr>AppleSDGothicNeoM00</vt:lpstr>
      <vt:lpstr>HyhwpEQ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16</cp:revision>
  <dcterms:created xsi:type="dcterms:W3CDTF">2021-01-21T07:59:08Z</dcterms:created>
  <dcterms:modified xsi:type="dcterms:W3CDTF">2021-01-27T03:44:35Z</dcterms:modified>
</cp:coreProperties>
</file>