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9" r:id="rId7"/>
    <p:sldId id="264" r:id="rId8"/>
    <p:sldId id="265" r:id="rId9"/>
    <p:sldId id="270" r:id="rId10"/>
    <p:sldId id="266" r:id="rId11"/>
    <p:sldId id="271" r:id="rId12"/>
    <p:sldId id="268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BFF4-2A63-495C-8856-EA9B3603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59243-5C5D-4F84-BF12-F4E42272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40ACA-DCF1-48D2-9751-CB7A0F2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F3ADD-9E17-466D-BE43-985BF9A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4D7C-596B-46E4-97EA-366EF10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C02F-4CBB-475E-870B-E2FC134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75BB0-CB19-4DDE-8484-99C544B9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C8C2-DB5D-41A7-B799-5AE0AD9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6FC3-20B0-4006-BA27-73E5EA1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351C-13A4-472B-AEBC-9E2B7DE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DE1690-A7AE-498E-ACAB-9888B1579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3E040-C7A4-44C0-BAD2-B2473886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333D2-5B6E-43C8-ACDB-C459556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330B-9A7A-461A-A163-A1BEC30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C23E7-22F7-40B0-B4E5-66003614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ADE2-49CB-4BA7-8913-7D324F5C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74E3-E658-44DF-9A7B-3BF7EF95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3F84F-A94A-4BE0-9BB4-9B49A3C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1AB2-F48A-4ABB-8D37-FE1E04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6309-03D2-4530-A6D7-9201009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35CC-E08A-4B75-B618-79DA991E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C5098-2919-4C21-8290-B9C10653B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14D2A-F199-42C7-A54E-5AC03C83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65B2E-B168-4884-A09B-FBD1599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E3CA4-1F36-4687-BCF0-B6085C8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59BCD-F0C2-448F-8880-7ECB079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3125-C833-4C0C-A608-17A6A5A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8FB46-17F2-47D4-8911-2210C36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892F3-C57F-4E77-A805-C9DBE248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42C843-890E-425A-B093-55062285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4621D-E295-4EE7-AC56-72A1F9E0D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BFEA-0614-4ADC-BAC2-E9AE0A3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51878-F53C-4510-AB26-8D59E9F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3F9C3-C6A4-4421-B1A2-B2B56B0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548-507A-45E6-8E37-49F3F0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9B9FE-0193-4D64-8A70-F4F2078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2578C-6448-4D6A-97B0-E073401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BB120-A82D-4FDC-A259-1BE3364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F98E6-D2DE-4435-8378-0FA0CD9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2F936-F16A-4182-8794-DA6212D8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723F8-ADFA-4923-BF17-79DC91B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E926-B303-444F-9EF0-CA0DB72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4732-C370-40F3-A045-1223B5B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582D-EF0A-4749-BF1F-760A1EA1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3ED95-D314-4411-A6B1-FB4977D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5741B-036E-4A47-91F9-32A488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9278-52A0-49F2-861A-BC60F94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A71A-1E77-471B-BB2D-ED96165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7836C-C406-4740-B350-85CBFFDC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6398C-3BB0-4CE1-86BA-42225DE0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22F26-EB3A-4512-A082-1D9AD30E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EC0BA-286C-4536-B94F-D1AE87D3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3B39C-C06C-473D-ABED-7018547E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286CF-3123-4831-83D3-32D3DD2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F54A9-5D8B-4763-B8CA-A4A74008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CEE2-94E9-43DB-8E9A-BD524788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42A0-9B02-4E65-9D56-B5AFA763D91D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98F99-F726-487B-A770-AC2147F1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4FC35-A9BF-46C2-ACB2-3F754702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339029-D38C-4CFB-A321-AC7B98C3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55" y="1885038"/>
            <a:ext cx="4629796" cy="344853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3169355" y="3773510"/>
            <a:ext cx="3212127" cy="689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96546-4389-4662-BF41-9F5F0321F1E2}"/>
              </a:ext>
            </a:extLst>
          </p:cNvPr>
          <p:cNvSpPr/>
          <p:nvPr/>
        </p:nvSpPr>
        <p:spPr>
          <a:xfrm>
            <a:off x="3187521" y="1906073"/>
            <a:ext cx="508716" cy="148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4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3744EF-BCD0-40BA-BA57-6291F7FD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1" y="2631582"/>
            <a:ext cx="4401164" cy="34675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87F768-73BB-4CC1-959C-A599800D806D}"/>
              </a:ext>
            </a:extLst>
          </p:cNvPr>
          <p:cNvSpPr/>
          <p:nvPr/>
        </p:nvSpPr>
        <p:spPr>
          <a:xfrm>
            <a:off x="2909531" y="4249490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09531" y="3076438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09531" y="3428999"/>
            <a:ext cx="3504148" cy="617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6413679" y="2756079"/>
            <a:ext cx="476518" cy="22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7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60480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(modified)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(tracked)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94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21BED3-4C60-4E88-822A-CA9848D2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1" y="2625142"/>
            <a:ext cx="4820323" cy="25244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15085" y="336460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14650" y="3737555"/>
            <a:ext cx="4815203" cy="1098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6418799" y="2773252"/>
            <a:ext cx="476518" cy="2253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1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28818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(modified)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(tracked)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726B3D-EBA8-403C-AF16-671DEAE4A79A}"/>
              </a:ext>
            </a:extLst>
          </p:cNvPr>
          <p:cNvSpPr/>
          <p:nvPr/>
        </p:nvSpPr>
        <p:spPr>
          <a:xfrm>
            <a:off x="900223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FC2CA-142B-4BD5-BA74-1B00C059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88" y="3477296"/>
            <a:ext cx="844334" cy="844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E76AA8-83D8-4887-AAD5-31E5D25E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75" y="3477296"/>
            <a:ext cx="844334" cy="844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C92D7-A2F1-44F7-B2D5-D06F0A79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00" y="1989785"/>
            <a:ext cx="901075" cy="901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11B844-7665-4FE4-B0E4-932932C7201D}"/>
              </a:ext>
            </a:extLst>
          </p:cNvPr>
          <p:cNvCxnSpPr/>
          <p:nvPr/>
        </p:nvCxnSpPr>
        <p:spPr>
          <a:xfrm flipV="1">
            <a:off x="2067059" y="2627290"/>
            <a:ext cx="489397" cy="80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BBFBA4-F39A-49AE-B5DE-6499E6E67B22}"/>
              </a:ext>
            </a:extLst>
          </p:cNvPr>
          <p:cNvSpPr txBox="1"/>
          <p:nvPr/>
        </p:nvSpPr>
        <p:spPr>
          <a:xfrm>
            <a:off x="1501766" y="2797488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revert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1F882-7F8E-4924-8ABA-4A55781CA187}"/>
              </a:ext>
            </a:extLst>
          </p:cNvPr>
          <p:cNvSpPr txBox="1"/>
          <p:nvPr/>
        </p:nvSpPr>
        <p:spPr>
          <a:xfrm>
            <a:off x="2856514" y="1683024"/>
            <a:ext cx="177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이전 </a:t>
            </a:r>
            <a:r>
              <a:rPr lang="ko-KR" altLang="en-US" sz="12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내역들은 남고</a:t>
            </a:r>
            <a:r>
              <a:rPr lang="en-US" altLang="ko-KR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되돌린 </a:t>
            </a:r>
            <a:r>
              <a:rPr lang="ko-KR" altLang="en-US" sz="12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커밋이</a:t>
            </a:r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새롭게 쌓임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58EE1A-E580-42E7-ABB9-C9CE1698DD2D}"/>
              </a:ext>
            </a:extLst>
          </p:cNvPr>
          <p:cNvSpPr/>
          <p:nvPr/>
        </p:nvSpPr>
        <p:spPr>
          <a:xfrm>
            <a:off x="5294594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F59CE5-965B-4832-A173-6E6E7CAE2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09" y="3477296"/>
            <a:ext cx="844334" cy="844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2505A9-2293-4C69-95F0-5EAC848D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96" y="3477296"/>
            <a:ext cx="844334" cy="844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095608-B0FB-4293-9F6D-AF66852F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21" y="1989785"/>
            <a:ext cx="901075" cy="901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A0846B-1714-49EE-9E39-A4AEBEE14F2F}"/>
              </a:ext>
            </a:extLst>
          </p:cNvPr>
          <p:cNvSpPr txBox="1"/>
          <p:nvPr/>
        </p:nvSpPr>
        <p:spPr>
          <a:xfrm>
            <a:off x="7718594" y="2860325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pull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4DD90-B07D-41B5-BEFD-3F1F2FD91848}"/>
              </a:ext>
            </a:extLst>
          </p:cNvPr>
          <p:cNvSpPr txBox="1"/>
          <p:nvPr/>
        </p:nvSpPr>
        <p:spPr>
          <a:xfrm>
            <a:off x="6998529" y="1851285"/>
            <a:ext cx="20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Commit 2</a:t>
            </a:r>
            <a:r>
              <a:rPr lang="ko-KR" altLang="en-US" sz="1200" dirty="0">
                <a:solidFill>
                  <a:srgbClr val="00B05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의 내역으로 돌아옴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00FF3-063D-4081-A22F-19385F8B7963}"/>
              </a:ext>
            </a:extLst>
          </p:cNvPr>
          <p:cNvSpPr txBox="1"/>
          <p:nvPr/>
        </p:nvSpPr>
        <p:spPr>
          <a:xfrm>
            <a:off x="3013920" y="3197621"/>
            <a:ext cx="141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(revert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사실 알지 못함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41755-BBE4-484D-95BD-9EE04139B5E2}"/>
              </a:ext>
            </a:extLst>
          </p:cNvPr>
          <p:cNvSpPr txBox="1"/>
          <p:nvPr/>
        </p:nvSpPr>
        <p:spPr>
          <a:xfrm>
            <a:off x="3813163" y="3451536"/>
            <a:ext cx="7635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룰루랄라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E4B14D-E0C4-4509-AD34-D271593F1D67}"/>
              </a:ext>
            </a:extLst>
          </p:cNvPr>
          <p:cNvSpPr txBox="1"/>
          <p:nvPr/>
        </p:nvSpPr>
        <p:spPr>
          <a:xfrm>
            <a:off x="5615629" y="3197289"/>
            <a:ext cx="187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되돌린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커밋에서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작업해주세요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~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D2A70-8AD0-406C-B106-0CFE30FE11FF}"/>
              </a:ext>
            </a:extLst>
          </p:cNvPr>
          <p:cNvSpPr txBox="1"/>
          <p:nvPr/>
        </p:nvSpPr>
        <p:spPr>
          <a:xfrm>
            <a:off x="1928971" y="1259357"/>
            <a:ext cx="86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4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1605F-B0F4-4E7E-A32E-04679A9BF3E8}"/>
              </a:ext>
            </a:extLst>
          </p:cNvPr>
          <p:cNvSpPr txBox="1"/>
          <p:nvPr/>
        </p:nvSpPr>
        <p:spPr>
          <a:xfrm>
            <a:off x="6087140" y="1171964"/>
            <a:ext cx="86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4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A1456-6435-4DD8-850D-DC5BAFE0311C}"/>
              </a:ext>
            </a:extLst>
          </p:cNvPr>
          <p:cNvSpPr txBox="1"/>
          <p:nvPr/>
        </p:nvSpPr>
        <p:spPr>
          <a:xfrm>
            <a:off x="8174673" y="3443510"/>
            <a:ext cx="1750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아하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커밋을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되돌리셨구나</a:t>
            </a:r>
            <a:r>
              <a:rPr lang="ko-KR" altLang="en-US" sz="1000" dirty="0">
                <a:latin typeface="HyhwpEQ" panose="02030600000101010101" pitchFamily="18" charset="-127"/>
                <a:ea typeface="HyhwpEQ" panose="02030600000101010101" pitchFamily="18" charset="-127"/>
              </a:rPr>
              <a:t>🙆‍♂️</a:t>
            </a:r>
            <a:endParaRPr lang="en-US" altLang="ko-KR" sz="10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B519189-CF8E-4E53-B24A-54FCDE0D1391}"/>
              </a:ext>
            </a:extLst>
          </p:cNvPr>
          <p:cNvSpPr/>
          <p:nvPr/>
        </p:nvSpPr>
        <p:spPr>
          <a:xfrm>
            <a:off x="4881093" y="2968740"/>
            <a:ext cx="269422" cy="2885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ECCB9-6E09-4D91-B29E-60412B4D28C7}"/>
              </a:ext>
            </a:extLst>
          </p:cNvPr>
          <p:cNvSpPr txBox="1"/>
          <p:nvPr/>
        </p:nvSpPr>
        <p:spPr>
          <a:xfrm>
            <a:off x="314846" y="3205316"/>
            <a:ext cx="186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아이쿠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커밋좀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0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되돌릴게요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~ </a:t>
            </a:r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🎅</a:t>
            </a:r>
            <a:endParaRPr lang="en-US" altLang="ko-KR" sz="10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4E11F0C-B196-4503-8515-A166EC1AE9A6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 flipH="1" flipV="1">
            <a:off x="1945819" y="1320701"/>
            <a:ext cx="478329" cy="355642"/>
          </a:xfrm>
          <a:prstGeom prst="bentConnector3">
            <a:avLst>
              <a:gd name="adj1" fmla="val 147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AFD76E-3B97-4CDC-ACBE-18B8F9861368}"/>
              </a:ext>
            </a:extLst>
          </p:cNvPr>
          <p:cNvCxnSpPr>
            <a:cxnSpLocks/>
          </p:cNvCxnSpPr>
          <p:nvPr/>
        </p:nvCxnSpPr>
        <p:spPr>
          <a:xfrm>
            <a:off x="7254377" y="2814469"/>
            <a:ext cx="613166" cy="690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746A5F-702C-4AD5-B17E-532A7F98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34" y="1066837"/>
            <a:ext cx="4410691" cy="52394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744434" y="1090450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744434" y="188999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2744433" y="1216547"/>
            <a:ext cx="3604851" cy="1808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03BDF4-1601-40F0-BB10-57BAFD20FBC5}"/>
              </a:ext>
            </a:extLst>
          </p:cNvPr>
          <p:cNvSpPr/>
          <p:nvPr/>
        </p:nvSpPr>
        <p:spPr>
          <a:xfrm>
            <a:off x="2979044" y="2663529"/>
            <a:ext cx="4123655" cy="452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8CA06CFD-D895-43AC-883F-05D9858DE9D9}"/>
              </a:ext>
            </a:extLst>
          </p:cNvPr>
          <p:cNvSpPr/>
          <p:nvPr/>
        </p:nvSpPr>
        <p:spPr>
          <a:xfrm>
            <a:off x="2441163" y="3480516"/>
            <a:ext cx="244699" cy="26466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427A-FA6F-47A8-8A1A-C72232BA9521}"/>
              </a:ext>
            </a:extLst>
          </p:cNvPr>
          <p:cNvSpPr txBox="1"/>
          <p:nvPr/>
        </p:nvSpPr>
        <p:spPr>
          <a:xfrm>
            <a:off x="1332963" y="461915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OK!</a:t>
            </a:r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🙆‍♂️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33BF881C-FBB3-43EF-A5A5-63E58B3243C5}"/>
              </a:ext>
            </a:extLst>
          </p:cNvPr>
          <p:cNvSpPr/>
          <p:nvPr/>
        </p:nvSpPr>
        <p:spPr>
          <a:xfrm>
            <a:off x="2426403" y="2663529"/>
            <a:ext cx="244699" cy="67855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150A6-9EC1-4A27-8249-3607E1F3358D}"/>
              </a:ext>
            </a:extLst>
          </p:cNvPr>
          <p:cNvSpPr txBox="1"/>
          <p:nvPr/>
        </p:nvSpPr>
        <p:spPr>
          <a:xfrm>
            <a:off x="1324942" y="28181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4</a:t>
            </a:r>
            <a:r>
              <a:rPr lang="ko-KR" altLang="en-US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번째 </a:t>
            </a:r>
            <a:r>
              <a:rPr lang="ko-KR" altLang="en-US" sz="9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커밋으로</a:t>
            </a:r>
            <a:r>
              <a:rPr lang="ko-KR" altLang="en-US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되돌아감</a:t>
            </a:r>
            <a:r>
              <a:rPr lang="en-US" altLang="ko-KR" sz="9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!</a:t>
            </a:r>
            <a:endParaRPr lang="ko-KR" altLang="en-US" sz="9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5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898E44B-9E72-4062-B0A4-A0368B8D4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55937"/>
              </p:ext>
            </p:extLst>
          </p:nvPr>
        </p:nvGraphicFramePr>
        <p:xfrm>
          <a:off x="960511" y="1823720"/>
          <a:ext cx="926633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source : 2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9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11FFF22-9693-40F8-A122-CC0BD2BFFE92}"/>
              </a:ext>
            </a:extLst>
          </p:cNvPr>
          <p:cNvSpPr/>
          <p:nvPr/>
        </p:nvSpPr>
        <p:spPr>
          <a:xfrm>
            <a:off x="837127" y="4298610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1ABBCE-B797-4189-BC33-BA075C9A9BAF}"/>
              </a:ext>
            </a:extLst>
          </p:cNvPr>
          <p:cNvSpPr/>
          <p:nvPr/>
        </p:nvSpPr>
        <p:spPr>
          <a:xfrm>
            <a:off x="837127" y="2332435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D8A4AC8-0C04-46B2-BDAB-5D8E71AD9027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>
            <a:off x="837127" y="2615771"/>
            <a:ext cx="12700" cy="196617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20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36280"/>
              </p:ext>
            </p:extLst>
          </p:nvPr>
        </p:nvGraphicFramePr>
        <p:xfrm>
          <a:off x="1333490" y="1046480"/>
          <a:ext cx="9266330" cy="476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(commit3 </a:t>
                      </a:r>
                      <a:r>
                        <a:rPr lang="ko-KR" altLang="en-US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취소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(-)test3.txt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Hello </a:t>
                      </a:r>
                      <a:r>
                        <a:rPr lang="en-US" altLang="ko-KR" strike="noStrike" dirty="0" err="1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  <a:p>
                      <a:pPr algn="ctr" latinLnBrk="1"/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7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(commit4 </a:t>
                      </a:r>
                      <a:r>
                        <a:rPr lang="ko-KR" altLang="en-US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취소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)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(-)test1.txt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source : 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strike="sngStrike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1FA2D-73C5-49E1-A083-ADEACB1B2B40}"/>
              </a:ext>
            </a:extLst>
          </p:cNvPr>
          <p:cNvSpPr/>
          <p:nvPr/>
        </p:nvSpPr>
        <p:spPr>
          <a:xfrm>
            <a:off x="1210106" y="392354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DF5FE-6DB0-4D12-9CE5-6646D0488750}"/>
              </a:ext>
            </a:extLst>
          </p:cNvPr>
          <p:cNvSpPr/>
          <p:nvPr/>
        </p:nvSpPr>
        <p:spPr>
          <a:xfrm>
            <a:off x="1210106" y="144865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9B5186-423A-40E2-A998-D4A047618E4A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rot="10800000">
            <a:off x="1210106" y="1731994"/>
            <a:ext cx="12700" cy="247489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1DF3F2-3DF0-4E49-A5B7-7C00D3A6228C}"/>
              </a:ext>
            </a:extLst>
          </p:cNvPr>
          <p:cNvSpPr/>
          <p:nvPr/>
        </p:nvSpPr>
        <p:spPr>
          <a:xfrm>
            <a:off x="1210104" y="3111107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CE5FC8-1EF0-41E6-B3E2-FE455A76C01C}"/>
              </a:ext>
            </a:extLst>
          </p:cNvPr>
          <p:cNvSpPr/>
          <p:nvPr/>
        </p:nvSpPr>
        <p:spPr>
          <a:xfrm>
            <a:off x="1210104" y="2192413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C3C0D02-CF1B-4828-83EF-C4173A8E4419}"/>
              </a:ext>
            </a:extLst>
          </p:cNvPr>
          <p:cNvCxnSpPr>
            <a:stCxn id="16" idx="1"/>
            <a:endCxn id="17" idx="1"/>
          </p:cNvCxnSpPr>
          <p:nvPr/>
        </p:nvCxnSpPr>
        <p:spPr>
          <a:xfrm rot="10800000">
            <a:off x="1210104" y="2475748"/>
            <a:ext cx="12700" cy="918694"/>
          </a:xfrm>
          <a:prstGeom prst="bentConnector3">
            <a:avLst>
              <a:gd name="adj1" fmla="val 44526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3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6829"/>
              </p:ext>
            </p:extLst>
          </p:nvPr>
        </p:nvGraphicFramePr>
        <p:xfrm>
          <a:off x="960511" y="1823720"/>
          <a:ext cx="9266330" cy="385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Revert commit</a:t>
                      </a:r>
                    </a:p>
                    <a:p>
                      <a:pPr algn="ctr" latinLnBrk="1"/>
                      <a:r>
                        <a:rPr lang="en-US" altLang="ko-KR" sz="1400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(commit4~commit3)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(-)test1.txt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(-)test3.txt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source : 2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(-) Hello </a:t>
                      </a:r>
                      <a:r>
                        <a:rPr lang="en-US" altLang="ko-KR" strike="noStrike" dirty="0" err="1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accent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noStrike" dirty="0">
                        <a:solidFill>
                          <a:schemeClr val="accent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noStrike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noStrike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strike="sngStrike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E1FA2D-73C5-49E1-A083-ADEACB1B2B40}"/>
              </a:ext>
            </a:extLst>
          </p:cNvPr>
          <p:cNvSpPr/>
          <p:nvPr/>
        </p:nvSpPr>
        <p:spPr>
          <a:xfrm>
            <a:off x="837127" y="470078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EDF5FE-6DB0-4D12-9CE5-6646D0488750}"/>
              </a:ext>
            </a:extLst>
          </p:cNvPr>
          <p:cNvSpPr/>
          <p:nvPr/>
        </p:nvSpPr>
        <p:spPr>
          <a:xfrm>
            <a:off x="837127" y="2225899"/>
            <a:ext cx="123384" cy="5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9B5186-423A-40E2-A998-D4A047618E4A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rot="10800000">
            <a:off x="837127" y="2509234"/>
            <a:ext cx="12700" cy="247489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1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38D80C-82F8-40A6-A9B5-A39F31DBA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10600"/>
              </p:ext>
            </p:extLst>
          </p:nvPr>
        </p:nvGraphicFramePr>
        <p:xfrm>
          <a:off x="1875589" y="2861287"/>
          <a:ext cx="947019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0137">
                  <a:extLst>
                    <a:ext uri="{9D8B030D-6E8A-4147-A177-3AD203B41FA5}">
                      <a16:colId xmlns:a16="http://schemas.microsoft.com/office/drawing/2014/main" val="3867065927"/>
                    </a:ext>
                  </a:extLst>
                </a:gridCol>
                <a:gridCol w="3704784">
                  <a:extLst>
                    <a:ext uri="{9D8B030D-6E8A-4147-A177-3AD203B41FA5}">
                      <a16:colId xmlns:a16="http://schemas.microsoft.com/office/drawing/2014/main" val="4202865886"/>
                    </a:ext>
                  </a:extLst>
                </a:gridCol>
                <a:gridCol w="3935270">
                  <a:extLst>
                    <a:ext uri="{9D8B030D-6E8A-4147-A177-3AD203B41FA5}">
                      <a16:colId xmlns:a16="http://schemas.microsoft.com/office/drawing/2014/main" val="270603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git reset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git revert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초기화 로그 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생성 </a:t>
                      </a: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X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생성 </a:t>
                      </a: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2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이전 </a:t>
                      </a:r>
                      <a:r>
                        <a:rPr lang="ko-KR" altLang="en-US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커밋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메세지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보존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사용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로컬 저장소에서 작업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원격 저장소에 이미 올렸을 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0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9D3E34-6F3A-44FB-9179-EF64867A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33" y="1879409"/>
            <a:ext cx="4382112" cy="24101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3119333" y="2034861"/>
            <a:ext cx="4092836" cy="173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96546-4389-4662-BF41-9F5F0321F1E2}"/>
              </a:ext>
            </a:extLst>
          </p:cNvPr>
          <p:cNvSpPr/>
          <p:nvPr/>
        </p:nvSpPr>
        <p:spPr>
          <a:xfrm>
            <a:off x="3119333" y="1906073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202C1-7112-4C71-846D-A8E7EA22E65C}"/>
              </a:ext>
            </a:extLst>
          </p:cNvPr>
          <p:cNvSpPr/>
          <p:nvPr/>
        </p:nvSpPr>
        <p:spPr>
          <a:xfrm>
            <a:off x="3119333" y="245127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30396-2D51-4814-95D0-16AC42CEA6D4}"/>
              </a:ext>
            </a:extLst>
          </p:cNvPr>
          <p:cNvSpPr/>
          <p:nvPr/>
        </p:nvSpPr>
        <p:spPr>
          <a:xfrm>
            <a:off x="3132212" y="2715747"/>
            <a:ext cx="4092836" cy="713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841237-F627-4531-839B-791F7506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731278"/>
            <a:ext cx="5039428" cy="22958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74325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14650" y="331545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14651" y="4259579"/>
            <a:ext cx="3646170" cy="767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2914650" y="2883032"/>
            <a:ext cx="2295024" cy="34784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62A99E16-4766-42D0-AE20-59FD7816CC83}"/>
              </a:ext>
            </a:extLst>
          </p:cNvPr>
          <p:cNvSpPr/>
          <p:nvPr/>
        </p:nvSpPr>
        <p:spPr>
          <a:xfrm>
            <a:off x="2489289" y="4259579"/>
            <a:ext cx="277973" cy="7289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0D3A6-CCA6-40AE-9238-D0D8639F5621}"/>
              </a:ext>
            </a:extLst>
          </p:cNvPr>
          <p:cNvSpPr txBox="1"/>
          <p:nvPr/>
        </p:nvSpPr>
        <p:spPr>
          <a:xfrm>
            <a:off x="1089587" y="4362423"/>
            <a:ext cx="12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add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완료된 상태로 </a:t>
            </a:r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돌아감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A522885F-2BE5-46A4-9AD4-C603D398F49B}"/>
              </a:ext>
            </a:extLst>
          </p:cNvPr>
          <p:cNvSpPr/>
          <p:nvPr/>
        </p:nvSpPr>
        <p:spPr>
          <a:xfrm>
            <a:off x="2646947" y="2860622"/>
            <a:ext cx="120315" cy="37025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1B869-259D-41CF-9F0C-3197BB56EC9A}"/>
              </a:ext>
            </a:extLst>
          </p:cNvPr>
          <p:cNvSpPr txBox="1"/>
          <p:nvPr/>
        </p:nvSpPr>
        <p:spPr>
          <a:xfrm>
            <a:off x="1320939" y="2795345"/>
            <a:ext cx="12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최근 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개의 </a:t>
            </a:r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커밋을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취소함</a:t>
            </a:r>
          </a:p>
        </p:txBody>
      </p:sp>
    </p:spTree>
    <p:extLst>
      <p:ext uri="{BB962C8B-B14F-4D97-AF65-F5344CB8AC3E}">
        <p14:creationId xmlns:p14="http://schemas.microsoft.com/office/powerpoint/2010/main" val="331111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1EFB56-C3A9-4A40-8431-A43C58B3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56" y="2692457"/>
            <a:ext cx="5106113" cy="35056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74325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876551" y="354094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876550" y="3794054"/>
            <a:ext cx="4387849" cy="790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2876551" y="2859346"/>
            <a:ext cx="2683544" cy="6094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A522885F-2BE5-46A4-9AD4-C603D398F49B}"/>
              </a:ext>
            </a:extLst>
          </p:cNvPr>
          <p:cNvSpPr/>
          <p:nvPr/>
        </p:nvSpPr>
        <p:spPr>
          <a:xfrm>
            <a:off x="2524883" y="3181350"/>
            <a:ext cx="316073" cy="1244600"/>
          </a:xfrm>
          <a:prstGeom prst="leftBrace">
            <a:avLst>
              <a:gd name="adj1" fmla="val 8333"/>
              <a:gd name="adj2" fmla="val 5043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1B869-259D-41CF-9F0C-3197BB56EC9A}"/>
              </a:ext>
            </a:extLst>
          </p:cNvPr>
          <p:cNvSpPr txBox="1"/>
          <p:nvPr/>
        </p:nvSpPr>
        <p:spPr>
          <a:xfrm>
            <a:off x="1114533" y="3669736"/>
            <a:ext cx="125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9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Revert commit </a:t>
            </a:r>
            <a:r>
              <a:rPr lang="ko-KR" altLang="en-US" sz="9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메시지를 한 개만 기록</a:t>
            </a:r>
          </a:p>
        </p:txBody>
      </p:sp>
    </p:spTree>
    <p:extLst>
      <p:ext uri="{BB962C8B-B14F-4D97-AF65-F5344CB8AC3E}">
        <p14:creationId xmlns:p14="http://schemas.microsoft.com/office/powerpoint/2010/main" val="189216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4CFE1E-5E73-4C88-A778-9E724DA6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90" y="2821130"/>
            <a:ext cx="3412596" cy="13709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594599" y="3233823"/>
            <a:ext cx="3401887" cy="423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D806D-91FA-476F-A54B-27F49E9A9386}"/>
              </a:ext>
            </a:extLst>
          </p:cNvPr>
          <p:cNvSpPr/>
          <p:nvPr/>
        </p:nvSpPr>
        <p:spPr>
          <a:xfrm>
            <a:off x="2594599" y="3733493"/>
            <a:ext cx="3401887" cy="423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6195516" y="3168203"/>
            <a:ext cx="285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index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현재 </a:t>
            </a:r>
            <a:r>
              <a:rPr lang="ko-KR" altLang="en-US" sz="11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스테이징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영역에 존재하는 파일들의 목록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75A1D-9A2B-4F05-B850-8F81688FDA0C}"/>
              </a:ext>
            </a:extLst>
          </p:cNvPr>
          <p:cNvSpPr txBox="1"/>
          <p:nvPr/>
        </p:nvSpPr>
        <p:spPr>
          <a:xfrm>
            <a:off x="6195515" y="3726383"/>
            <a:ext cx="3032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objects/78/9812…85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추가한 파일에 대한 객체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파일 내용이 담겨있다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9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32C879-695E-4FBC-A296-72548538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45" y="1876929"/>
            <a:ext cx="5329955" cy="12546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5464799" y="2559598"/>
            <a:ext cx="2574301" cy="481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8189416" y="2584810"/>
            <a:ext cx="285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방금 생성한 파일의 내용이 담겨있다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96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3496E8-3D42-41D9-9505-15884459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5" y="1514558"/>
            <a:ext cx="7277845" cy="15205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5537200" y="2451100"/>
            <a:ext cx="2540000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9497516" y="2055139"/>
            <a:ext cx="285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방금 생성한 파일의 내용이 담겨있다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696D7D-58B7-42A8-A45A-28BA8353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55" y="3429000"/>
            <a:ext cx="7277845" cy="27251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A7154F-6F66-4315-8B80-AECAB8FB2805}"/>
              </a:ext>
            </a:extLst>
          </p:cNvPr>
          <p:cNvSpPr/>
          <p:nvPr/>
        </p:nvSpPr>
        <p:spPr>
          <a:xfrm>
            <a:off x="5060576" y="4902200"/>
            <a:ext cx="3270623" cy="1104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95DBDEE-58C3-4BFF-8E2B-698A0591C479}"/>
              </a:ext>
            </a:extLst>
          </p:cNvPr>
          <p:cNvSpPr/>
          <p:nvPr/>
        </p:nvSpPr>
        <p:spPr>
          <a:xfrm rot="5400000">
            <a:off x="5946774" y="3425634"/>
            <a:ext cx="1631952" cy="78778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0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E762CB-FF43-4F09-9E0B-BAEB6647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309391"/>
            <a:ext cx="7552003" cy="29324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4537699" y="2400300"/>
            <a:ext cx="3501401" cy="292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8189416" y="2584810"/>
            <a:ext cx="2859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f2.txt</a:t>
            </a:r>
          </a:p>
          <a:p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f1.txt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와는 다른 </a:t>
            </a:r>
            <a:r>
              <a:rPr lang="ko-KR" altLang="en-US" sz="11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해시값으로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생성되었다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2D059-48C9-4495-A80C-142D5EC4F825}"/>
              </a:ext>
            </a:extLst>
          </p:cNvPr>
          <p:cNvSpPr/>
          <p:nvPr/>
        </p:nvSpPr>
        <p:spPr>
          <a:xfrm>
            <a:off x="4413414" y="3491209"/>
            <a:ext cx="3501401" cy="674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6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6816F7-D9E9-4449-9141-133AC723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1952419"/>
            <a:ext cx="6595213" cy="18419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4185409" y="3119932"/>
            <a:ext cx="3218692" cy="309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7592516" y="2573290"/>
            <a:ext cx="2859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1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f1.txt, f3.txt</a:t>
            </a:r>
          </a:p>
          <a:p>
            <a:pPr latinLnBrk="0"/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f1.txt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와 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f3.txt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는 파일 제목이 다름에도 불구하고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같은 </a:t>
            </a:r>
            <a:r>
              <a:rPr lang="ko-KR" altLang="en-US" sz="11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해시값으로</a:t>
            </a:r>
            <a:r>
              <a:rPr lang="ko-KR" altLang="en-US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생성되었다</a:t>
            </a:r>
            <a:r>
              <a:rPr lang="en-US" altLang="ko-KR" sz="11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1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2D059-48C9-4495-A80C-142D5EC4F825}"/>
              </a:ext>
            </a:extLst>
          </p:cNvPr>
          <p:cNvSpPr/>
          <p:nvPr/>
        </p:nvSpPr>
        <p:spPr>
          <a:xfrm>
            <a:off x="4185409" y="2384618"/>
            <a:ext cx="3218691" cy="30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1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38CC9C-27AD-42BB-B444-AC4BD78105FF}"/>
              </a:ext>
            </a:extLst>
          </p:cNvPr>
          <p:cNvSpPr/>
          <p:nvPr/>
        </p:nvSpPr>
        <p:spPr>
          <a:xfrm>
            <a:off x="2133600" y="1879600"/>
            <a:ext cx="7493000" cy="414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DAEBC-6538-43EE-930D-DFFCE2B16EBF}"/>
              </a:ext>
            </a:extLst>
          </p:cNvPr>
          <p:cNvSpPr txBox="1"/>
          <p:nvPr/>
        </p:nvSpPr>
        <p:spPr>
          <a:xfrm>
            <a:off x="2476500" y="1739900"/>
            <a:ext cx="1333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폴더</a:t>
            </a:r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49E8B7-F0F5-4F0B-94F1-CF5D2850D011}"/>
              </a:ext>
            </a:extLst>
          </p:cNvPr>
          <p:cNvGrpSpPr/>
          <p:nvPr/>
        </p:nvGrpSpPr>
        <p:grpSpPr>
          <a:xfrm>
            <a:off x="2654757" y="2400299"/>
            <a:ext cx="1256843" cy="456895"/>
            <a:chOff x="2654757" y="2400299"/>
            <a:chExt cx="1256843" cy="4568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21DEDB-2015-444A-9D1B-17E6E90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57" y="2400299"/>
              <a:ext cx="456895" cy="4568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EE8CF2-B8B5-4883-A1F2-4EAE1FE1A0A6}"/>
                </a:ext>
              </a:extLst>
            </p:cNvPr>
            <p:cNvSpPr txBox="1"/>
            <p:nvPr/>
          </p:nvSpPr>
          <p:spPr>
            <a:xfrm>
              <a:off x="3263900" y="2400299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6C9A3A-751B-447D-8017-0F0F00CECDD3}"/>
              </a:ext>
            </a:extLst>
          </p:cNvPr>
          <p:cNvGrpSpPr/>
          <p:nvPr/>
        </p:nvGrpSpPr>
        <p:grpSpPr>
          <a:xfrm>
            <a:off x="2654757" y="3137873"/>
            <a:ext cx="1841042" cy="456895"/>
            <a:chOff x="2654757" y="3137873"/>
            <a:chExt cx="1841042" cy="4568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493861-6E90-48B8-B09F-8ACAB7506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57" y="3137873"/>
              <a:ext cx="456895" cy="4568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A02887-8A98-45AC-8836-3950A340B7B2}"/>
                </a:ext>
              </a:extLst>
            </p:cNvPr>
            <p:cNvSpPr txBox="1"/>
            <p:nvPr/>
          </p:nvSpPr>
          <p:spPr>
            <a:xfrm>
              <a:off x="3263594" y="3225436"/>
              <a:ext cx="1232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1_copy.txt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7F89D0-9C66-493D-8A95-764FE2375CC3}"/>
              </a:ext>
            </a:extLst>
          </p:cNvPr>
          <p:cNvGrpSpPr/>
          <p:nvPr/>
        </p:nvGrpSpPr>
        <p:grpSpPr>
          <a:xfrm>
            <a:off x="2654757" y="3887019"/>
            <a:ext cx="1955343" cy="456895"/>
            <a:chOff x="2654757" y="3137873"/>
            <a:chExt cx="1955343" cy="45689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DCF0D22-9315-4C02-9257-CBD284D2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57" y="3137873"/>
              <a:ext cx="456895" cy="45689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AB19EA-2FFA-4594-93D0-A4E28BBE559B}"/>
                </a:ext>
              </a:extLst>
            </p:cNvPr>
            <p:cNvSpPr txBox="1"/>
            <p:nvPr/>
          </p:nvSpPr>
          <p:spPr>
            <a:xfrm>
              <a:off x="3263594" y="3225436"/>
              <a:ext cx="1346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1_copy2.txt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7920FF-DFBC-4289-BC8C-D219FBF760CB}"/>
              </a:ext>
            </a:extLst>
          </p:cNvPr>
          <p:cNvGrpSpPr/>
          <p:nvPr/>
        </p:nvGrpSpPr>
        <p:grpSpPr>
          <a:xfrm>
            <a:off x="2654757" y="4710972"/>
            <a:ext cx="1955343" cy="456895"/>
            <a:chOff x="2654757" y="3137873"/>
            <a:chExt cx="1955343" cy="45689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68247E-A34A-404E-ADEE-44EA2316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57" y="3137873"/>
              <a:ext cx="456895" cy="45689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E2CFC1-73A6-4361-BC48-2CE788697412}"/>
                </a:ext>
              </a:extLst>
            </p:cNvPr>
            <p:cNvSpPr txBox="1"/>
            <p:nvPr/>
          </p:nvSpPr>
          <p:spPr>
            <a:xfrm>
              <a:off x="3263594" y="3225436"/>
              <a:ext cx="1346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1_copy3.txt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DA5A703-4F45-4D6D-959C-32F28760F428}"/>
              </a:ext>
            </a:extLst>
          </p:cNvPr>
          <p:cNvSpPr txBox="1"/>
          <p:nvPr/>
        </p:nvSpPr>
        <p:spPr>
          <a:xfrm>
            <a:off x="3326941" y="5167867"/>
            <a:ext cx="64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3AD60E5-8FE6-41BB-9C49-289240CF6C56}"/>
              </a:ext>
            </a:extLst>
          </p:cNvPr>
          <p:cNvSpPr/>
          <p:nvPr/>
        </p:nvSpPr>
        <p:spPr>
          <a:xfrm>
            <a:off x="2198527" y="2700091"/>
            <a:ext cx="303982" cy="29909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0922D-4CA2-4762-9DD4-80BE1917246A}"/>
              </a:ext>
            </a:extLst>
          </p:cNvPr>
          <p:cNvSpPr txBox="1"/>
          <p:nvPr/>
        </p:nvSpPr>
        <p:spPr>
          <a:xfrm>
            <a:off x="683011" y="3826256"/>
            <a:ext cx="1252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모두 동일한 오브젝트 파일로 인식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!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9AF8351-33FC-4003-B04A-D7E9987D72FE}"/>
              </a:ext>
            </a:extLst>
          </p:cNvPr>
          <p:cNvGrpSpPr/>
          <p:nvPr/>
        </p:nvGrpSpPr>
        <p:grpSpPr>
          <a:xfrm>
            <a:off x="5606082" y="2400299"/>
            <a:ext cx="1186996" cy="458472"/>
            <a:chOff x="5606082" y="2400299"/>
            <a:chExt cx="1186996" cy="458472"/>
          </a:xfrm>
        </p:grpSpPr>
        <p:pic>
          <p:nvPicPr>
            <p:cNvPr id="18" name="그림 1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3311273-06CA-4683-A18E-4EBF41AA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082" y="2400299"/>
              <a:ext cx="458472" cy="4584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739C3E-B3F3-4540-928F-DF68362CAAB7}"/>
                </a:ext>
              </a:extLst>
            </p:cNvPr>
            <p:cNvSpPr txBox="1"/>
            <p:nvPr/>
          </p:nvSpPr>
          <p:spPr>
            <a:xfrm>
              <a:off x="6145378" y="244408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D94C111-E387-482C-A7FF-41C5F102181B}"/>
              </a:ext>
            </a:extLst>
          </p:cNvPr>
          <p:cNvGrpSpPr/>
          <p:nvPr/>
        </p:nvGrpSpPr>
        <p:grpSpPr>
          <a:xfrm>
            <a:off x="5606082" y="3359300"/>
            <a:ext cx="1186996" cy="458472"/>
            <a:chOff x="5606082" y="2400299"/>
            <a:chExt cx="1186996" cy="458472"/>
          </a:xfrm>
        </p:grpSpPr>
        <p:pic>
          <p:nvPicPr>
            <p:cNvPr id="24" name="그림 23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375760F-4CAE-47F5-8219-66221AC09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082" y="2400299"/>
              <a:ext cx="458472" cy="45847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16E4D4-A47C-484F-BF67-4A3F3E7D8239}"/>
                </a:ext>
              </a:extLst>
            </p:cNvPr>
            <p:cNvSpPr txBox="1"/>
            <p:nvPr/>
          </p:nvSpPr>
          <p:spPr>
            <a:xfrm>
              <a:off x="6145378" y="244408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3.txt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0BF695-0498-403F-B2DA-63D143E4A4F1}"/>
              </a:ext>
            </a:extLst>
          </p:cNvPr>
          <p:cNvGrpSpPr/>
          <p:nvPr/>
        </p:nvGrpSpPr>
        <p:grpSpPr>
          <a:xfrm>
            <a:off x="5606082" y="4406922"/>
            <a:ext cx="1186996" cy="458472"/>
            <a:chOff x="5606082" y="2400299"/>
            <a:chExt cx="1186996" cy="458472"/>
          </a:xfrm>
        </p:grpSpPr>
        <p:pic>
          <p:nvPicPr>
            <p:cNvPr id="27" name="그림 2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BD18C77-93CE-464B-A1F8-A01C63BA2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082" y="2400299"/>
              <a:ext cx="458472" cy="45847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809D14-B015-4D1B-8695-E3BC0CD36015}"/>
                </a:ext>
              </a:extLst>
            </p:cNvPr>
            <p:cNvSpPr txBox="1"/>
            <p:nvPr/>
          </p:nvSpPr>
          <p:spPr>
            <a:xfrm>
              <a:off x="6145378" y="244408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4.txt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D9A705E-3980-424B-8767-68841F4DE902}"/>
              </a:ext>
            </a:extLst>
          </p:cNvPr>
          <p:cNvSpPr txBox="1"/>
          <p:nvPr/>
        </p:nvSpPr>
        <p:spPr>
          <a:xfrm>
            <a:off x="6064401" y="5167867"/>
            <a:ext cx="64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1674C609-039D-49AB-ADC2-1D5DA4BACE86}"/>
              </a:ext>
            </a:extLst>
          </p:cNvPr>
          <p:cNvSpPr/>
          <p:nvPr/>
        </p:nvSpPr>
        <p:spPr>
          <a:xfrm rot="10800000">
            <a:off x="7015173" y="2628746"/>
            <a:ext cx="303982" cy="299099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8BF3E5-0293-480A-9B72-76BD2668ED09}"/>
              </a:ext>
            </a:extLst>
          </p:cNvPr>
          <p:cNvSpPr txBox="1"/>
          <p:nvPr/>
        </p:nvSpPr>
        <p:spPr>
          <a:xfrm>
            <a:off x="7516156" y="3754911"/>
            <a:ext cx="1252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각각 다른 오브젝트 파일로 인식</a:t>
            </a:r>
          </a:p>
        </p:txBody>
      </p:sp>
    </p:spTree>
    <p:extLst>
      <p:ext uri="{BB962C8B-B14F-4D97-AF65-F5344CB8AC3E}">
        <p14:creationId xmlns:p14="http://schemas.microsoft.com/office/powerpoint/2010/main" val="3745194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38CC9C-27AD-42BB-B444-AC4BD78105FF}"/>
              </a:ext>
            </a:extLst>
          </p:cNvPr>
          <p:cNvSpPr/>
          <p:nvPr/>
        </p:nvSpPr>
        <p:spPr>
          <a:xfrm>
            <a:off x="838200" y="804595"/>
            <a:ext cx="1993900" cy="948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064AC5-6A9C-4E15-8DFA-6D7E5034B99D}"/>
              </a:ext>
            </a:extLst>
          </p:cNvPr>
          <p:cNvGrpSpPr/>
          <p:nvPr/>
        </p:nvGrpSpPr>
        <p:grpSpPr>
          <a:xfrm>
            <a:off x="838200" y="622694"/>
            <a:ext cx="1257300" cy="456895"/>
            <a:chOff x="838200" y="347701"/>
            <a:chExt cx="1257300" cy="456895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FDAEBC-6538-43EE-930D-DFFCE2B16EBF}"/>
                </a:ext>
              </a:extLst>
            </p:cNvPr>
            <p:cNvSpPr txBox="1"/>
            <p:nvPr/>
          </p:nvSpPr>
          <p:spPr>
            <a:xfrm>
              <a:off x="1295095" y="435264"/>
              <a:ext cx="800405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  <a:endPara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41CF735-75CF-4F39-991A-8CB02DAA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7701"/>
              <a:ext cx="456895" cy="456895"/>
            </a:xfrm>
            <a:prstGeom prst="rect">
              <a:avLst/>
            </a:prstGeom>
            <a:grpFill/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58FA79-B148-413B-BA56-9257B3567250}"/>
              </a:ext>
            </a:extLst>
          </p:cNvPr>
          <p:cNvSpPr/>
          <p:nvPr/>
        </p:nvSpPr>
        <p:spPr>
          <a:xfrm>
            <a:off x="4102100" y="804595"/>
            <a:ext cx="1993900" cy="948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SHA1 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알고리즘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DBFBE7-AF15-47C5-97FD-D00AED9214CC}"/>
              </a:ext>
            </a:extLst>
          </p:cNvPr>
          <p:cNvCxnSpPr>
            <a:stCxn id="4" idx="3"/>
            <a:endCxn id="33" idx="1"/>
          </p:cNvCxnSpPr>
          <p:nvPr/>
        </p:nvCxnSpPr>
        <p:spPr>
          <a:xfrm>
            <a:off x="2832100" y="1278597"/>
            <a:ext cx="127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79B24E-0527-4AC1-9775-AA6F14FADDA5}"/>
              </a:ext>
            </a:extLst>
          </p:cNvPr>
          <p:cNvSpPr/>
          <p:nvPr/>
        </p:nvSpPr>
        <p:spPr>
          <a:xfrm>
            <a:off x="7366000" y="804595"/>
            <a:ext cx="3022600" cy="948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index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파일</a:t>
            </a:r>
            <a:endParaRPr lang="en-US" altLang="ko-KR" sz="1400" b="1" dirty="0">
              <a:solidFill>
                <a:schemeClr val="accent5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대한 </a:t>
            </a:r>
            <a:r>
              <a:rPr lang="ko-KR" altLang="en-US" sz="1400" dirty="0" err="1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9AFCBD0-09B7-414E-A2B9-64060B33E6B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6096000" y="1278597"/>
            <a:ext cx="127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D00BB6-8D59-410D-8100-C535F3E495EE}"/>
              </a:ext>
            </a:extLst>
          </p:cNvPr>
          <p:cNvSpPr/>
          <p:nvPr/>
        </p:nvSpPr>
        <p:spPr>
          <a:xfrm>
            <a:off x="7366000" y="2226601"/>
            <a:ext cx="3022600" cy="948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objcets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폴더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/(</a:t>
            </a:r>
            <a:r>
              <a:rPr lang="ko-KR" altLang="en-US" sz="1400" b="1" dirty="0" err="1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f1.txt </a:t>
            </a:r>
            <a:r>
              <a:rPr lang="ko-KR" altLang="en-US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파일의 내부 내용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B703FD5-377C-4B58-BCE4-8B94212023D1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6096000" y="1278597"/>
            <a:ext cx="1270000" cy="142200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347BE1-8206-4471-A1AF-7C53F6210420}"/>
              </a:ext>
            </a:extLst>
          </p:cNvPr>
          <p:cNvSpPr txBox="1"/>
          <p:nvPr/>
        </p:nvSpPr>
        <p:spPr>
          <a:xfrm>
            <a:off x="1208993" y="1934500"/>
            <a:ext cx="125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파일 생성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D3ACC4-2A89-408B-AC5B-238F9146148F}"/>
              </a:ext>
            </a:extLst>
          </p:cNvPr>
          <p:cNvSpPr txBox="1"/>
          <p:nvPr/>
        </p:nvSpPr>
        <p:spPr>
          <a:xfrm>
            <a:off x="4472893" y="1940088"/>
            <a:ext cx="125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생성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CE9347-DAFF-4BC5-9E0B-949E99F48EDC}"/>
              </a:ext>
            </a:extLst>
          </p:cNvPr>
          <p:cNvSpPr txBox="1"/>
          <p:nvPr/>
        </p:nvSpPr>
        <p:spPr>
          <a:xfrm>
            <a:off x="2832100" y="887708"/>
            <a:ext cx="125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400" b="1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add</a:t>
            </a:r>
            <a:endParaRPr lang="ko-KR" altLang="en-US" sz="1400" b="1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822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4DE25A9-FDD0-4C7D-B548-4A0A5CBA9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594917"/>
            <a:ext cx="7554819" cy="40278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780309" y="4199432"/>
            <a:ext cx="3461492" cy="309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8335127" y="1664792"/>
            <a:ext cx="2859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Commit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을 실행하면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메시지에 대한 객체가 새롭게 생성된다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latinLnBrk="0"/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그리고 생성된 객체는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포함하는데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tree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에는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스테이징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영역에서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커밋된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되어있던 파일들의 목록이 담겨있다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latinLnBrk="0"/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3.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그리고 각 파일마다 파일 내용을 담고 있는 고유한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해시값이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저장된다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2D059-48C9-4495-A80C-142D5EC4F825}"/>
              </a:ext>
            </a:extLst>
          </p:cNvPr>
          <p:cNvSpPr/>
          <p:nvPr/>
        </p:nvSpPr>
        <p:spPr>
          <a:xfrm>
            <a:off x="4603440" y="1510259"/>
            <a:ext cx="3218691" cy="30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B7A465-BB35-4359-B10F-1CDAA59C5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40" y="3342256"/>
            <a:ext cx="3731687" cy="12805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4C3D5A-373C-45B4-AAD6-EA87D7D25AAB}"/>
              </a:ext>
            </a:extLst>
          </p:cNvPr>
          <p:cNvSpPr/>
          <p:nvPr/>
        </p:nvSpPr>
        <p:spPr>
          <a:xfrm>
            <a:off x="780309" y="2709368"/>
            <a:ext cx="3461492" cy="309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02E7919-31BE-4C6C-8AA9-7E7B7222D5A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034959" y="1140888"/>
            <a:ext cx="1044576" cy="20923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AABC80E-4597-4C59-B4DF-276D250B89A5}"/>
              </a:ext>
            </a:extLst>
          </p:cNvPr>
          <p:cNvCxnSpPr>
            <a:cxnSpLocks/>
            <a:stCxn id="13" idx="2"/>
            <a:endCxn id="10" idx="2"/>
          </p:cNvCxnSpPr>
          <p:nvPr/>
        </p:nvCxnSpPr>
        <p:spPr>
          <a:xfrm rot="16200000" flipH="1">
            <a:off x="4433019" y="2586534"/>
            <a:ext cx="114301" cy="3958229"/>
          </a:xfrm>
          <a:prstGeom prst="bentConnector3">
            <a:avLst>
              <a:gd name="adj1" fmla="val 2999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A5B7C0-64CD-4AF4-800C-2124DCEBA974}"/>
              </a:ext>
            </a:extLst>
          </p:cNvPr>
          <p:cNvSpPr/>
          <p:nvPr/>
        </p:nvSpPr>
        <p:spPr>
          <a:xfrm>
            <a:off x="5386631" y="3827995"/>
            <a:ext cx="2525469" cy="274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5854BB6-0B1D-4FAD-A861-8ECF021006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3171868" y="1158513"/>
            <a:ext cx="2380107" cy="3701731"/>
          </a:xfrm>
          <a:prstGeom prst="bentConnector3">
            <a:avLst>
              <a:gd name="adj1" fmla="val 628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9FBC5C-D7A5-4E04-8D2A-3CBF5C24A2D3}"/>
              </a:ext>
            </a:extLst>
          </p:cNvPr>
          <p:cNvSpPr txBox="1"/>
          <p:nvPr/>
        </p:nvSpPr>
        <p:spPr>
          <a:xfrm>
            <a:off x="2994093" y="1138429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①</a:t>
            </a:r>
            <a:endParaRPr lang="ko-KR" altLang="en-US" sz="3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429B7-53B6-4F6D-AB90-F0E3CF10A4E2}"/>
              </a:ext>
            </a:extLst>
          </p:cNvPr>
          <p:cNvSpPr txBox="1"/>
          <p:nvPr/>
        </p:nvSpPr>
        <p:spPr>
          <a:xfrm>
            <a:off x="6212785" y="2792931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②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ADC02-C8C6-4EB5-B31E-FE026C93C942}"/>
              </a:ext>
            </a:extLst>
          </p:cNvPr>
          <p:cNvSpPr txBox="1"/>
          <p:nvPr/>
        </p:nvSpPr>
        <p:spPr>
          <a:xfrm>
            <a:off x="2994093" y="4809720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③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5796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726B3D-EBA8-403C-AF16-671DEAE4A79A}"/>
              </a:ext>
            </a:extLst>
          </p:cNvPr>
          <p:cNvSpPr/>
          <p:nvPr/>
        </p:nvSpPr>
        <p:spPr>
          <a:xfrm>
            <a:off x="900223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FC2CA-142B-4BD5-BA74-1B00C059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88" y="3477296"/>
            <a:ext cx="844334" cy="844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E76AA8-83D8-4887-AAD5-31E5D25E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75" y="3477296"/>
            <a:ext cx="844334" cy="844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EC92D7-A2F1-44F7-B2D5-D06F0A79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00" y="1989785"/>
            <a:ext cx="901075" cy="901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11B844-7665-4FE4-B0E4-932932C7201D}"/>
              </a:ext>
            </a:extLst>
          </p:cNvPr>
          <p:cNvCxnSpPr/>
          <p:nvPr/>
        </p:nvCxnSpPr>
        <p:spPr>
          <a:xfrm flipV="1">
            <a:off x="2067059" y="2627290"/>
            <a:ext cx="489397" cy="801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BBFBA4-F39A-49AE-B5DE-6499E6E67B22}"/>
              </a:ext>
            </a:extLst>
          </p:cNvPr>
          <p:cNvSpPr txBox="1"/>
          <p:nvPr/>
        </p:nvSpPr>
        <p:spPr>
          <a:xfrm>
            <a:off x="1501766" y="2797488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reset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1F882-7F8E-4924-8ABA-4A55781CA187}"/>
              </a:ext>
            </a:extLst>
          </p:cNvPr>
          <p:cNvSpPr txBox="1"/>
          <p:nvPr/>
        </p:nvSpPr>
        <p:spPr>
          <a:xfrm>
            <a:off x="2640408" y="1851285"/>
            <a:ext cx="1771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이전 </a:t>
            </a:r>
            <a:r>
              <a:rPr lang="ko-KR" altLang="en-US" sz="1200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2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내역들이 삭제됨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58EE1A-E580-42E7-ABB9-C9CE1698DD2D}"/>
              </a:ext>
            </a:extLst>
          </p:cNvPr>
          <p:cNvSpPr/>
          <p:nvPr/>
        </p:nvSpPr>
        <p:spPr>
          <a:xfrm>
            <a:off x="5294594" y="1429108"/>
            <a:ext cx="3792828" cy="336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F59CE5-965B-4832-A173-6E6E7CAE2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09" y="3477296"/>
            <a:ext cx="844334" cy="844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2505A9-2293-4C69-95F0-5EAC848D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96" y="3477296"/>
            <a:ext cx="844334" cy="844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095608-B0FB-4293-9F6D-AF66852F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21" y="1989785"/>
            <a:ext cx="901075" cy="90107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B12668-1510-457B-B732-F792C152A17C}"/>
              </a:ext>
            </a:extLst>
          </p:cNvPr>
          <p:cNvCxnSpPr>
            <a:cxnSpLocks/>
          </p:cNvCxnSpPr>
          <p:nvPr/>
        </p:nvCxnSpPr>
        <p:spPr>
          <a:xfrm flipH="1" flipV="1">
            <a:off x="7379594" y="2714720"/>
            <a:ext cx="647869" cy="714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A0846B-1714-49EE-9E39-A4AEBEE14F2F}"/>
              </a:ext>
            </a:extLst>
          </p:cNvPr>
          <p:cNvSpPr txBox="1"/>
          <p:nvPr/>
        </p:nvSpPr>
        <p:spPr>
          <a:xfrm>
            <a:off x="7718594" y="2860325"/>
            <a:ext cx="844334" cy="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git push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4DD90-B07D-41B5-BEFD-3F1F2FD91848}"/>
              </a:ext>
            </a:extLst>
          </p:cNvPr>
          <p:cNvSpPr txBox="1"/>
          <p:nvPr/>
        </p:nvSpPr>
        <p:spPr>
          <a:xfrm>
            <a:off x="6998529" y="1851285"/>
            <a:ext cx="20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삭제된 </a:t>
            </a:r>
            <a:r>
              <a:rPr lang="ko-KR" altLang="en-US" sz="1200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커밋들이</a:t>
            </a:r>
            <a:r>
              <a:rPr lang="ko-KR" altLang="en-US" sz="12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다시 되돌아옴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00FF3-063D-4081-A22F-19385F8B7963}"/>
              </a:ext>
            </a:extLst>
          </p:cNvPr>
          <p:cNvSpPr txBox="1"/>
          <p:nvPr/>
        </p:nvSpPr>
        <p:spPr>
          <a:xfrm>
            <a:off x="3013920" y="3197621"/>
            <a:ext cx="1418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(reset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사실 알지 못함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41755-BBE4-484D-95BD-9EE04139B5E2}"/>
              </a:ext>
            </a:extLst>
          </p:cNvPr>
          <p:cNvSpPr txBox="1"/>
          <p:nvPr/>
        </p:nvSpPr>
        <p:spPr>
          <a:xfrm>
            <a:off x="3813163" y="3451537"/>
            <a:ext cx="386078" cy="25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???</a:t>
            </a:r>
            <a:endParaRPr lang="ko-KR" altLang="en-US" sz="105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E4B14D-E0C4-4509-AD34-D271593F1D67}"/>
              </a:ext>
            </a:extLst>
          </p:cNvPr>
          <p:cNvSpPr txBox="1"/>
          <p:nvPr/>
        </p:nvSpPr>
        <p:spPr>
          <a:xfrm>
            <a:off x="5615629" y="3197289"/>
            <a:ext cx="137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그거 방금 되돌렸는데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D2A70-8AD0-406C-B106-0CFE30FE11FF}"/>
              </a:ext>
            </a:extLst>
          </p:cNvPr>
          <p:cNvSpPr txBox="1"/>
          <p:nvPr/>
        </p:nvSpPr>
        <p:spPr>
          <a:xfrm>
            <a:off x="1928971" y="1259357"/>
            <a:ext cx="867666" cy="65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trike="sngStrike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strike="sngStrike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1605F-B0F4-4E7E-A32E-04679A9BF3E8}"/>
              </a:ext>
            </a:extLst>
          </p:cNvPr>
          <p:cNvSpPr txBox="1"/>
          <p:nvPr/>
        </p:nvSpPr>
        <p:spPr>
          <a:xfrm>
            <a:off x="6087140" y="1171964"/>
            <a:ext cx="86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4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3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2</a:t>
            </a:r>
          </a:p>
          <a:p>
            <a:pPr algn="ctr"/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Commit 1</a:t>
            </a:r>
            <a:endParaRPr lang="ko-KR" altLang="en-US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A1456-6435-4DD8-850D-DC5BAFE0311C}"/>
              </a:ext>
            </a:extLst>
          </p:cNvPr>
          <p:cNvSpPr txBox="1"/>
          <p:nvPr/>
        </p:nvSpPr>
        <p:spPr>
          <a:xfrm>
            <a:off x="8174674" y="3443510"/>
            <a:ext cx="137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말을 해줘야 알지</a:t>
            </a:r>
            <a:r>
              <a:rPr lang="en-US" altLang="ko-KR" sz="10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…</a:t>
            </a:r>
            <a:r>
              <a:rPr lang="ko-KR" altLang="en-US" sz="1000" dirty="0">
                <a:latin typeface="HyhwpEQ" panose="02030600000101010101" pitchFamily="18" charset="-127"/>
                <a:ea typeface="HyhwpEQ" panose="02030600000101010101" pitchFamily="18" charset="-127"/>
              </a:rPr>
              <a:t>🤦‍♂️</a:t>
            </a:r>
            <a:endParaRPr lang="en-US" altLang="ko-KR" sz="10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B519189-CF8E-4E53-B24A-54FCDE0D1391}"/>
              </a:ext>
            </a:extLst>
          </p:cNvPr>
          <p:cNvSpPr/>
          <p:nvPr/>
        </p:nvSpPr>
        <p:spPr>
          <a:xfrm>
            <a:off x="4881093" y="2968740"/>
            <a:ext cx="269422" cy="2885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00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8B7036-AD91-405E-9D5C-E913C0A6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6" y="1080407"/>
            <a:ext cx="7209610" cy="38579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4428754" y="3725691"/>
            <a:ext cx="3026146" cy="192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391EF-9598-4B19-BD21-AAA37DF6DD6F}"/>
              </a:ext>
            </a:extLst>
          </p:cNvPr>
          <p:cNvSpPr txBox="1"/>
          <p:nvPr/>
        </p:nvSpPr>
        <p:spPr>
          <a:xfrm>
            <a:off x="8064699" y="1608994"/>
            <a:ext cx="28591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두 번째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커밋부터는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parent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 함께 생성되고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이전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커밋에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대한 내역을 볼 수 있다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marL="342900" indent="-342900" latinLnBrk="0">
              <a:buAutoNum type="arabicPeriod"/>
            </a:pPr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parent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생성된 객체는 해당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당시에 존재한 파일들이 담긴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 존재한다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pPr latinLnBrk="0"/>
            <a:endParaRPr lang="en-US" altLang="ko-KR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latinLnBrk="0"/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3. 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마찬가지로 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클릭하면 해당 </a:t>
            </a:r>
            <a:r>
              <a:rPr lang="ko-KR" altLang="en-US" sz="16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커밋에</a:t>
            </a:r>
            <a:r>
              <a:rPr lang="ko-KR" altLang="en-US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대한 파일 목록 정보를 볼 수 있다</a:t>
            </a:r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2D059-48C9-4495-A80C-142D5EC4F825}"/>
              </a:ext>
            </a:extLst>
          </p:cNvPr>
          <p:cNvSpPr/>
          <p:nvPr/>
        </p:nvSpPr>
        <p:spPr>
          <a:xfrm>
            <a:off x="4490169" y="1799666"/>
            <a:ext cx="3218691" cy="309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4C3D5A-373C-45B4-AAD6-EA87D7D25AAB}"/>
              </a:ext>
            </a:extLst>
          </p:cNvPr>
          <p:cNvSpPr/>
          <p:nvPr/>
        </p:nvSpPr>
        <p:spPr>
          <a:xfrm>
            <a:off x="780309" y="2709368"/>
            <a:ext cx="3461492" cy="309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02E7919-31BE-4C6C-8AA9-7E7B7222D5AD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rot="5400000" flipH="1" flipV="1">
            <a:off x="3123028" y="1342227"/>
            <a:ext cx="755169" cy="19791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A5B7C0-64CD-4AF4-800C-2124DCEBA974}"/>
              </a:ext>
            </a:extLst>
          </p:cNvPr>
          <p:cNvSpPr/>
          <p:nvPr/>
        </p:nvSpPr>
        <p:spPr>
          <a:xfrm>
            <a:off x="5020981" y="3291947"/>
            <a:ext cx="2687879" cy="301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5854BB6-0B1D-4FAD-A861-8ECF0210068F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564542" y="2643704"/>
            <a:ext cx="1183215" cy="1132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9FBC5C-D7A5-4E04-8D2A-3CBF5C24A2D3}"/>
              </a:ext>
            </a:extLst>
          </p:cNvPr>
          <p:cNvSpPr txBox="1"/>
          <p:nvPr/>
        </p:nvSpPr>
        <p:spPr>
          <a:xfrm>
            <a:off x="3200389" y="1427836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①</a:t>
            </a:r>
            <a:endParaRPr lang="ko-KR" altLang="en-US" sz="3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429B7-53B6-4F6D-AB90-F0E3CF10A4E2}"/>
              </a:ext>
            </a:extLst>
          </p:cNvPr>
          <p:cNvSpPr txBox="1"/>
          <p:nvPr/>
        </p:nvSpPr>
        <p:spPr>
          <a:xfrm>
            <a:off x="6244109" y="2517076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②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ADC02-C8C6-4EB5-B31E-FE026C93C942}"/>
              </a:ext>
            </a:extLst>
          </p:cNvPr>
          <p:cNvSpPr txBox="1"/>
          <p:nvPr/>
        </p:nvSpPr>
        <p:spPr>
          <a:xfrm>
            <a:off x="7454900" y="3787450"/>
            <a:ext cx="6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③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3897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D3F888-7B98-45FB-9906-DD99F94F6A3B}"/>
              </a:ext>
            </a:extLst>
          </p:cNvPr>
          <p:cNvSpPr txBox="1"/>
          <p:nvPr/>
        </p:nvSpPr>
        <p:spPr>
          <a:xfrm>
            <a:off x="2057400" y="1730801"/>
            <a:ext cx="1282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ko-KR" altLang="en-US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새로운 파일 생성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ABEDB-D898-4E8E-A65D-996CDB2B4EEA}"/>
              </a:ext>
            </a:extLst>
          </p:cNvPr>
          <p:cNvSpPr txBox="1"/>
          <p:nvPr/>
        </p:nvSpPr>
        <p:spPr>
          <a:xfrm>
            <a:off x="2057400" y="2937468"/>
            <a:ext cx="12827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Commit 1</a:t>
            </a:r>
          </a:p>
          <a:p>
            <a:r>
              <a: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- </a:t>
            </a:r>
            <a:r>
              <a:rPr lang="en-US" altLang="ko-KR" b="1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Tree</a:t>
            </a:r>
            <a:endParaRPr lang="ko-KR" altLang="en-US" b="1" dirty="0">
              <a:solidFill>
                <a:srgbClr val="0070C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EA69C80-1406-4067-A02E-A7CAE5468556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2057400" y="2110516"/>
            <a:ext cx="12700" cy="1150117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FF86B-12B7-48D9-917F-E19BA0934B16}"/>
              </a:ext>
            </a:extLst>
          </p:cNvPr>
          <p:cNvSpPr txBox="1"/>
          <p:nvPr/>
        </p:nvSpPr>
        <p:spPr>
          <a:xfrm>
            <a:off x="787399" y="2506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git status</a:t>
            </a:r>
            <a:endParaRPr lang="ko-KR" altLang="en-US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FAD8FD-0197-46FF-829E-26A2170BF440}"/>
              </a:ext>
            </a:extLst>
          </p:cNvPr>
          <p:cNvGrpSpPr/>
          <p:nvPr/>
        </p:nvGrpSpPr>
        <p:grpSpPr>
          <a:xfrm>
            <a:off x="3340100" y="533398"/>
            <a:ext cx="4343400" cy="2049166"/>
            <a:chOff x="3340100" y="541634"/>
            <a:chExt cx="4343400" cy="204916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F7F51D-AD77-4D83-B4CC-D74BDB49392F}"/>
                </a:ext>
              </a:extLst>
            </p:cNvPr>
            <p:cNvSpPr/>
            <p:nvPr/>
          </p:nvSpPr>
          <p:spPr>
            <a:xfrm>
              <a:off x="4737100" y="546100"/>
              <a:ext cx="2946400" cy="17907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FDB4A30-C463-437C-B4F8-B2AC0558CAC4}"/>
                </a:ext>
              </a:extLst>
            </p:cNvPr>
            <p:cNvSpPr/>
            <p:nvPr/>
          </p:nvSpPr>
          <p:spPr>
            <a:xfrm>
              <a:off x="3340100" y="541634"/>
              <a:ext cx="4229098" cy="2049166"/>
            </a:xfrm>
            <a:custGeom>
              <a:avLst/>
              <a:gdLst>
                <a:gd name="connsiteX0" fmla="*/ 4229098 w 4229098"/>
                <a:gd name="connsiteY0" fmla="*/ 1795166 h 2049166"/>
                <a:gd name="connsiteX1" fmla="*/ 0 w 4229098"/>
                <a:gd name="connsiteY1" fmla="*/ 2049166 h 2049166"/>
                <a:gd name="connsiteX2" fmla="*/ 1339849 w 4229098"/>
                <a:gd name="connsiteY2" fmla="*/ 1807936 h 2049166"/>
                <a:gd name="connsiteX3" fmla="*/ 1396996 w 4229098"/>
                <a:gd name="connsiteY3" fmla="*/ 0 h 2049166"/>
                <a:gd name="connsiteX4" fmla="*/ 1384296 w 4229098"/>
                <a:gd name="connsiteY4" fmla="*/ 1786930 h 2049166"/>
                <a:gd name="connsiteX5" fmla="*/ 0 w 4229098"/>
                <a:gd name="connsiteY5" fmla="*/ 2040930 h 2049166"/>
                <a:gd name="connsiteX6" fmla="*/ 0 w 4229098"/>
                <a:gd name="connsiteY6" fmla="*/ 1117600 h 204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9098" h="2049166">
                  <a:moveTo>
                    <a:pt x="4229098" y="1795166"/>
                  </a:moveTo>
                  <a:lnTo>
                    <a:pt x="0" y="2049166"/>
                  </a:lnTo>
                  <a:lnTo>
                    <a:pt x="1339849" y="1807936"/>
                  </a:lnTo>
                  <a:close/>
                  <a:moveTo>
                    <a:pt x="1396996" y="0"/>
                  </a:moveTo>
                  <a:cubicBezTo>
                    <a:pt x="1392763" y="595643"/>
                    <a:pt x="1388529" y="1191287"/>
                    <a:pt x="1384296" y="1786930"/>
                  </a:cubicBezTo>
                  <a:lnTo>
                    <a:pt x="0" y="2040930"/>
                  </a:lnTo>
                  <a:lnTo>
                    <a:pt x="0" y="1117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ADDD2C2-955C-4492-9197-8EAF286E8D8C}"/>
              </a:ext>
            </a:extLst>
          </p:cNvPr>
          <p:cNvSpPr txBox="1"/>
          <p:nvPr/>
        </p:nvSpPr>
        <p:spPr>
          <a:xfrm>
            <a:off x="5029198" y="694550"/>
            <a:ext cx="170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f1.txt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</a:rPr>
              <a:t>a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f2.txt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- z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EA32FFD-D179-409F-8748-E6465D62B401}"/>
              </a:ext>
            </a:extLst>
          </p:cNvPr>
          <p:cNvGrpSpPr/>
          <p:nvPr/>
        </p:nvGrpSpPr>
        <p:grpSpPr>
          <a:xfrm>
            <a:off x="3340100" y="2739250"/>
            <a:ext cx="4076700" cy="2263435"/>
            <a:chOff x="3340100" y="2935331"/>
            <a:chExt cx="4076700" cy="226343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8FC005A-E353-440C-8BDD-91E25B809106}"/>
                </a:ext>
              </a:extLst>
            </p:cNvPr>
            <p:cNvSpPr/>
            <p:nvPr/>
          </p:nvSpPr>
          <p:spPr>
            <a:xfrm flipV="1">
              <a:off x="4651319" y="3215890"/>
              <a:ext cx="2765481" cy="19779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7F27600-A42C-4BAE-92C3-898D3EFCFE43}"/>
                </a:ext>
              </a:extLst>
            </p:cNvPr>
            <p:cNvSpPr/>
            <p:nvPr/>
          </p:nvSpPr>
          <p:spPr>
            <a:xfrm flipV="1">
              <a:off x="3340100" y="2935331"/>
              <a:ext cx="3969417" cy="2263435"/>
            </a:xfrm>
            <a:custGeom>
              <a:avLst/>
              <a:gdLst>
                <a:gd name="connsiteX0" fmla="*/ 4229098 w 4229098"/>
                <a:gd name="connsiteY0" fmla="*/ 1795166 h 2049166"/>
                <a:gd name="connsiteX1" fmla="*/ 0 w 4229098"/>
                <a:gd name="connsiteY1" fmla="*/ 2049166 h 2049166"/>
                <a:gd name="connsiteX2" fmla="*/ 1339849 w 4229098"/>
                <a:gd name="connsiteY2" fmla="*/ 1807936 h 2049166"/>
                <a:gd name="connsiteX3" fmla="*/ 1396996 w 4229098"/>
                <a:gd name="connsiteY3" fmla="*/ 0 h 2049166"/>
                <a:gd name="connsiteX4" fmla="*/ 1384296 w 4229098"/>
                <a:gd name="connsiteY4" fmla="*/ 1786930 h 2049166"/>
                <a:gd name="connsiteX5" fmla="*/ 0 w 4229098"/>
                <a:gd name="connsiteY5" fmla="*/ 2040930 h 2049166"/>
                <a:gd name="connsiteX6" fmla="*/ 0 w 4229098"/>
                <a:gd name="connsiteY6" fmla="*/ 1117600 h 204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9098" h="2049166">
                  <a:moveTo>
                    <a:pt x="4229098" y="1795166"/>
                  </a:moveTo>
                  <a:lnTo>
                    <a:pt x="0" y="2049166"/>
                  </a:lnTo>
                  <a:lnTo>
                    <a:pt x="1339849" y="1807936"/>
                  </a:lnTo>
                  <a:close/>
                  <a:moveTo>
                    <a:pt x="1396996" y="0"/>
                  </a:moveTo>
                  <a:cubicBezTo>
                    <a:pt x="1392763" y="595643"/>
                    <a:pt x="1388529" y="1191287"/>
                    <a:pt x="1384296" y="1786930"/>
                  </a:cubicBezTo>
                  <a:lnTo>
                    <a:pt x="0" y="2040930"/>
                  </a:lnTo>
                  <a:lnTo>
                    <a:pt x="0" y="1117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5780D1-6BF3-479A-9E12-866DA75A009A}"/>
                </a:ext>
              </a:extLst>
            </p:cNvPr>
            <p:cNvSpPr txBox="1"/>
            <p:nvPr/>
          </p:nvSpPr>
          <p:spPr>
            <a:xfrm>
              <a:off x="4943140" y="3466197"/>
              <a:ext cx="170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f1.txt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045CEAD-D136-4493-A2DA-67B84124EA27}"/>
              </a:ext>
            </a:extLst>
          </p:cNvPr>
          <p:cNvCxnSpPr>
            <a:cxnSpLocks/>
            <a:stCxn id="15" idx="3"/>
            <a:endCxn id="36" idx="3"/>
          </p:cNvCxnSpPr>
          <p:nvPr/>
        </p:nvCxnSpPr>
        <p:spPr>
          <a:xfrm flipH="1">
            <a:off x="7416800" y="1433214"/>
            <a:ext cx="266700" cy="2575566"/>
          </a:xfrm>
          <a:prstGeom prst="bentConnector3">
            <a:avLst>
              <a:gd name="adj1" fmla="val -8571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B7B77A-30E9-4308-96D0-15339C39C3EE}"/>
              </a:ext>
            </a:extLst>
          </p:cNvPr>
          <p:cNvSpPr txBox="1"/>
          <p:nvPr/>
        </p:nvSpPr>
        <p:spPr>
          <a:xfrm>
            <a:off x="8020047" y="1659234"/>
            <a:ext cx="2781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현재를 기준으로 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f2.txt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라는 파일의 </a:t>
            </a:r>
            <a:r>
              <a:rPr lang="ko-KR" altLang="en-US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해시값이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존재하지 않으므로 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git status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를 통해 </a:t>
            </a:r>
            <a:r>
              <a:rPr lang="ko-KR" altLang="en-US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새로운 파일이 추가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되었음을 감지한다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</a:p>
          <a:p>
            <a:pPr latinLnBrk="0"/>
            <a:endParaRPr lang="en-US" altLang="ko-KR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latinLnBrk="0"/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만약 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f1.txt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가 변경되었다면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각 시점의 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f1.txt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해시값을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비교해서 </a:t>
            </a:r>
            <a:r>
              <a:rPr lang="ko-KR" altLang="en-US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수정된 파일</a:t>
            </a:r>
            <a:r>
              <a:rPr lang="ko-KR" altLang="en-US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임을 감지한다</a:t>
            </a:r>
            <a:r>
              <a:rPr lang="en-US" altLang="ko-KR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.</a:t>
            </a:r>
            <a:endParaRPr lang="ko-KR" altLang="en-US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0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D130F5-96DF-498E-96C3-FD9309E8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7" b="76176"/>
          <a:stretch/>
        </p:blipFill>
        <p:spPr>
          <a:xfrm>
            <a:off x="2915085" y="923300"/>
            <a:ext cx="6261112" cy="12210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B96546-4389-4662-BF41-9F5F0321F1E2}"/>
              </a:ext>
            </a:extLst>
          </p:cNvPr>
          <p:cNvSpPr/>
          <p:nvPr/>
        </p:nvSpPr>
        <p:spPr>
          <a:xfrm>
            <a:off x="2915085" y="945454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430396-2D51-4814-95D0-16AC42CEA6D4}"/>
              </a:ext>
            </a:extLst>
          </p:cNvPr>
          <p:cNvSpPr/>
          <p:nvPr/>
        </p:nvSpPr>
        <p:spPr>
          <a:xfrm>
            <a:off x="2915085" y="1484220"/>
            <a:ext cx="2693664" cy="128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2915085" y="1074243"/>
            <a:ext cx="929259" cy="181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D130F5-96DF-498E-96C3-FD9309E8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19" r="30005" b="66376"/>
          <a:stretch/>
        </p:blipFill>
        <p:spPr>
          <a:xfrm>
            <a:off x="2915085" y="2092817"/>
            <a:ext cx="4380798" cy="5537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B4F67-0075-4A1B-ABED-0F2C2A6052F2}"/>
              </a:ext>
            </a:extLst>
          </p:cNvPr>
          <p:cNvSpPr/>
          <p:nvPr/>
        </p:nvSpPr>
        <p:spPr>
          <a:xfrm>
            <a:off x="2915085" y="2144331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5B8790-7720-41C7-9FCF-2F08D69D2215}"/>
              </a:ext>
            </a:extLst>
          </p:cNvPr>
          <p:cNvSpPr/>
          <p:nvPr/>
        </p:nvSpPr>
        <p:spPr>
          <a:xfrm>
            <a:off x="2915085" y="2284925"/>
            <a:ext cx="2693664" cy="128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9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04875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dirty="0" err="1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D130F5-96DF-498E-96C3-FD9309E8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22" r="992"/>
          <a:stretch/>
        </p:blipFill>
        <p:spPr>
          <a:xfrm>
            <a:off x="2915085" y="2620851"/>
            <a:ext cx="6196718" cy="34276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15085" y="2952480"/>
            <a:ext cx="4361478" cy="763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00A676-DF82-4ADF-BF40-E9880C97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1" y="2600511"/>
            <a:ext cx="4372585" cy="30865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F968F5-A8FD-4327-A0E2-249EB01503AD}"/>
              </a:ext>
            </a:extLst>
          </p:cNvPr>
          <p:cNvSpPr/>
          <p:nvPr/>
        </p:nvSpPr>
        <p:spPr>
          <a:xfrm>
            <a:off x="2915085" y="268309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87F768-73BB-4CC1-959C-A599800D806D}"/>
              </a:ext>
            </a:extLst>
          </p:cNvPr>
          <p:cNvSpPr/>
          <p:nvPr/>
        </p:nvSpPr>
        <p:spPr>
          <a:xfrm>
            <a:off x="2915085" y="385614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8BE40-C4C6-4624-90A9-64A600C02138}"/>
              </a:ext>
            </a:extLst>
          </p:cNvPr>
          <p:cNvSpPr/>
          <p:nvPr/>
        </p:nvSpPr>
        <p:spPr>
          <a:xfrm>
            <a:off x="2909531" y="3205228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E8AC1-26D7-4A01-A035-413E0727FF90}"/>
              </a:ext>
            </a:extLst>
          </p:cNvPr>
          <p:cNvSpPr/>
          <p:nvPr/>
        </p:nvSpPr>
        <p:spPr>
          <a:xfrm>
            <a:off x="2909531" y="3334017"/>
            <a:ext cx="2583308" cy="393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991EF-575F-41E0-BFEE-1C96BCDD6718}"/>
              </a:ext>
            </a:extLst>
          </p:cNvPr>
          <p:cNvSpPr/>
          <p:nvPr/>
        </p:nvSpPr>
        <p:spPr>
          <a:xfrm>
            <a:off x="6413679" y="2756079"/>
            <a:ext cx="476518" cy="22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4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BFEB03-6509-43D0-A48E-80C1F00E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86096"/>
              </p:ext>
            </p:extLst>
          </p:nvPr>
        </p:nvGraphicFramePr>
        <p:xfrm>
          <a:off x="960511" y="1823720"/>
          <a:ext cx="9266330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389">
                  <a:extLst>
                    <a:ext uri="{9D8B030D-6E8A-4147-A177-3AD203B41FA5}">
                      <a16:colId xmlns:a16="http://schemas.microsoft.com/office/drawing/2014/main" val="991940805"/>
                    </a:ext>
                  </a:extLst>
                </a:gridCol>
                <a:gridCol w="1736721">
                  <a:extLst>
                    <a:ext uri="{9D8B030D-6E8A-4147-A177-3AD203B41FA5}">
                      <a16:colId xmlns:a16="http://schemas.microsoft.com/office/drawing/2014/main" val="2041512373"/>
                    </a:ext>
                  </a:extLst>
                </a:gridCol>
                <a:gridCol w="1384246">
                  <a:extLst>
                    <a:ext uri="{9D8B030D-6E8A-4147-A177-3AD203B41FA5}">
                      <a16:colId xmlns:a16="http://schemas.microsoft.com/office/drawing/2014/main" val="52386140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904726422"/>
                    </a:ext>
                  </a:extLst>
                </a:gridCol>
                <a:gridCol w="2778987">
                  <a:extLst>
                    <a:ext uri="{9D8B030D-6E8A-4147-A177-3AD203B41FA5}">
                      <a16:colId xmlns:a16="http://schemas.microsoft.com/office/drawing/2014/main" val="2528573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Commit</a:t>
                      </a:r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변경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현재 파일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Fourth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 source : 2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Third commit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(+)test3.txt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</a:t>
                      </a:r>
                      <a:r>
                        <a:rPr lang="en-US" altLang="ko-KR" strike="sngStrike" dirty="0" err="1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vscode</a:t>
                      </a:r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!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test3.txt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strike="sngStrike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strike="sngStrike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Second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git!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test2.txt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86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First commit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(+)test1.txt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Hello world!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test1.txt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0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8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1110</Words>
  <Application>Microsoft Office PowerPoint</Application>
  <PresentationFormat>와이드스크린</PresentationFormat>
  <Paragraphs>362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AppleSDGothicNeoB00</vt:lpstr>
      <vt:lpstr>AppleSDGothicNeoL00</vt:lpstr>
      <vt:lpstr>AppleSDGothicNeoM00</vt:lpstr>
      <vt:lpstr>HyhwpEQ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110</cp:revision>
  <dcterms:created xsi:type="dcterms:W3CDTF">2021-01-21T07:59:08Z</dcterms:created>
  <dcterms:modified xsi:type="dcterms:W3CDTF">2021-01-28T04:39:53Z</dcterms:modified>
</cp:coreProperties>
</file>