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9BE0C-3B08-40B9-8376-8943575C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15DF8-13BE-41E0-8509-9C8FC45BC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3C77E-4FFB-4C93-AAB2-D936297D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48963-9A57-4D17-9644-26315A28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96141-5091-497D-8078-5B83A8B9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56AD7-C4EB-499C-985D-CB9E8FB1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51130-329D-41CA-B567-873877F41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46DB3-5B87-426D-BFAB-CC079187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BDE4F-108F-4C00-BF02-F83B6121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37038-3545-4890-BDFD-D75D6627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8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CE06B9-CA64-4BDC-8DBE-4BF3784D1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4D6100-BE36-489D-B780-891538ABA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0E646-3B69-41F8-B017-8AEED247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6E00A-840E-4B87-8F69-BD9ECF4A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F18AA-3E62-46B5-8B63-BEBBF5B9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B75AA-B515-4997-97E4-DF7A33D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71769-5228-49E9-BA66-918AB1DB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B2C8A-1749-4A5C-8126-2E1ADDE6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3AEEA-551A-4195-A6E0-7C736B9E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17D25-5050-4E77-B19F-F8C283AE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19678-0A17-4BAA-B1EB-B7F91FCE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1941B-7C78-421A-B8DD-C773F7EB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2494A-0148-414A-9087-ECABEA75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F06FC-D5B9-4988-B77B-710BC046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11165-E0BC-4661-8FDE-8C7C4EEB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98108-D54A-4F97-B743-BF13F3AF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BE482-FD0E-4BE2-801F-90A955544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5652E-45AE-42AC-9393-B8B942A07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1524F-B300-4BBC-AF43-3890B926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6823C-FBD1-4F2E-8D87-E936B9D9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78A0F-5204-4B7E-B088-A8A3A7DF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D3A44-55D6-4FCA-A5E4-29FAA0C3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6FFB3-2140-47F1-83C3-B18FFF340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28ACE-1611-43E7-ADB4-86F12788C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D8016-6B4F-4576-97C6-5248BCFF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E3408D-D242-4DEE-AB92-F479626B6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6A32E2-9633-4687-92BA-0083ED9C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64AFD9-10DE-4351-9355-91CB40B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89FD4E-CA46-467B-8D65-0888EF24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92201-9B19-486B-951C-503CFDA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5AA8C3-D4A5-4B48-A111-E0FB9406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94B345-FA15-4F69-BF74-93D923BE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C4BDF-2128-4032-8B11-5C33EA1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F1911-6408-4F5B-9851-2AB38668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52302E-A5A6-4166-97A5-43B33DD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F82E9E-1BAC-4D4E-8FC6-F1966A4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2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B6F61-25AE-463D-99E7-3B03C0C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5322B-94F0-414D-96F2-9F6234F3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3D49B-F777-4B3B-8211-26276C990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F2D8C-447E-4E07-AB8D-68FF8C40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BCD30-7FE7-447E-B388-99C5791F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2CA88-333E-4E47-BEDF-7C2A1461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768C5-8C91-4E29-9BA8-80107017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CA737-677F-40A5-B877-733EA96B1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3A8D8-1FD3-482B-A6E2-F9E6DF1E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27A99-FFF5-4544-937F-6E2D5848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7C55-82B4-43AB-B8FF-30F10D89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4B64A-4B5B-4F65-8A71-1C3C2DC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D0A01B-2DB0-4AE7-9AC8-F841FC55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BFD19-78F9-4AA4-B15D-53AC37BD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EB8B-F3F7-4B34-81BC-5CFAD6152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7785-77AE-455F-BBCB-4E24100BB11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A49B3-236C-47E2-9D21-556181B3D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084D-26AB-4297-A6E7-BFE486E0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AC4D07-5F1F-4278-92B3-C750A85BB775}"/>
              </a:ext>
            </a:extLst>
          </p:cNvPr>
          <p:cNvSpPr/>
          <p:nvPr/>
        </p:nvSpPr>
        <p:spPr>
          <a:xfrm>
            <a:off x="2228295" y="1322772"/>
            <a:ext cx="790113" cy="523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0E8662-9BEC-486B-92DB-F0D97368998F}"/>
              </a:ext>
            </a:extLst>
          </p:cNvPr>
          <p:cNvSpPr/>
          <p:nvPr/>
        </p:nvSpPr>
        <p:spPr>
          <a:xfrm>
            <a:off x="3018408" y="1322771"/>
            <a:ext cx="790113" cy="523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E702D3-0D31-4F35-9C4A-FB8535A9AC2A}"/>
              </a:ext>
            </a:extLst>
          </p:cNvPr>
          <p:cNvSpPr/>
          <p:nvPr/>
        </p:nvSpPr>
        <p:spPr>
          <a:xfrm>
            <a:off x="3808521" y="1322770"/>
            <a:ext cx="790113" cy="523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705D53-4B56-4AC1-B721-6BBE57ED95FE}"/>
              </a:ext>
            </a:extLst>
          </p:cNvPr>
          <p:cNvSpPr/>
          <p:nvPr/>
        </p:nvSpPr>
        <p:spPr>
          <a:xfrm>
            <a:off x="4598634" y="1322769"/>
            <a:ext cx="790113" cy="523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207171-1C6F-4CB0-82C7-CD7DD4BA9189}"/>
              </a:ext>
            </a:extLst>
          </p:cNvPr>
          <p:cNvSpPr/>
          <p:nvPr/>
        </p:nvSpPr>
        <p:spPr>
          <a:xfrm>
            <a:off x="5388747" y="1322768"/>
            <a:ext cx="790113" cy="523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543943-F4E6-4FB9-991A-1A1A713B5595}"/>
              </a:ext>
            </a:extLst>
          </p:cNvPr>
          <p:cNvSpPr/>
          <p:nvPr/>
        </p:nvSpPr>
        <p:spPr>
          <a:xfrm>
            <a:off x="6178860" y="1322767"/>
            <a:ext cx="790113" cy="523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4E6EC-6E6F-4EA2-BEB4-2313E2EE2FA6}"/>
              </a:ext>
            </a:extLst>
          </p:cNvPr>
          <p:cNvSpPr/>
          <p:nvPr/>
        </p:nvSpPr>
        <p:spPr>
          <a:xfrm>
            <a:off x="6968973" y="1322766"/>
            <a:ext cx="790113" cy="523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B63662-91C2-4EBD-830E-CDFA4EB5A01C}"/>
              </a:ext>
            </a:extLst>
          </p:cNvPr>
          <p:cNvSpPr/>
          <p:nvPr/>
        </p:nvSpPr>
        <p:spPr>
          <a:xfrm>
            <a:off x="7759086" y="1322765"/>
            <a:ext cx="790113" cy="523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623DE-8B28-447D-A280-25C72462F2DA}"/>
              </a:ext>
            </a:extLst>
          </p:cNvPr>
          <p:cNvSpPr/>
          <p:nvPr/>
        </p:nvSpPr>
        <p:spPr>
          <a:xfrm>
            <a:off x="2228295" y="1331651"/>
            <a:ext cx="6320904" cy="523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9F377-A342-40C6-9832-6517FE626A99}"/>
              </a:ext>
            </a:extLst>
          </p:cNvPr>
          <p:cNvSpPr txBox="1"/>
          <p:nvPr/>
        </p:nvSpPr>
        <p:spPr>
          <a:xfrm>
            <a:off x="4993690" y="807868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= 7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FDED2A-3B90-4494-9508-F148474271DE}"/>
              </a:ext>
            </a:extLst>
          </p:cNvPr>
          <p:cNvGrpSpPr/>
          <p:nvPr/>
        </p:nvGrpSpPr>
        <p:grpSpPr>
          <a:xfrm>
            <a:off x="2228294" y="1979720"/>
            <a:ext cx="790113" cy="688922"/>
            <a:chOff x="2228294" y="1979720"/>
            <a:chExt cx="790113" cy="68892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63C18C0-386E-49FB-B3CE-849547B65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351" y="1979720"/>
              <a:ext cx="1" cy="319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3581E1-7394-430B-8817-9437EA1F61DA}"/>
                </a:ext>
              </a:extLst>
            </p:cNvPr>
            <p:cNvSpPr txBox="1"/>
            <p:nvPr/>
          </p:nvSpPr>
          <p:spPr>
            <a:xfrm>
              <a:off x="2228294" y="2299310"/>
              <a:ext cx="79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L[l]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C8910DC-C592-428E-9AF5-56240F1BFE4F}"/>
              </a:ext>
            </a:extLst>
          </p:cNvPr>
          <p:cNvGrpSpPr/>
          <p:nvPr/>
        </p:nvGrpSpPr>
        <p:grpSpPr>
          <a:xfrm>
            <a:off x="7759086" y="1979720"/>
            <a:ext cx="790113" cy="688922"/>
            <a:chOff x="2228294" y="1979720"/>
            <a:chExt cx="790113" cy="688922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22BF5F0-2964-45E7-91C5-2FB2062FD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351" y="1979720"/>
              <a:ext cx="1" cy="319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E7F107-93B3-4D62-85EA-4BCFE454ED34}"/>
                </a:ext>
              </a:extLst>
            </p:cNvPr>
            <p:cNvSpPr txBox="1"/>
            <p:nvPr/>
          </p:nvSpPr>
          <p:spPr>
            <a:xfrm>
              <a:off x="2228294" y="2299310"/>
              <a:ext cx="79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L[u]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E839BB-1E86-46D0-BC12-531689BEC4C0}"/>
              </a:ext>
            </a:extLst>
          </p:cNvPr>
          <p:cNvGrpSpPr/>
          <p:nvPr/>
        </p:nvGrpSpPr>
        <p:grpSpPr>
          <a:xfrm>
            <a:off x="4596413" y="1979720"/>
            <a:ext cx="790113" cy="688922"/>
            <a:chOff x="2228294" y="1979720"/>
            <a:chExt cx="790113" cy="688922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C9EA1DA-2822-40BB-AA82-841E68BCE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351" y="1979720"/>
              <a:ext cx="1" cy="319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4D4711-5385-445E-BF03-0ADA7BFAE3C9}"/>
                </a:ext>
              </a:extLst>
            </p:cNvPr>
            <p:cNvSpPr txBox="1"/>
            <p:nvPr/>
          </p:nvSpPr>
          <p:spPr>
            <a:xfrm>
              <a:off x="2228294" y="2299310"/>
              <a:ext cx="79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34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AC4D07-5F1F-4278-92B3-C750A85BB775}"/>
              </a:ext>
            </a:extLst>
          </p:cNvPr>
          <p:cNvSpPr/>
          <p:nvPr/>
        </p:nvSpPr>
        <p:spPr>
          <a:xfrm>
            <a:off x="2228295" y="1322772"/>
            <a:ext cx="790113" cy="523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0E8662-9BEC-486B-92DB-F0D97368998F}"/>
              </a:ext>
            </a:extLst>
          </p:cNvPr>
          <p:cNvSpPr/>
          <p:nvPr/>
        </p:nvSpPr>
        <p:spPr>
          <a:xfrm>
            <a:off x="3018408" y="1322771"/>
            <a:ext cx="790113" cy="523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E702D3-0D31-4F35-9C4A-FB8535A9AC2A}"/>
              </a:ext>
            </a:extLst>
          </p:cNvPr>
          <p:cNvSpPr/>
          <p:nvPr/>
        </p:nvSpPr>
        <p:spPr>
          <a:xfrm>
            <a:off x="3808521" y="1322770"/>
            <a:ext cx="790113" cy="523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705D53-4B56-4AC1-B721-6BBE57ED95FE}"/>
              </a:ext>
            </a:extLst>
          </p:cNvPr>
          <p:cNvSpPr/>
          <p:nvPr/>
        </p:nvSpPr>
        <p:spPr>
          <a:xfrm>
            <a:off x="4598634" y="1322769"/>
            <a:ext cx="790113" cy="523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207171-1C6F-4CB0-82C7-CD7DD4BA9189}"/>
              </a:ext>
            </a:extLst>
          </p:cNvPr>
          <p:cNvSpPr/>
          <p:nvPr/>
        </p:nvSpPr>
        <p:spPr>
          <a:xfrm>
            <a:off x="5388747" y="1322768"/>
            <a:ext cx="790113" cy="523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543943-F4E6-4FB9-991A-1A1A713B5595}"/>
              </a:ext>
            </a:extLst>
          </p:cNvPr>
          <p:cNvSpPr/>
          <p:nvPr/>
        </p:nvSpPr>
        <p:spPr>
          <a:xfrm>
            <a:off x="6178860" y="1322767"/>
            <a:ext cx="790113" cy="523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4E6EC-6E6F-4EA2-BEB4-2313E2EE2FA6}"/>
              </a:ext>
            </a:extLst>
          </p:cNvPr>
          <p:cNvSpPr/>
          <p:nvPr/>
        </p:nvSpPr>
        <p:spPr>
          <a:xfrm>
            <a:off x="6968973" y="1322766"/>
            <a:ext cx="790113" cy="523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B63662-91C2-4EBD-830E-CDFA4EB5A01C}"/>
              </a:ext>
            </a:extLst>
          </p:cNvPr>
          <p:cNvSpPr/>
          <p:nvPr/>
        </p:nvSpPr>
        <p:spPr>
          <a:xfrm>
            <a:off x="7759086" y="1322765"/>
            <a:ext cx="790113" cy="523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623DE-8B28-447D-A280-25C72462F2DA}"/>
              </a:ext>
            </a:extLst>
          </p:cNvPr>
          <p:cNvSpPr/>
          <p:nvPr/>
        </p:nvSpPr>
        <p:spPr>
          <a:xfrm>
            <a:off x="2228295" y="1331651"/>
            <a:ext cx="6320904" cy="523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9F377-A342-40C6-9832-6517FE626A99}"/>
              </a:ext>
            </a:extLst>
          </p:cNvPr>
          <p:cNvSpPr txBox="1"/>
          <p:nvPr/>
        </p:nvSpPr>
        <p:spPr>
          <a:xfrm>
            <a:off x="4993690" y="807868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 = 7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FDED2A-3B90-4494-9508-F148474271DE}"/>
              </a:ext>
            </a:extLst>
          </p:cNvPr>
          <p:cNvGrpSpPr/>
          <p:nvPr/>
        </p:nvGrpSpPr>
        <p:grpSpPr>
          <a:xfrm>
            <a:off x="2228294" y="1979720"/>
            <a:ext cx="790113" cy="688922"/>
            <a:chOff x="2228294" y="1979720"/>
            <a:chExt cx="790113" cy="68892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63C18C0-386E-49FB-B3CE-849547B65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351" y="1979720"/>
              <a:ext cx="1" cy="319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3581E1-7394-430B-8817-9437EA1F61DA}"/>
                </a:ext>
              </a:extLst>
            </p:cNvPr>
            <p:cNvSpPr txBox="1"/>
            <p:nvPr/>
          </p:nvSpPr>
          <p:spPr>
            <a:xfrm>
              <a:off x="2228294" y="2299310"/>
              <a:ext cx="79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L[l]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E839BB-1E86-46D0-BC12-531689BEC4C0}"/>
              </a:ext>
            </a:extLst>
          </p:cNvPr>
          <p:cNvGrpSpPr/>
          <p:nvPr/>
        </p:nvGrpSpPr>
        <p:grpSpPr>
          <a:xfrm>
            <a:off x="3808521" y="1979720"/>
            <a:ext cx="790113" cy="688922"/>
            <a:chOff x="2228294" y="1979720"/>
            <a:chExt cx="790113" cy="688922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C9EA1DA-2822-40BB-AA82-841E68BCE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351" y="1979720"/>
              <a:ext cx="1" cy="319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4D4711-5385-445E-BF03-0ADA7BFAE3C9}"/>
                </a:ext>
              </a:extLst>
            </p:cNvPr>
            <p:cNvSpPr txBox="1"/>
            <p:nvPr/>
          </p:nvSpPr>
          <p:spPr>
            <a:xfrm>
              <a:off x="2228294" y="2299310"/>
              <a:ext cx="79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L[u]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266EE92-00A5-44B0-9D2C-4CB80FCD0750}"/>
              </a:ext>
            </a:extLst>
          </p:cNvPr>
          <p:cNvGrpSpPr/>
          <p:nvPr/>
        </p:nvGrpSpPr>
        <p:grpSpPr>
          <a:xfrm>
            <a:off x="3018406" y="1979720"/>
            <a:ext cx="790113" cy="688922"/>
            <a:chOff x="2228294" y="1979720"/>
            <a:chExt cx="790113" cy="688922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44FFBAD-2695-4391-91D6-773A30C55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351" y="1979720"/>
              <a:ext cx="1" cy="319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6D02DA-15B5-44E0-A280-3C2DFF37BC14}"/>
                </a:ext>
              </a:extLst>
            </p:cNvPr>
            <p:cNvSpPr txBox="1"/>
            <p:nvPr/>
          </p:nvSpPr>
          <p:spPr>
            <a:xfrm>
              <a:off x="2228294" y="2299310"/>
              <a:ext cx="79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99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준혁</dc:creator>
  <cp:lastModifiedBy>한 준혁</cp:lastModifiedBy>
  <cp:revision>6</cp:revision>
  <dcterms:created xsi:type="dcterms:W3CDTF">2021-01-29T14:33:38Z</dcterms:created>
  <dcterms:modified xsi:type="dcterms:W3CDTF">2021-01-29T14:40:09Z</dcterms:modified>
</cp:coreProperties>
</file>