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9" r:id="rId7"/>
    <p:sldId id="264" r:id="rId8"/>
    <p:sldId id="265" r:id="rId9"/>
    <p:sldId id="270" r:id="rId10"/>
    <p:sldId id="266" r:id="rId11"/>
    <p:sldId id="271" r:id="rId12"/>
    <p:sldId id="268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339029-D38C-4CFB-A321-AC7B98C3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5" y="1885038"/>
            <a:ext cx="4629796" cy="34485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169355" y="3773510"/>
            <a:ext cx="3212127" cy="6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3187521" y="1906073"/>
            <a:ext cx="508716" cy="148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3744EF-BCD0-40BA-BA57-6291F7FD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31582"/>
            <a:ext cx="4401164" cy="3467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7F768-73BB-4CC1-959C-A599800D806D}"/>
              </a:ext>
            </a:extLst>
          </p:cNvPr>
          <p:cNvSpPr/>
          <p:nvPr/>
        </p:nvSpPr>
        <p:spPr>
          <a:xfrm>
            <a:off x="2909531" y="424949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09531" y="3076438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09531" y="3428999"/>
            <a:ext cx="3504148" cy="617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3679" y="2756079"/>
            <a:ext cx="476518" cy="2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0480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(modified)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(tracked)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4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21BED3-4C60-4E88-822A-CA9848D2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25142"/>
            <a:ext cx="4820323" cy="2524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15085" y="336460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4650" y="3737555"/>
            <a:ext cx="4815203" cy="1098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8799" y="2773252"/>
            <a:ext cx="476518" cy="2253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28818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(modified)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(tracked)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26B3D-EBA8-403C-AF16-671DEAE4A79A}"/>
              </a:ext>
            </a:extLst>
          </p:cNvPr>
          <p:cNvSpPr/>
          <p:nvPr/>
        </p:nvSpPr>
        <p:spPr>
          <a:xfrm>
            <a:off x="900223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C2CA-142B-4BD5-BA74-1B00C059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3477296"/>
            <a:ext cx="844334" cy="844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E76AA8-83D8-4887-AAD5-31E5D25E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75" y="3477296"/>
            <a:ext cx="844334" cy="844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92D7-A2F1-44F7-B2D5-D06F0A79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0" y="1989785"/>
            <a:ext cx="901075" cy="901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11B844-7665-4FE4-B0E4-932932C7201D}"/>
              </a:ext>
            </a:extLst>
          </p:cNvPr>
          <p:cNvCxnSpPr/>
          <p:nvPr/>
        </p:nvCxnSpPr>
        <p:spPr>
          <a:xfrm flipV="1">
            <a:off x="2067059" y="2627290"/>
            <a:ext cx="489397" cy="80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BFBA4-F39A-49AE-B5DE-6499E6E67B22}"/>
              </a:ext>
            </a:extLst>
          </p:cNvPr>
          <p:cNvSpPr txBox="1"/>
          <p:nvPr/>
        </p:nvSpPr>
        <p:spPr>
          <a:xfrm>
            <a:off x="1501766" y="2797488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revert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F882-7F8E-4924-8ABA-4A55781CA187}"/>
              </a:ext>
            </a:extLst>
          </p:cNvPr>
          <p:cNvSpPr txBox="1"/>
          <p:nvPr/>
        </p:nvSpPr>
        <p:spPr>
          <a:xfrm>
            <a:off x="2856514" y="1683024"/>
            <a:ext cx="177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이전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내역들은 남고</a:t>
            </a:r>
            <a:r>
              <a:rPr lang="en-US" altLang="ko-KR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되돌린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커밋이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새롭게 쌓임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8EE1A-E580-42E7-ABB9-C9CE1698DD2D}"/>
              </a:ext>
            </a:extLst>
          </p:cNvPr>
          <p:cNvSpPr/>
          <p:nvPr/>
        </p:nvSpPr>
        <p:spPr>
          <a:xfrm>
            <a:off x="5294594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F59CE5-965B-4832-A173-6E6E7CA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9" y="3477296"/>
            <a:ext cx="844334" cy="84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2505A9-2293-4C69-95F0-5EAC848D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96" y="3477296"/>
            <a:ext cx="844334" cy="844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95608-B0FB-4293-9F6D-AF66852F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21" y="1989785"/>
            <a:ext cx="901075" cy="90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A0846B-1714-49EE-9E39-A4AEBEE14F2F}"/>
              </a:ext>
            </a:extLst>
          </p:cNvPr>
          <p:cNvSpPr txBox="1"/>
          <p:nvPr/>
        </p:nvSpPr>
        <p:spPr>
          <a:xfrm>
            <a:off x="7718594" y="2860325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pull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4DD90-B07D-41B5-BEFD-3F1F2FD91848}"/>
              </a:ext>
            </a:extLst>
          </p:cNvPr>
          <p:cNvSpPr txBox="1"/>
          <p:nvPr/>
        </p:nvSpPr>
        <p:spPr>
          <a:xfrm>
            <a:off x="6998529" y="1851285"/>
            <a:ext cx="20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Commit 2</a:t>
            </a:r>
            <a:r>
              <a:rPr lang="ko-KR" altLang="en-US" sz="1200" dirty="0">
                <a:solidFill>
                  <a:srgbClr val="00B05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의 내역으로 돌아옴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00FF3-063D-4081-A22F-19385F8B7963}"/>
              </a:ext>
            </a:extLst>
          </p:cNvPr>
          <p:cNvSpPr txBox="1"/>
          <p:nvPr/>
        </p:nvSpPr>
        <p:spPr>
          <a:xfrm>
            <a:off x="3013920" y="3197621"/>
            <a:ext cx="141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(revert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알지 못함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41755-BBE4-484D-95BD-9EE04139B5E2}"/>
              </a:ext>
            </a:extLst>
          </p:cNvPr>
          <p:cNvSpPr txBox="1"/>
          <p:nvPr/>
        </p:nvSpPr>
        <p:spPr>
          <a:xfrm>
            <a:off x="3813163" y="3451536"/>
            <a:ext cx="763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룰루랄라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B14D-E0C4-4509-AD34-D271593F1D67}"/>
              </a:ext>
            </a:extLst>
          </p:cNvPr>
          <p:cNvSpPr txBox="1"/>
          <p:nvPr/>
        </p:nvSpPr>
        <p:spPr>
          <a:xfrm>
            <a:off x="5615629" y="3197289"/>
            <a:ext cx="18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되돌린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커밋에서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작업해주세요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D2A70-8AD0-406C-B106-0CFE30FE11FF}"/>
              </a:ext>
            </a:extLst>
          </p:cNvPr>
          <p:cNvSpPr txBox="1"/>
          <p:nvPr/>
        </p:nvSpPr>
        <p:spPr>
          <a:xfrm>
            <a:off x="1928971" y="1259357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1605F-B0F4-4E7E-A32E-04679A9BF3E8}"/>
              </a:ext>
            </a:extLst>
          </p:cNvPr>
          <p:cNvSpPr txBox="1"/>
          <p:nvPr/>
        </p:nvSpPr>
        <p:spPr>
          <a:xfrm>
            <a:off x="6087140" y="1171964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1456-6435-4DD8-850D-DC5BAFE0311C}"/>
              </a:ext>
            </a:extLst>
          </p:cNvPr>
          <p:cNvSpPr txBox="1"/>
          <p:nvPr/>
        </p:nvSpPr>
        <p:spPr>
          <a:xfrm>
            <a:off x="8174673" y="3443510"/>
            <a:ext cx="175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아하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커밋을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되돌리셨구나</a:t>
            </a:r>
            <a:r>
              <a:rPr lang="ko-KR" altLang="en-US" sz="1000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  <a:endParaRPr lang="en-US" altLang="ko-KR" sz="10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519189-CF8E-4E53-B24A-54FCDE0D1391}"/>
              </a:ext>
            </a:extLst>
          </p:cNvPr>
          <p:cNvSpPr/>
          <p:nvPr/>
        </p:nvSpPr>
        <p:spPr>
          <a:xfrm>
            <a:off x="4881093" y="2968740"/>
            <a:ext cx="269422" cy="288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ECCB9-6E09-4D91-B29E-60412B4D28C7}"/>
              </a:ext>
            </a:extLst>
          </p:cNvPr>
          <p:cNvSpPr txBox="1"/>
          <p:nvPr/>
        </p:nvSpPr>
        <p:spPr>
          <a:xfrm>
            <a:off x="314846" y="3205316"/>
            <a:ext cx="186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아이쿠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커밋좀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되돌릴게요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 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🎅</a:t>
            </a:r>
            <a:endParaRPr lang="en-US" altLang="ko-KR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4E11F0C-B196-4503-8515-A166EC1AE9A6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1945819" y="1320701"/>
            <a:ext cx="478329" cy="355642"/>
          </a:xfrm>
          <a:prstGeom prst="bentConnector3">
            <a:avLst>
              <a:gd name="adj1" fmla="val 147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AFD76E-3B97-4CDC-ACBE-18B8F9861368}"/>
              </a:ext>
            </a:extLst>
          </p:cNvPr>
          <p:cNvCxnSpPr>
            <a:cxnSpLocks/>
          </p:cNvCxnSpPr>
          <p:nvPr/>
        </p:nvCxnSpPr>
        <p:spPr>
          <a:xfrm>
            <a:off x="7254377" y="2814469"/>
            <a:ext cx="613166" cy="69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746A5F-702C-4AD5-B17E-532A7F98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34" y="1066837"/>
            <a:ext cx="4410691" cy="52394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44434" y="109045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744434" y="188999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744433" y="1216547"/>
            <a:ext cx="3604851" cy="1808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03BDF4-1601-40F0-BB10-57BAFD20FBC5}"/>
              </a:ext>
            </a:extLst>
          </p:cNvPr>
          <p:cNvSpPr/>
          <p:nvPr/>
        </p:nvSpPr>
        <p:spPr>
          <a:xfrm>
            <a:off x="2979044" y="2663529"/>
            <a:ext cx="4123655" cy="452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8CA06CFD-D895-43AC-883F-05D9858DE9D9}"/>
              </a:ext>
            </a:extLst>
          </p:cNvPr>
          <p:cNvSpPr/>
          <p:nvPr/>
        </p:nvSpPr>
        <p:spPr>
          <a:xfrm>
            <a:off x="2441163" y="3480516"/>
            <a:ext cx="244699" cy="26466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427A-FA6F-47A8-8A1A-C72232BA9521}"/>
              </a:ext>
            </a:extLst>
          </p:cNvPr>
          <p:cNvSpPr txBox="1"/>
          <p:nvPr/>
        </p:nvSpPr>
        <p:spPr>
          <a:xfrm>
            <a:off x="1332963" y="461915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OK!</a:t>
            </a:r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33BF881C-FBB3-43EF-A5A5-63E58B3243C5}"/>
              </a:ext>
            </a:extLst>
          </p:cNvPr>
          <p:cNvSpPr/>
          <p:nvPr/>
        </p:nvSpPr>
        <p:spPr>
          <a:xfrm>
            <a:off x="2426403" y="2663529"/>
            <a:ext cx="244699" cy="67855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50A6-9EC1-4A27-8249-3607E1F3358D}"/>
              </a:ext>
            </a:extLst>
          </p:cNvPr>
          <p:cNvSpPr txBox="1"/>
          <p:nvPr/>
        </p:nvSpPr>
        <p:spPr>
          <a:xfrm>
            <a:off x="1324942" y="28181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</a:t>
            </a:r>
            <a:r>
              <a:rPr lang="ko-KR" altLang="en-US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번째 </a:t>
            </a:r>
            <a:r>
              <a:rPr lang="ko-KR" altLang="en-US" sz="9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커밋으로</a:t>
            </a:r>
            <a:r>
              <a:rPr lang="ko-KR" altLang="en-US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되돌아감</a:t>
            </a:r>
            <a:r>
              <a:rPr lang="en-US" altLang="ko-KR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9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898E44B-9E72-4062-B0A4-A0368B8D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55937"/>
              </p:ext>
            </p:extLst>
          </p:nvPr>
        </p:nvGraphicFramePr>
        <p:xfrm>
          <a:off x="960511" y="1823720"/>
          <a:ext cx="926633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9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11FFF22-9693-40F8-A122-CC0BD2BFFE92}"/>
              </a:ext>
            </a:extLst>
          </p:cNvPr>
          <p:cNvSpPr/>
          <p:nvPr/>
        </p:nvSpPr>
        <p:spPr>
          <a:xfrm>
            <a:off x="837127" y="4298610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ABBCE-B797-4189-BC33-BA075C9A9BAF}"/>
              </a:ext>
            </a:extLst>
          </p:cNvPr>
          <p:cNvSpPr/>
          <p:nvPr/>
        </p:nvSpPr>
        <p:spPr>
          <a:xfrm>
            <a:off x="837127" y="2332435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D8A4AC8-0C04-46B2-BDAB-5D8E71AD9027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>
            <a:off x="837127" y="2615771"/>
            <a:ext cx="12700" cy="19661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36280"/>
              </p:ext>
            </p:extLst>
          </p:nvPr>
        </p:nvGraphicFramePr>
        <p:xfrm>
          <a:off x="1333490" y="1046480"/>
          <a:ext cx="9266330" cy="476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(commit3 </a:t>
                      </a:r>
                      <a:r>
                        <a:rPr lang="ko-KR" altLang="en-US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취소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(-)test3.txt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Hello </a:t>
                      </a:r>
                      <a:r>
                        <a:rPr lang="en-US" altLang="ko-KR" strike="noStrike" dirty="0" err="1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7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(commit4 </a:t>
                      </a:r>
                      <a:r>
                        <a:rPr lang="ko-KR" altLang="en-US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취소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FA2D-73C5-49E1-A083-ADEACB1B2B40}"/>
              </a:ext>
            </a:extLst>
          </p:cNvPr>
          <p:cNvSpPr/>
          <p:nvPr/>
        </p:nvSpPr>
        <p:spPr>
          <a:xfrm>
            <a:off x="1210106" y="392354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DF5FE-6DB0-4D12-9CE5-6646D0488750}"/>
              </a:ext>
            </a:extLst>
          </p:cNvPr>
          <p:cNvSpPr/>
          <p:nvPr/>
        </p:nvSpPr>
        <p:spPr>
          <a:xfrm>
            <a:off x="1210106" y="144865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9B5186-423A-40E2-A998-D4A047618E4A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1210106" y="1731994"/>
            <a:ext cx="12700" cy="247489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1DF3F2-3DF0-4E49-A5B7-7C00D3A6228C}"/>
              </a:ext>
            </a:extLst>
          </p:cNvPr>
          <p:cNvSpPr/>
          <p:nvPr/>
        </p:nvSpPr>
        <p:spPr>
          <a:xfrm>
            <a:off x="1210104" y="3111107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CE5FC8-1EF0-41E6-B3E2-FE455A76C01C}"/>
              </a:ext>
            </a:extLst>
          </p:cNvPr>
          <p:cNvSpPr/>
          <p:nvPr/>
        </p:nvSpPr>
        <p:spPr>
          <a:xfrm>
            <a:off x="1210104" y="2192413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C3C0D02-CF1B-4828-83EF-C4173A8E4419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rot="10800000">
            <a:off x="1210104" y="2475748"/>
            <a:ext cx="12700" cy="918694"/>
          </a:xfrm>
          <a:prstGeom prst="bentConnector3">
            <a:avLst>
              <a:gd name="adj1" fmla="val 44526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3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6829"/>
              </p:ext>
            </p:extLst>
          </p:nvPr>
        </p:nvGraphicFramePr>
        <p:xfrm>
          <a:off x="960511" y="1823720"/>
          <a:ext cx="926633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z="1400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(commit4~commit3)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(-)test3.txt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Hello </a:t>
                      </a:r>
                      <a:r>
                        <a:rPr lang="en-US" altLang="ko-KR" strike="noStrike" dirty="0" err="1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FA2D-73C5-49E1-A083-ADEACB1B2B40}"/>
              </a:ext>
            </a:extLst>
          </p:cNvPr>
          <p:cNvSpPr/>
          <p:nvPr/>
        </p:nvSpPr>
        <p:spPr>
          <a:xfrm>
            <a:off x="837127" y="470078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DF5FE-6DB0-4D12-9CE5-6646D0488750}"/>
              </a:ext>
            </a:extLst>
          </p:cNvPr>
          <p:cNvSpPr/>
          <p:nvPr/>
        </p:nvSpPr>
        <p:spPr>
          <a:xfrm>
            <a:off x="837127" y="222589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9B5186-423A-40E2-A998-D4A047618E4A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837127" y="2509234"/>
            <a:ext cx="12700" cy="247489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1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38D80C-82F8-40A6-A9B5-A39F31DBA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10600"/>
              </p:ext>
            </p:extLst>
          </p:nvPr>
        </p:nvGraphicFramePr>
        <p:xfrm>
          <a:off x="1875589" y="2861287"/>
          <a:ext cx="947019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0137">
                  <a:extLst>
                    <a:ext uri="{9D8B030D-6E8A-4147-A177-3AD203B41FA5}">
                      <a16:colId xmlns:a16="http://schemas.microsoft.com/office/drawing/2014/main" val="3867065927"/>
                    </a:ext>
                  </a:extLst>
                </a:gridCol>
                <a:gridCol w="3704784">
                  <a:extLst>
                    <a:ext uri="{9D8B030D-6E8A-4147-A177-3AD203B41FA5}">
                      <a16:colId xmlns:a16="http://schemas.microsoft.com/office/drawing/2014/main" val="4202865886"/>
                    </a:ext>
                  </a:extLst>
                </a:gridCol>
                <a:gridCol w="3935270">
                  <a:extLst>
                    <a:ext uri="{9D8B030D-6E8A-4147-A177-3AD203B41FA5}">
                      <a16:colId xmlns:a16="http://schemas.microsoft.com/office/drawing/2014/main" val="270603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git reset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git revert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초기화 로그 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 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 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이전 </a:t>
                      </a:r>
                      <a:r>
                        <a:rPr lang="ko-KR" altLang="en-US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커밋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메세지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보존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사용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로컬 저장소에서 작업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원격 저장소에 이미 올렸을 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0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9D3E34-6F3A-44FB-9179-EF64867A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33" y="1879409"/>
            <a:ext cx="4382112" cy="24101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119333" y="2034861"/>
            <a:ext cx="4092836" cy="173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3119333" y="1906073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202C1-7112-4C71-846D-A8E7EA22E65C}"/>
              </a:ext>
            </a:extLst>
          </p:cNvPr>
          <p:cNvSpPr/>
          <p:nvPr/>
        </p:nvSpPr>
        <p:spPr>
          <a:xfrm>
            <a:off x="3119333" y="245127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0396-2D51-4814-95D0-16AC42CEA6D4}"/>
              </a:ext>
            </a:extLst>
          </p:cNvPr>
          <p:cNvSpPr/>
          <p:nvPr/>
        </p:nvSpPr>
        <p:spPr>
          <a:xfrm>
            <a:off x="3132212" y="2715747"/>
            <a:ext cx="4092836" cy="713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841237-F627-4531-839B-791F7506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31278"/>
            <a:ext cx="5039428" cy="22958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74325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14650" y="331545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4651" y="4259579"/>
            <a:ext cx="3646170" cy="76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914650" y="2883032"/>
            <a:ext cx="2295024" cy="34784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2A99E16-4766-42D0-AE20-59FD7816CC83}"/>
              </a:ext>
            </a:extLst>
          </p:cNvPr>
          <p:cNvSpPr/>
          <p:nvPr/>
        </p:nvSpPr>
        <p:spPr>
          <a:xfrm>
            <a:off x="2489289" y="4259579"/>
            <a:ext cx="277973" cy="7289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D3A6-CCA6-40AE-9238-D0D8639F5621}"/>
              </a:ext>
            </a:extLst>
          </p:cNvPr>
          <p:cNvSpPr txBox="1"/>
          <p:nvPr/>
        </p:nvSpPr>
        <p:spPr>
          <a:xfrm>
            <a:off x="1089587" y="4362423"/>
            <a:ext cx="12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add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완료된 상태로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돌아감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522885F-2BE5-46A4-9AD4-C603D398F49B}"/>
              </a:ext>
            </a:extLst>
          </p:cNvPr>
          <p:cNvSpPr/>
          <p:nvPr/>
        </p:nvSpPr>
        <p:spPr>
          <a:xfrm>
            <a:off x="2646947" y="2860622"/>
            <a:ext cx="120315" cy="3702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1B869-259D-41CF-9F0C-3197BB56EC9A}"/>
              </a:ext>
            </a:extLst>
          </p:cNvPr>
          <p:cNvSpPr txBox="1"/>
          <p:nvPr/>
        </p:nvSpPr>
        <p:spPr>
          <a:xfrm>
            <a:off x="1320939" y="2795345"/>
            <a:ext cx="12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최근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개의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커밋을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취소함</a:t>
            </a:r>
          </a:p>
        </p:txBody>
      </p:sp>
    </p:spTree>
    <p:extLst>
      <p:ext uri="{BB962C8B-B14F-4D97-AF65-F5344CB8AC3E}">
        <p14:creationId xmlns:p14="http://schemas.microsoft.com/office/powerpoint/2010/main" val="331111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1EFB56-C3A9-4A40-8431-A43C58B3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56" y="2692457"/>
            <a:ext cx="5106113" cy="35056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74325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876551" y="354094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876550" y="3794054"/>
            <a:ext cx="4387849" cy="790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876551" y="2859346"/>
            <a:ext cx="2683544" cy="6094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522885F-2BE5-46A4-9AD4-C603D398F49B}"/>
              </a:ext>
            </a:extLst>
          </p:cNvPr>
          <p:cNvSpPr/>
          <p:nvPr/>
        </p:nvSpPr>
        <p:spPr>
          <a:xfrm>
            <a:off x="2524883" y="3181350"/>
            <a:ext cx="316073" cy="1244600"/>
          </a:xfrm>
          <a:prstGeom prst="leftBrace">
            <a:avLst>
              <a:gd name="adj1" fmla="val 8333"/>
              <a:gd name="adj2" fmla="val 504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1B869-259D-41CF-9F0C-3197BB56EC9A}"/>
              </a:ext>
            </a:extLst>
          </p:cNvPr>
          <p:cNvSpPr txBox="1"/>
          <p:nvPr/>
        </p:nvSpPr>
        <p:spPr>
          <a:xfrm>
            <a:off x="1114533" y="3669736"/>
            <a:ext cx="125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9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Revert commit </a:t>
            </a:r>
            <a:r>
              <a:rPr lang="ko-KR" altLang="en-US" sz="9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메시지를 한 개만 기록</a:t>
            </a:r>
          </a:p>
        </p:txBody>
      </p:sp>
    </p:spTree>
    <p:extLst>
      <p:ext uri="{BB962C8B-B14F-4D97-AF65-F5344CB8AC3E}">
        <p14:creationId xmlns:p14="http://schemas.microsoft.com/office/powerpoint/2010/main" val="18921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26B3D-EBA8-403C-AF16-671DEAE4A79A}"/>
              </a:ext>
            </a:extLst>
          </p:cNvPr>
          <p:cNvSpPr/>
          <p:nvPr/>
        </p:nvSpPr>
        <p:spPr>
          <a:xfrm>
            <a:off x="900223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C2CA-142B-4BD5-BA74-1B00C059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3477296"/>
            <a:ext cx="844334" cy="844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E76AA8-83D8-4887-AAD5-31E5D25E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75" y="3477296"/>
            <a:ext cx="844334" cy="844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92D7-A2F1-44F7-B2D5-D06F0A79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0" y="1989785"/>
            <a:ext cx="901075" cy="901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11B844-7665-4FE4-B0E4-932932C7201D}"/>
              </a:ext>
            </a:extLst>
          </p:cNvPr>
          <p:cNvCxnSpPr/>
          <p:nvPr/>
        </p:nvCxnSpPr>
        <p:spPr>
          <a:xfrm flipV="1">
            <a:off x="2067059" y="2627290"/>
            <a:ext cx="489397" cy="80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BFBA4-F39A-49AE-B5DE-6499E6E67B22}"/>
              </a:ext>
            </a:extLst>
          </p:cNvPr>
          <p:cNvSpPr txBox="1"/>
          <p:nvPr/>
        </p:nvSpPr>
        <p:spPr>
          <a:xfrm>
            <a:off x="1501766" y="2797488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reset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F882-7F8E-4924-8ABA-4A55781CA187}"/>
              </a:ext>
            </a:extLst>
          </p:cNvPr>
          <p:cNvSpPr txBox="1"/>
          <p:nvPr/>
        </p:nvSpPr>
        <p:spPr>
          <a:xfrm>
            <a:off x="2640408" y="1851285"/>
            <a:ext cx="1771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이전 </a:t>
            </a:r>
            <a:r>
              <a:rPr lang="ko-KR" altLang="en-US" sz="12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2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내역들이 삭제됨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8EE1A-E580-42E7-ABB9-C9CE1698DD2D}"/>
              </a:ext>
            </a:extLst>
          </p:cNvPr>
          <p:cNvSpPr/>
          <p:nvPr/>
        </p:nvSpPr>
        <p:spPr>
          <a:xfrm>
            <a:off x="5294594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F59CE5-965B-4832-A173-6E6E7CA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9" y="3477296"/>
            <a:ext cx="844334" cy="84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2505A9-2293-4C69-95F0-5EAC848D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96" y="3477296"/>
            <a:ext cx="844334" cy="844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95608-B0FB-4293-9F6D-AF66852F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21" y="1989785"/>
            <a:ext cx="901075" cy="9010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B12668-1510-457B-B732-F792C152A17C}"/>
              </a:ext>
            </a:extLst>
          </p:cNvPr>
          <p:cNvCxnSpPr>
            <a:cxnSpLocks/>
          </p:cNvCxnSpPr>
          <p:nvPr/>
        </p:nvCxnSpPr>
        <p:spPr>
          <a:xfrm flipH="1" flipV="1">
            <a:off x="7379594" y="2714720"/>
            <a:ext cx="647869" cy="714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A0846B-1714-49EE-9E39-A4AEBEE14F2F}"/>
              </a:ext>
            </a:extLst>
          </p:cNvPr>
          <p:cNvSpPr txBox="1"/>
          <p:nvPr/>
        </p:nvSpPr>
        <p:spPr>
          <a:xfrm>
            <a:off x="7718594" y="2860325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push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4DD90-B07D-41B5-BEFD-3F1F2FD91848}"/>
              </a:ext>
            </a:extLst>
          </p:cNvPr>
          <p:cNvSpPr txBox="1"/>
          <p:nvPr/>
        </p:nvSpPr>
        <p:spPr>
          <a:xfrm>
            <a:off x="6998529" y="1851285"/>
            <a:ext cx="20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삭제된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커밋들이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다시 되돌아옴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00FF3-063D-4081-A22F-19385F8B7963}"/>
              </a:ext>
            </a:extLst>
          </p:cNvPr>
          <p:cNvSpPr txBox="1"/>
          <p:nvPr/>
        </p:nvSpPr>
        <p:spPr>
          <a:xfrm>
            <a:off x="3013920" y="3197621"/>
            <a:ext cx="141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(reset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알지 못함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41755-BBE4-484D-95BD-9EE04139B5E2}"/>
              </a:ext>
            </a:extLst>
          </p:cNvPr>
          <p:cNvSpPr txBox="1"/>
          <p:nvPr/>
        </p:nvSpPr>
        <p:spPr>
          <a:xfrm>
            <a:off x="3813163" y="3451537"/>
            <a:ext cx="386078" cy="25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???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B14D-E0C4-4509-AD34-D271593F1D67}"/>
              </a:ext>
            </a:extLst>
          </p:cNvPr>
          <p:cNvSpPr txBox="1"/>
          <p:nvPr/>
        </p:nvSpPr>
        <p:spPr>
          <a:xfrm>
            <a:off x="5615629" y="3197289"/>
            <a:ext cx="13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그거 방금 되돌렸는데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D2A70-8AD0-406C-B106-0CFE30FE11FF}"/>
              </a:ext>
            </a:extLst>
          </p:cNvPr>
          <p:cNvSpPr txBox="1"/>
          <p:nvPr/>
        </p:nvSpPr>
        <p:spPr>
          <a:xfrm>
            <a:off x="1928971" y="1259357"/>
            <a:ext cx="867666" cy="65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trike="sngStrike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strike="sngStrike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1605F-B0F4-4E7E-A32E-04679A9BF3E8}"/>
              </a:ext>
            </a:extLst>
          </p:cNvPr>
          <p:cNvSpPr txBox="1"/>
          <p:nvPr/>
        </p:nvSpPr>
        <p:spPr>
          <a:xfrm>
            <a:off x="6087140" y="1171964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1456-6435-4DD8-850D-DC5BAFE0311C}"/>
              </a:ext>
            </a:extLst>
          </p:cNvPr>
          <p:cNvSpPr txBox="1"/>
          <p:nvPr/>
        </p:nvSpPr>
        <p:spPr>
          <a:xfrm>
            <a:off x="8174674" y="3443510"/>
            <a:ext cx="13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말을 해줘야 알지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  <a:r>
              <a:rPr lang="ko-KR" altLang="en-US" sz="1000" dirty="0">
                <a:latin typeface="HyhwpEQ" panose="02030600000101010101" pitchFamily="18" charset="-127"/>
                <a:ea typeface="HyhwpEQ" panose="02030600000101010101" pitchFamily="18" charset="-127"/>
              </a:rPr>
              <a:t>🤦‍♂️</a:t>
            </a:r>
            <a:endParaRPr lang="en-US" altLang="ko-KR" sz="10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519189-CF8E-4E53-B24A-54FCDE0D1391}"/>
              </a:ext>
            </a:extLst>
          </p:cNvPr>
          <p:cNvSpPr/>
          <p:nvPr/>
        </p:nvSpPr>
        <p:spPr>
          <a:xfrm>
            <a:off x="4881093" y="2968740"/>
            <a:ext cx="269422" cy="288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7" b="76176"/>
          <a:stretch/>
        </p:blipFill>
        <p:spPr>
          <a:xfrm>
            <a:off x="2915085" y="923300"/>
            <a:ext cx="6261112" cy="12210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2915085" y="945454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0396-2D51-4814-95D0-16AC42CEA6D4}"/>
              </a:ext>
            </a:extLst>
          </p:cNvPr>
          <p:cNvSpPr/>
          <p:nvPr/>
        </p:nvSpPr>
        <p:spPr>
          <a:xfrm>
            <a:off x="2915085" y="1484220"/>
            <a:ext cx="2693664" cy="12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2915085" y="1074243"/>
            <a:ext cx="929259" cy="181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9" r="30005" b="66376"/>
          <a:stretch/>
        </p:blipFill>
        <p:spPr>
          <a:xfrm>
            <a:off x="2915085" y="2092817"/>
            <a:ext cx="4380798" cy="553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B4F67-0075-4A1B-ABED-0F2C2A6052F2}"/>
              </a:ext>
            </a:extLst>
          </p:cNvPr>
          <p:cNvSpPr/>
          <p:nvPr/>
        </p:nvSpPr>
        <p:spPr>
          <a:xfrm>
            <a:off x="2915085" y="214433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B8790-7720-41C7-9FCF-2F08D69D2215}"/>
              </a:ext>
            </a:extLst>
          </p:cNvPr>
          <p:cNvSpPr/>
          <p:nvPr/>
        </p:nvSpPr>
        <p:spPr>
          <a:xfrm>
            <a:off x="2915085" y="2284925"/>
            <a:ext cx="2693664" cy="12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4875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2" r="992"/>
          <a:stretch/>
        </p:blipFill>
        <p:spPr>
          <a:xfrm>
            <a:off x="2915085" y="2620851"/>
            <a:ext cx="6196718" cy="34276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5085" y="2952480"/>
            <a:ext cx="4361478" cy="76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00A676-DF82-4ADF-BF40-E9880C97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00511"/>
            <a:ext cx="4372585" cy="30865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7F768-73BB-4CC1-959C-A599800D806D}"/>
              </a:ext>
            </a:extLst>
          </p:cNvPr>
          <p:cNvSpPr/>
          <p:nvPr/>
        </p:nvSpPr>
        <p:spPr>
          <a:xfrm>
            <a:off x="2915085" y="385614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09531" y="3205228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09531" y="3334017"/>
            <a:ext cx="2583308" cy="393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3679" y="2756079"/>
            <a:ext cx="476518" cy="2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86096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800</Words>
  <Application>Microsoft Office PowerPoint</Application>
  <PresentationFormat>와이드스크린</PresentationFormat>
  <Paragraphs>295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AppleSDGothicNeoB00</vt:lpstr>
      <vt:lpstr>AppleSDGothicNeoL00</vt:lpstr>
      <vt:lpstr>AppleSDGothicNeoM00</vt:lpstr>
      <vt:lpstr>HyhwpEQ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69</cp:revision>
  <dcterms:created xsi:type="dcterms:W3CDTF">2021-01-21T07:59:08Z</dcterms:created>
  <dcterms:modified xsi:type="dcterms:W3CDTF">2021-01-26T05:42:16Z</dcterms:modified>
</cp:coreProperties>
</file>