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BFF4-2A63-495C-8856-EA9B3603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59243-5C5D-4F84-BF12-F4E42272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40ACA-DCF1-48D2-9751-CB7A0F2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F3ADD-9E17-466D-BE43-985BF9A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4D7C-596B-46E4-97EA-366EF10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C02F-4CBB-475E-870B-E2FC134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75BB0-CB19-4DDE-8484-99C544B9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C8C2-DB5D-41A7-B799-5AE0AD9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6FC3-20B0-4006-BA27-73E5EA1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351C-13A4-472B-AEBC-9E2B7DE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DE1690-A7AE-498E-ACAB-9888B1579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3E040-C7A4-44C0-BAD2-B2473886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333D2-5B6E-43C8-ACDB-C459556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330B-9A7A-461A-A163-A1BEC30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C23E7-22F7-40B0-B4E5-66003614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ADE2-49CB-4BA7-8913-7D324F5C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74E3-E658-44DF-9A7B-3BF7EF95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3F84F-A94A-4BE0-9BB4-9B49A3C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1AB2-F48A-4ABB-8D37-FE1E04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6309-03D2-4530-A6D7-9201009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35CC-E08A-4B75-B618-79DA991E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C5098-2919-4C21-8290-B9C10653B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14D2A-F199-42C7-A54E-5AC03C83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65B2E-B168-4884-A09B-FBD1599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E3CA4-1F36-4687-BCF0-B6085C8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59BCD-F0C2-448F-8880-7ECB079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3125-C833-4C0C-A608-17A6A5A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8FB46-17F2-47D4-8911-2210C36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892F3-C57F-4E77-A805-C9DBE248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42C843-890E-425A-B093-55062285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4621D-E295-4EE7-AC56-72A1F9E0D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BFEA-0614-4ADC-BAC2-E9AE0A3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51878-F53C-4510-AB26-8D59E9F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3F9C3-C6A4-4421-B1A2-B2B56B0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548-507A-45E6-8E37-49F3F0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9B9FE-0193-4D64-8A70-F4F2078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2578C-6448-4D6A-97B0-E073401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BB120-A82D-4FDC-A259-1BE3364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F98E6-D2DE-4435-8378-0FA0CD9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2F936-F16A-4182-8794-DA6212D8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723F8-ADFA-4923-BF17-79DC91B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E926-B303-444F-9EF0-CA0DB72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4732-C370-40F3-A045-1223B5B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582D-EF0A-4749-BF1F-760A1EA1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3ED95-D314-4411-A6B1-FB4977D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5741B-036E-4A47-91F9-32A488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9278-52A0-49F2-861A-BC60F94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A71A-1E77-471B-BB2D-ED96165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7836C-C406-4740-B350-85CBFFDC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6398C-3BB0-4CE1-86BA-42225DE0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22F26-EB3A-4512-A082-1D9AD30E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EC0BA-286C-4536-B94F-D1AE87D3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3B39C-C06C-473D-ABED-7018547E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286CF-3123-4831-83D3-32D3DD2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F54A9-5D8B-4763-B8CA-A4A74008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CEE2-94E9-43DB-8E9A-BD524788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42A0-9B02-4E65-9D56-B5AFA763D91D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98F99-F726-487B-A770-AC2147F1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4FC35-A9BF-46C2-ACB2-3F754702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F465C2-3C29-498C-9B97-CAE8AE6A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61" y="2104840"/>
            <a:ext cx="2343477" cy="2648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7EF6E-BE8B-48FF-B6E3-DB732AAF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211" y="2104840"/>
            <a:ext cx="2183733" cy="2649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1AE174-F0BB-4BC9-A84A-3359C63AAF4D}"/>
              </a:ext>
            </a:extLst>
          </p:cNvPr>
          <p:cNvSpPr txBox="1"/>
          <p:nvPr/>
        </p:nvSpPr>
        <p:spPr>
          <a:xfrm>
            <a:off x="5267459" y="4958366"/>
            <a:ext cx="174508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display: inline(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기본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)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2341A-CD0E-4EF1-BFDA-6F296F893751}"/>
              </a:ext>
            </a:extLst>
          </p:cNvPr>
          <p:cNvSpPr txBox="1"/>
          <p:nvPr/>
        </p:nvSpPr>
        <p:spPr>
          <a:xfrm>
            <a:off x="7823533" y="4958365"/>
            <a:ext cx="1745087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display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block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4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-Computer Networking[2]-Application Layer | YI">
            <a:extLst>
              <a:ext uri="{FF2B5EF4-FFF2-40B4-BE49-F238E27FC236}">
                <a16:creationId xmlns:a16="http://schemas.microsoft.com/office/drawing/2014/main" id="{18EE747D-417A-4BF3-9E78-AF1195DE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847850"/>
            <a:ext cx="5105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5769735" y="2202287"/>
            <a:ext cx="856445" cy="28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7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-Computer Networking[2]-Application Layer | YI">
            <a:extLst>
              <a:ext uri="{FF2B5EF4-FFF2-40B4-BE49-F238E27FC236}">
                <a16:creationId xmlns:a16="http://schemas.microsoft.com/office/drawing/2014/main" id="{18EE747D-417A-4BF3-9E78-AF1195DE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847850"/>
            <a:ext cx="5105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ADA7B3-9A8B-42D6-8015-921ACB25A161}"/>
              </a:ext>
            </a:extLst>
          </p:cNvPr>
          <p:cNvSpPr/>
          <p:nvPr/>
        </p:nvSpPr>
        <p:spPr>
          <a:xfrm>
            <a:off x="3805707" y="3928056"/>
            <a:ext cx="856445" cy="296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165AF-3B4A-437D-8D4B-AF88572D9DB4}"/>
              </a:ext>
            </a:extLst>
          </p:cNvPr>
          <p:cNvSpPr txBox="1"/>
          <p:nvPr/>
        </p:nvSpPr>
        <p:spPr>
          <a:xfrm>
            <a:off x="2099255" y="1577662"/>
            <a:ext cx="3284113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</a:t>
            </a:r>
            <a:r>
              <a:rPr lang="ko-KR" altLang="en-US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페이지</a:t>
            </a:r>
            <a:endParaRPr lang="en-US" altLang="ko-KR" b="1" u="sng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&lt;head&gt;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&lt;title&gt;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HTML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강의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&lt;/title&gt;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&lt;/head&gt;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CA7C2-9CF4-42A3-8CFF-F34C49FA4C01}"/>
              </a:ext>
            </a:extLst>
          </p:cNvPr>
          <p:cNvSpPr txBox="1"/>
          <p:nvPr/>
        </p:nvSpPr>
        <p:spPr>
          <a:xfrm>
            <a:off x="5834128" y="1577662"/>
            <a:ext cx="3284113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</a:t>
            </a:r>
            <a:r>
              <a:rPr lang="ko-KR" altLang="en-US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페이지</a:t>
            </a:r>
            <a:endParaRPr lang="en-US" altLang="ko-KR" b="1" u="sng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&lt;ul&gt;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&lt;li&gt;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HTML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강의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&lt;/li&gt;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&lt;/ul&gt;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&lt;/body&gt;</a:t>
            </a:r>
            <a:endParaRPr lang="ko-KR" altLang="en-US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2BF40-FAE8-4664-B788-FD295AC2CF8B}"/>
              </a:ext>
            </a:extLst>
          </p:cNvPr>
          <p:cNvSpPr txBox="1"/>
          <p:nvPr/>
        </p:nvSpPr>
        <p:spPr>
          <a:xfrm>
            <a:off x="5457420" y="2408659"/>
            <a:ext cx="30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&gt;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486D6-95A3-4B5A-9125-E750F91E4CE2}"/>
              </a:ext>
            </a:extLst>
          </p:cNvPr>
          <p:cNvSpPr txBox="1"/>
          <p:nvPr/>
        </p:nvSpPr>
        <p:spPr>
          <a:xfrm>
            <a:off x="3374263" y="1088265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🙆‍♂️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95932-3CA6-4F41-B923-C253F78972FE}"/>
              </a:ext>
            </a:extLst>
          </p:cNvPr>
          <p:cNvSpPr txBox="1"/>
          <p:nvPr/>
        </p:nvSpPr>
        <p:spPr>
          <a:xfrm>
            <a:off x="7109136" y="1131264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hwpEQ" panose="02030600000101010101" pitchFamily="18" charset="-127"/>
                <a:ea typeface="HyhwpEQ" panose="02030600000101010101" pitchFamily="18" charset="-127"/>
              </a:rPr>
              <a:t>🙅‍♀️</a:t>
            </a:r>
          </a:p>
        </p:txBody>
      </p:sp>
    </p:spTree>
    <p:extLst>
      <p:ext uri="{BB962C8B-B14F-4D97-AF65-F5344CB8AC3E}">
        <p14:creationId xmlns:p14="http://schemas.microsoft.com/office/powerpoint/2010/main" val="14608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C1D50-93D5-4264-B71E-3ABA8AD6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371313"/>
            <a:ext cx="8011643" cy="41153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6E766C-5C58-4E67-923F-6039052F3529}"/>
              </a:ext>
            </a:extLst>
          </p:cNvPr>
          <p:cNvSpPr/>
          <p:nvPr/>
        </p:nvSpPr>
        <p:spPr>
          <a:xfrm>
            <a:off x="3561008" y="2395469"/>
            <a:ext cx="5769736" cy="399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A571A6-1323-49BC-93F5-9A1A4F668350}"/>
              </a:ext>
            </a:extLst>
          </p:cNvPr>
          <p:cNvSpPr/>
          <p:nvPr/>
        </p:nvSpPr>
        <p:spPr>
          <a:xfrm>
            <a:off x="3561008" y="3992590"/>
            <a:ext cx="5769736" cy="399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525B1-C3CA-46EA-8A17-9CCB08EB565E}"/>
              </a:ext>
            </a:extLst>
          </p:cNvPr>
          <p:cNvSpPr/>
          <p:nvPr/>
        </p:nvSpPr>
        <p:spPr>
          <a:xfrm>
            <a:off x="3561008" y="5164711"/>
            <a:ext cx="5769736" cy="23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165AF-3B4A-437D-8D4B-AF88572D9DB4}"/>
              </a:ext>
            </a:extLst>
          </p:cNvPr>
          <p:cNvSpPr txBox="1"/>
          <p:nvPr/>
        </p:nvSpPr>
        <p:spPr>
          <a:xfrm>
            <a:off x="2099255" y="1577662"/>
            <a:ext cx="3284113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first.html</a:t>
            </a: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&lt;head&gt;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&lt;title&gt;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HTML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강의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&lt;/title&gt;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&lt;/head&gt;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CA7C2-9CF4-42A3-8CFF-F34C49FA4C01}"/>
              </a:ext>
            </a:extLst>
          </p:cNvPr>
          <p:cNvSpPr txBox="1"/>
          <p:nvPr/>
        </p:nvSpPr>
        <p:spPr>
          <a:xfrm>
            <a:off x="5834128" y="1577662"/>
            <a:ext cx="5628069" cy="2431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solidFill>
                  <a:schemeClr val="accent6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first_copy.html</a:t>
            </a: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algn="ctr"/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접속 시 바로 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first.html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로 페이지가 이동함 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(redirection)</a:t>
            </a:r>
          </a:p>
          <a:p>
            <a:endParaRPr lang="en-US" altLang="ko-KR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endParaRPr lang="en-US" altLang="ko-KR" sz="1600" b="1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3346A-5299-451C-883D-9D5C90E3CF98}"/>
              </a:ext>
            </a:extLst>
          </p:cNvPr>
          <p:cNvSpPr txBox="1"/>
          <p:nvPr/>
        </p:nvSpPr>
        <p:spPr>
          <a:xfrm>
            <a:off x="5457420" y="2408659"/>
            <a:ext cx="30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=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1D81818-002C-4CFD-9901-C0D28DE1DE93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16200000" flipV="1">
            <a:off x="6194738" y="-875764"/>
            <a:ext cx="12700" cy="4906851"/>
          </a:xfrm>
          <a:prstGeom prst="bentConnector3">
            <a:avLst>
              <a:gd name="adj1" fmla="val 534927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8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165AF-3B4A-437D-8D4B-AF88572D9DB4}"/>
              </a:ext>
            </a:extLst>
          </p:cNvPr>
          <p:cNvSpPr txBox="1"/>
          <p:nvPr/>
        </p:nvSpPr>
        <p:spPr>
          <a:xfrm>
            <a:off x="2099255" y="1577662"/>
            <a:ext cx="3284113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first.html</a:t>
            </a: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&lt;head&gt;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&lt;title&gt;</a:t>
            </a:r>
            <a:r>
              <a:rPr lang="en-US" altLang="ko-KR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HTML </a:t>
            </a:r>
            <a:r>
              <a:rPr lang="ko-KR" altLang="en-US" sz="16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강의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&lt;/title&gt;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&lt;/head&gt;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CA7C2-9CF4-42A3-8CFF-F34C49FA4C01}"/>
              </a:ext>
            </a:extLst>
          </p:cNvPr>
          <p:cNvSpPr txBox="1"/>
          <p:nvPr/>
        </p:nvSpPr>
        <p:spPr>
          <a:xfrm>
            <a:off x="5834128" y="1577662"/>
            <a:ext cx="5628069" cy="236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first_copy.html</a:t>
            </a:r>
          </a:p>
          <a:p>
            <a:pPr algn="ctr"/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&lt;head&gt;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&lt;link </a:t>
            </a:r>
            <a:r>
              <a:rPr lang="en-US" altLang="ko-KR" sz="1600" b="1" dirty="0" err="1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rel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=“canonical” </a:t>
            </a:r>
            <a:r>
              <a:rPr lang="en-US" altLang="ko-KR" sz="1600" b="1" dirty="0" err="1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=“first.html”/&gt;</a:t>
            </a:r>
          </a:p>
          <a:p>
            <a:pPr lvl="1"/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&lt;/head&gt;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&lt;body&gt;</a:t>
            </a:r>
          </a:p>
          <a:p>
            <a:r>
              <a:rPr lang="en-US" altLang="ko-KR" sz="1600" b="1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	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3346A-5299-451C-883D-9D5C90E3CF98}"/>
              </a:ext>
            </a:extLst>
          </p:cNvPr>
          <p:cNvSpPr txBox="1"/>
          <p:nvPr/>
        </p:nvSpPr>
        <p:spPr>
          <a:xfrm>
            <a:off x="5457420" y="2408659"/>
            <a:ext cx="30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=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1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CBA815-2F93-4294-9DA1-E8297612F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2" b="32308"/>
          <a:stretch/>
        </p:blipFill>
        <p:spPr>
          <a:xfrm>
            <a:off x="820193" y="2536381"/>
            <a:ext cx="5347242" cy="28738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B7DB38-0A6F-4060-A620-8B540BC4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26" y="3429000"/>
            <a:ext cx="4639322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8FA94-6608-4477-B2B1-1E31ED04BC9E}"/>
              </a:ext>
            </a:extLst>
          </p:cNvPr>
          <p:cNvSpPr txBox="1"/>
          <p:nvPr/>
        </p:nvSpPr>
        <p:spPr>
          <a:xfrm>
            <a:off x="2077764" y="5667819"/>
            <a:ext cx="28321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기계가 보는 </a:t>
            </a: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사이트맵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038E1-5F30-4AA2-97F7-A98727157009}"/>
              </a:ext>
            </a:extLst>
          </p:cNvPr>
          <p:cNvSpPr txBox="1"/>
          <p:nvPr/>
        </p:nvSpPr>
        <p:spPr>
          <a:xfrm>
            <a:off x="7282137" y="5667819"/>
            <a:ext cx="28321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사람이 보는 </a:t>
            </a:r>
            <a:r>
              <a:rPr lang="ko-KR" altLang="en-US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사이트맵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8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005FAF-3CE4-4C00-AECF-64600029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7" y="2362051"/>
            <a:ext cx="3801005" cy="21338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07BECB-FFCC-466C-B194-C1DD187BE48D}"/>
              </a:ext>
            </a:extLst>
          </p:cNvPr>
          <p:cNvSpPr/>
          <p:nvPr/>
        </p:nvSpPr>
        <p:spPr>
          <a:xfrm>
            <a:off x="4195496" y="3911600"/>
            <a:ext cx="3801004" cy="4953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1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163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AppleSDGothicNeoB00</vt:lpstr>
      <vt:lpstr>AppleSDGothicNeoL00</vt:lpstr>
      <vt:lpstr>AppleSDGothicNeoM00</vt:lpstr>
      <vt:lpstr>HyhwpEQ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18</cp:revision>
  <dcterms:created xsi:type="dcterms:W3CDTF">2021-01-21T07:59:08Z</dcterms:created>
  <dcterms:modified xsi:type="dcterms:W3CDTF">2021-02-02T05:58:38Z</dcterms:modified>
</cp:coreProperties>
</file>