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73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0BFF4-2A63-495C-8856-EA9B3603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259243-5C5D-4F84-BF12-F4E42272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40ACA-DCF1-48D2-9751-CB7A0F2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F3ADD-9E17-466D-BE43-985BF9A7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4D7C-596B-46E4-97EA-366EF107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DC02F-4CBB-475E-870B-E2FC134F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75BB0-CB19-4DDE-8484-99C544B9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2C8C2-DB5D-41A7-B799-5AE0AD9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96FC3-20B0-4006-BA27-73E5EA17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C351C-13A4-472B-AEBC-9E2B7DEF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DE1690-A7AE-498E-ACAB-9888B1579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3E040-C7A4-44C0-BAD2-B2473886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333D2-5B6E-43C8-ACDB-C459556D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330B-9A7A-461A-A163-A1BEC30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C23E7-22F7-40B0-B4E5-66003614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5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BADE2-49CB-4BA7-8913-7D324F5C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74E3-E658-44DF-9A7B-3BF7EF95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3F84F-A94A-4BE0-9BB4-9B49A3CD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1AB2-F48A-4ABB-8D37-FE1E043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6309-03D2-4530-A6D7-9201009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035CC-E08A-4B75-B618-79DA991E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C5098-2919-4C21-8290-B9C10653B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14D2A-F199-42C7-A54E-5AC03C83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65B2E-B168-4884-A09B-FBD1599C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E3CA4-1F36-4687-BCF0-B6085C8F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59BCD-F0C2-448F-8880-7ECB079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3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83125-C833-4C0C-A608-17A6A5A6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8FB46-17F2-47D4-8911-2210C367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892F3-C57F-4E77-A805-C9DBE2487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42C843-890E-425A-B093-55062285A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4621D-E295-4EE7-AC56-72A1F9E0D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BFEA-0614-4ADC-BAC2-E9AE0A35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51878-F53C-4510-AB26-8D59E9F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3F9C3-C6A4-4421-B1A2-B2B56B0B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548-507A-45E6-8E37-49F3F094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69B9FE-0193-4D64-8A70-F4F2078E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92578C-6448-4D6A-97B0-E0734016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BB120-A82D-4FDC-A259-1BE3364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7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F98E6-D2DE-4435-8378-0FA0CD93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92F936-F16A-4182-8794-DA6212D8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723F8-ADFA-4923-BF17-79DC91B5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5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E926-B303-444F-9EF0-CA0DB72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A4732-C370-40F3-A045-1223B5BA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D582D-EF0A-4749-BF1F-760A1EA1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3ED95-D314-4411-A6B1-FB4977D7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5741B-036E-4A47-91F9-32A48801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9278-52A0-49F2-861A-BC60F94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6A71A-1E77-471B-BB2D-ED96165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7836C-C406-4740-B350-85CBFFDC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6398C-3BB0-4CE1-86BA-42225DE0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22F26-EB3A-4512-A082-1D9AD30E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EC0BA-286C-4536-B94F-D1AE87D3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3B39C-C06C-473D-ABED-7018547E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E286CF-3123-4831-83D3-32D3DD2F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F54A9-5D8B-4763-B8CA-A4A740087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0CEE2-94E9-43DB-8E9A-BD5247888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42A0-9B02-4E65-9D56-B5AFA763D91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98F99-F726-487B-A770-AC2147F15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4FC35-A9BF-46C2-ACB2-3F754702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F465C2-3C29-498C-9B97-CAE8AE6A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61" y="2104840"/>
            <a:ext cx="2343477" cy="2648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A7EF6E-BE8B-48FF-B6E3-DB732AAF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211" y="2104840"/>
            <a:ext cx="2183733" cy="2649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1AE174-F0BB-4BC9-A84A-3359C63AAF4D}"/>
              </a:ext>
            </a:extLst>
          </p:cNvPr>
          <p:cNvSpPr txBox="1"/>
          <p:nvPr/>
        </p:nvSpPr>
        <p:spPr>
          <a:xfrm>
            <a:off x="5267459" y="4958366"/>
            <a:ext cx="174508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display: inline(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기본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2341A-CD0E-4EF1-BFDA-6F296F893751}"/>
              </a:ext>
            </a:extLst>
          </p:cNvPr>
          <p:cNvSpPr txBox="1"/>
          <p:nvPr/>
        </p:nvSpPr>
        <p:spPr>
          <a:xfrm>
            <a:off x="7823533" y="4958365"/>
            <a:ext cx="174508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display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40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-Computer Networking[2]-Application Layer | YI">
            <a:extLst>
              <a:ext uri="{FF2B5EF4-FFF2-40B4-BE49-F238E27FC236}">
                <a16:creationId xmlns:a16="http://schemas.microsoft.com/office/drawing/2014/main" id="{18EE747D-417A-4BF3-9E78-AF1195DE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847850"/>
            <a:ext cx="5105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5769735" y="2202287"/>
            <a:ext cx="856445" cy="287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7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-Computer Networking[2]-Application Layer | YI">
            <a:extLst>
              <a:ext uri="{FF2B5EF4-FFF2-40B4-BE49-F238E27FC236}">
                <a16:creationId xmlns:a16="http://schemas.microsoft.com/office/drawing/2014/main" id="{18EE747D-417A-4BF3-9E78-AF1195DE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847850"/>
            <a:ext cx="5105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3805707" y="3928056"/>
            <a:ext cx="856445" cy="296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4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support NB01</dc:creator>
  <cp:lastModifiedBy>support NB01</cp:lastModifiedBy>
  <cp:revision>5</cp:revision>
  <dcterms:created xsi:type="dcterms:W3CDTF">2021-01-21T07:59:08Z</dcterms:created>
  <dcterms:modified xsi:type="dcterms:W3CDTF">2021-01-25T07:12:58Z</dcterms:modified>
</cp:coreProperties>
</file>