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5" r:id="rId4"/>
    <p:sldId id="266" r:id="rId5"/>
    <p:sldId id="267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3B6"/>
    <a:srgbClr val="024B80"/>
    <a:srgbClr val="FFFFFF"/>
    <a:srgbClr val="46697E"/>
    <a:srgbClr val="5B89A5"/>
    <a:srgbClr val="CAD9E2"/>
    <a:srgbClr val="A0BBCC"/>
    <a:srgbClr val="92B1C4"/>
    <a:srgbClr val="C9D3DD"/>
    <a:srgbClr val="5A9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8D8DF-A5B7-4FDB-AEFD-DAA82A126A91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74B0-CC14-44FE-9C76-F1E47CF70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7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2438-6F63-43F6-810E-34DFF25D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2DB954-A407-478F-BF2D-E90A566E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26D1F-89AE-42EF-9EA6-B19E05BA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E9CC1-36F2-4F2E-89BA-3D8EB8F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D417C-E3D5-4340-8B20-F5A740EF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30F6-B493-4587-B45E-7CE8D3AE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E6987-0A5C-4AF9-93DB-A03A09F3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A5DD8-E8E6-4A67-9D31-C40FC2E7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7755C-E8E4-40CD-A650-5E09AD7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71BFC-98FB-4740-B7FF-883B439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61AE95-1B70-47D0-A511-537C0BECD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06D5F-C612-4A6F-A2A3-5ADF886D7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252AF-1B01-4571-B003-5B3F7167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E4FF-6650-4CC5-9137-3008D01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1B20D-BF63-43F7-837E-7ECEF3C3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55D1-BBFD-4FC1-9E52-A2BBAF95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84ED4-E5B3-4002-939D-D98F9A63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1B163-8DD5-4467-9410-E0A2E02E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BBAF6-9422-45B7-90D5-9FD4B6CC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00098-9E1C-4D1C-A767-9D61A3F6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B8083-72F1-42E0-B9E9-FE04FB6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D598C-3F80-4423-A3C3-62EC2D12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D52FD-388E-4558-B9E6-0EFE4C53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B6217-B371-442E-BC89-98692E7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0B1FC-97C6-4D61-97C8-85BE6CDA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5702-3DC8-478E-80F1-013D267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BE90-FF97-44EC-9816-8418E1D5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983CC8-BC02-4091-8F1D-ACC9AFAD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BA30-2506-43B5-97D4-88FE57BD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70FA0-54D3-409F-BA20-0BC3D21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1709A-84DB-4C4E-B846-192FAEED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16089-76D2-4509-976F-3193B39A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88453-1DD2-419A-8727-9E47AF43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C0837-E52F-49DD-AF01-DF9FD9B5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B129DB-E5A3-4214-9B25-EA040CCC7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96E39-219F-4858-ADE4-7A68D9AC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A46BD9-8C9A-4BD8-88E1-5B83733E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C7F61-C643-43DA-92A0-0B461A25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B1143-77AD-4A6F-8E30-302D1C25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BCDB1-657C-4BD7-9644-AC75168F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38CAC-D5EC-461D-8A70-C5479CF8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7328A-E860-4A00-AAD3-ED638BD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1DE4AC-EBAE-441F-97BA-FFF0C6D9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4CA7-71A4-4229-BF23-A5DA309F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9609B-A9C2-4EF7-B063-EDC8D295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272329-1502-4BBF-9514-167E2F97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5B49F-5F6E-4495-A0E9-7A52D8C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BB1CF-3D9E-452C-8FC7-1EA33186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6BC56-7BDD-4BFB-832C-5DF550235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E01DF-D6E4-48B3-B376-5B44C8D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77DC0-A2CC-4167-89BE-E339F3DC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C3C44-E9BA-453D-8DE4-D38A9FA3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04CBC-1BC3-4EB8-B48C-9A77E358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50FE2-557F-4C86-AF34-8223B56B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624FA-5E09-4363-8A90-C6DF45AD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9D202-A7AB-4766-B621-365FE80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EE80A-F51A-430F-897E-2899EB1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C769-F2CF-43E7-9FA6-BC7F50B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4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8AD95C-6ED2-461D-BD1F-492874F0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FF09B-F19D-40CB-A6F8-536DF0A0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EA1E7-1167-4B4E-B211-517425763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4CE3-66E2-4B44-9FD1-7B81115F8D52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D2982-6678-4B7A-8741-8294E633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B6742-67E6-4974-901D-D326039D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B938-B677-4D97-B2C7-591E49273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SilkTest&amp;action=edit&amp;redlink=1" TargetMode="External"/><Relationship Id="rId13" Type="http://schemas.openxmlformats.org/officeDocument/2006/relationships/hyperlink" Target="https://ko.wikipedia.org/w/index.php?title=%EB%B3%BC%EB%9E%9C%EB%93%9C_%EC%97%94%ED%84%B0%ED%94%84%EB%9D%BC%EC%9D%B4%EC%A6%88_%EC%8A%A4%ED%8A%9C%EB%94%94%EC%98%A4&amp;action=edit&amp;redlink=1" TargetMode="External"/><Relationship Id="rId3" Type="http://schemas.openxmlformats.org/officeDocument/2006/relationships/hyperlink" Target="https://ko.wikipedia.org/w/index.php?title=Caliber_DefineIT&amp;action=edit&amp;redlink=1" TargetMode="External"/><Relationship Id="rId7" Type="http://schemas.openxmlformats.org/officeDocument/2006/relationships/hyperlink" Target="https://ko.wikipedia.org/w/index.php?title=Borland_Together_for_Eclipse&amp;action=edit&amp;redlink=1" TargetMode="External"/><Relationship Id="rId12" Type="http://schemas.openxmlformats.org/officeDocument/2006/relationships/hyperlink" Target="https://ko.wikipedia.org/w/index.php?title=AppServer&amp;action=edit&amp;redlink=1" TargetMode="External"/><Relationship Id="rId2" Type="http://schemas.openxmlformats.org/officeDocument/2006/relationships/hyperlink" Target="https://ko.wikipedia.org/w/index.php?title=CaliberRM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/index.php?title=Tempo&amp;action=edit&amp;redlink=1" TargetMode="External"/><Relationship Id="rId11" Type="http://schemas.openxmlformats.org/officeDocument/2006/relationships/hyperlink" Target="https://ko.wikipedia.org/w/index.php?title=%EB%B9%84%EC%A7%80%EB%B8%8C%EB%A1%9C%EC%BB%A4&amp;action=edit&amp;redlink=1" TargetMode="External"/><Relationship Id="rId5" Type="http://schemas.openxmlformats.org/officeDocument/2006/relationships/hyperlink" Target="https://ko.wikipedia.org/w/index.php?title=StarTeam&amp;action=edit&amp;redlink=1" TargetMode="External"/><Relationship Id="rId10" Type="http://schemas.openxmlformats.org/officeDocument/2006/relationships/hyperlink" Target="https://ko.wikipedia.org/w/index.php?title=SilkCentral_Test_Manager&amp;action=edit&amp;redlink=1" TargetMode="External"/><Relationship Id="rId4" Type="http://schemas.openxmlformats.org/officeDocument/2006/relationships/hyperlink" Target="https://ko.wikipedia.org/w/index.php?title=Gauntlet&amp;action=edit&amp;redlink=1" TargetMode="External"/><Relationship Id="rId9" Type="http://schemas.openxmlformats.org/officeDocument/2006/relationships/hyperlink" Target="https://ko.wikipedia.org/w/index.php?title=SilkPerformer&amp;action=edit&amp;redlink=1" TargetMode="External"/><Relationship Id="rId14" Type="http://schemas.openxmlformats.org/officeDocument/2006/relationships/hyperlink" Target="https://ko.wikipedia.org/w/index.php?title=%EB%B3%BC%EB%9E%9C%EB%93%9C_%EC%97%94%ED%84%B0%ED%94%84%EB%9D%BC%EC%9D%B4%EC%A6%88_%EC%84%9C%EB%B2%84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A4E7A3-C79E-4D94-9610-3F97B9C1E026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E58EE7-9B45-4651-AF43-652D043E9A4C}"/>
              </a:ext>
            </a:extLst>
          </p:cNvPr>
          <p:cNvSpPr/>
          <p:nvPr/>
        </p:nvSpPr>
        <p:spPr>
          <a:xfrm>
            <a:off x="3215680" y="1880828"/>
            <a:ext cx="5760640" cy="3096344"/>
          </a:xfrm>
          <a:prstGeom prst="rect">
            <a:avLst/>
          </a:prstGeom>
          <a:noFill/>
          <a:ln w="127000">
            <a:gradFill>
              <a:gsLst>
                <a:gs pos="50000">
                  <a:srgbClr val="3883B6"/>
                </a:gs>
                <a:gs pos="50000">
                  <a:schemeClr val="bg1"/>
                </a:gs>
                <a:gs pos="49000">
                  <a:srgbClr val="3883B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9DFCAE6B-E17D-47A3-857F-89ED27F7F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740" y="2924944"/>
            <a:ext cx="2690520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200">
                <a:solidFill>
                  <a:srgbClr val="3883B6"/>
                </a:solidFill>
                <a:latin typeface="+mj-ea"/>
                <a:ea typeface="+mj-ea"/>
                <a:cs typeface="Arial" panose="020B0604020202020204" pitchFamily="34" charset="0"/>
              </a:rPr>
              <a:t>20204063 </a:t>
            </a:r>
            <a:r>
              <a:rPr kumimoji="0" lang="ko-KR" altLang="en-US" sz="2200">
                <a:solidFill>
                  <a:srgbClr val="3883B6"/>
                </a:solidFill>
                <a:latin typeface="+mj-ea"/>
                <a:ea typeface="+mj-ea"/>
                <a:cs typeface="Arial" panose="020B0604020202020204" pitchFamily="34" charset="0"/>
              </a:rPr>
              <a:t>한수민</a:t>
            </a:r>
            <a:endParaRPr kumimoji="0" lang="ko-KR" altLang="ko-KR" sz="2200">
              <a:solidFill>
                <a:srgbClr val="3883B6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1F347132-0733-458E-955D-45B1C3D2357A}"/>
              </a:ext>
            </a:extLst>
          </p:cNvPr>
          <p:cNvSpPr txBox="1">
            <a:spLocks/>
          </p:cNvSpPr>
          <p:nvPr/>
        </p:nvSpPr>
        <p:spPr>
          <a:xfrm>
            <a:off x="3683732" y="3429000"/>
            <a:ext cx="4824536" cy="909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300">
                <a:solidFill>
                  <a:schemeClr val="bg1"/>
                </a:solidFill>
                <a:latin typeface="+mn-ea"/>
                <a:ea typeface="+mn-ea"/>
              </a:rPr>
              <a:t>컴파일러 과제</a:t>
            </a:r>
          </a:p>
        </p:txBody>
      </p:sp>
    </p:spTree>
    <p:extLst>
      <p:ext uri="{BB962C8B-B14F-4D97-AF65-F5344CB8AC3E}">
        <p14:creationId xmlns:p14="http://schemas.microsoft.com/office/powerpoint/2010/main" val="16969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rgbClr val="3883B6"/>
                </a:solidFill>
                <a:latin typeface="+mj-ea"/>
              </a:rPr>
              <a:t>01</a:t>
            </a:r>
            <a:endParaRPr lang="ko-KR" altLang="en-US">
              <a:solidFill>
                <a:srgbClr val="3883B6"/>
              </a:solidFill>
              <a:latin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4032448" cy="1325563"/>
          </a:xfrm>
        </p:spPr>
        <p:txBody>
          <a:bodyPr/>
          <a:lstStyle/>
          <a:p>
            <a:r>
              <a:rPr lang="ko-KR" altLang="en-US">
                <a:solidFill>
                  <a:srgbClr val="3883B6"/>
                </a:solidFill>
                <a:latin typeface="+mj-ea"/>
              </a:rPr>
              <a:t>문제 </a:t>
            </a:r>
            <a:r>
              <a:rPr lang="en-US" altLang="ko-KR">
                <a:solidFill>
                  <a:srgbClr val="3883B6"/>
                </a:solidFill>
                <a:latin typeface="+mj-ea"/>
              </a:rPr>
              <a:t>#1</a:t>
            </a:r>
            <a:endParaRPr lang="ko-KR" altLang="en-US">
              <a:solidFill>
                <a:srgbClr val="3883B6"/>
              </a:solidFill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1305E-4B87-5D44-DC3F-984AFA12754B}"/>
              </a:ext>
            </a:extLst>
          </p:cNvPr>
          <p:cNvSpPr txBox="1"/>
          <p:nvPr/>
        </p:nvSpPr>
        <p:spPr>
          <a:xfrm>
            <a:off x="1340968" y="1344544"/>
            <a:ext cx="2954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C++ </a:t>
            </a:r>
            <a:r>
              <a:rPr lang="ko-KR" altLang="en-US" sz="2000"/>
              <a:t>컴파일러 </a:t>
            </a:r>
            <a:r>
              <a:rPr lang="en-US" altLang="ko-KR" sz="2000"/>
              <a:t>Borland</a:t>
            </a:r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730C0-D1B3-49B7-83B2-74F3386A3B68}"/>
              </a:ext>
            </a:extLst>
          </p:cNvPr>
          <p:cNvSpPr txBox="1"/>
          <p:nvPr/>
        </p:nvSpPr>
        <p:spPr>
          <a:xfrm>
            <a:off x="1703512" y="171733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2" tooltip="CaliberRM (없는 문서)"/>
              </a:rPr>
              <a:t>CaliberRM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3" tooltip="Caliber DefineIT (없는 문서)"/>
              </a:rPr>
              <a:t>Caliber DefineIT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4" tooltip="Gauntlet (없는 문서)"/>
              </a:rPr>
              <a:t>Gauntlet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5" tooltip="StarTeam (없는 문서)"/>
              </a:rPr>
              <a:t>StarTeam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6" tooltip="Tempo (없는 문서)"/>
              </a:rPr>
              <a:t>Tempo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7" tooltip="Borland Together for Eclipse (없는 문서)"/>
              </a:rPr>
              <a:t>Borland Together for Eclipse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8" tooltip="SilkTest (없는 문서)"/>
              </a:rPr>
              <a:t>SilkTest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9" tooltip="SilkPerformer (없는 문서)"/>
              </a:rPr>
              <a:t>SilkPerformer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0" tooltip="SilkCentral Test Manager (없는 문서)"/>
              </a:rPr>
              <a:t>SilkCentral Test Manager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1" tooltip="비지브로커 (없는 문서)"/>
              </a:rPr>
              <a:t>비지브로커</a:t>
            </a:r>
            <a:endParaRPr lang="ko-KR" altLang="en-US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2" tooltip="AppServer (없는 문서)"/>
              </a:rPr>
              <a:t>AppServer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3" tooltip="볼랜드 엔터프라이즈 스튜디오 (없는 문서)"/>
              </a:rPr>
              <a:t>볼랜드 엔터프라이즈 스튜디오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C++, Mobile, Java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4" tooltip="볼랜드 엔터프라이즈 서버 (없는 문서)"/>
              </a:rPr>
              <a:t>볼랜드 엔터프라이즈 서버</a:t>
            </a:r>
            <a:endParaRPr lang="ko-KR" altLang="en-US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0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3883B6"/>
                </a:solidFill>
                <a:effectLst/>
                <a:uLnTx/>
                <a:uFillTx/>
                <a:cs typeface="+mj-cs"/>
              </a:rPr>
              <a:t>02</a:t>
            </a:r>
            <a:endParaRPr kumimoji="0" lang="ko-KR" altLang="en-US" sz="4400" b="0" i="0" u="none" strike="noStrike" kern="1200" cap="none" spc="0" normalizeH="0" baseline="0" noProof="0">
              <a:ln>
                <a:noFill/>
              </a:ln>
              <a:solidFill>
                <a:srgbClr val="3883B6"/>
              </a:solidFill>
              <a:effectLst/>
              <a:uLnTx/>
              <a:uFillTx/>
              <a:cs typeface="+mj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4032448" cy="1325563"/>
          </a:xfrm>
        </p:spPr>
        <p:txBody>
          <a:bodyPr/>
          <a:lstStyle/>
          <a:p>
            <a:r>
              <a:rPr lang="ko-KR" altLang="en-US">
                <a:solidFill>
                  <a:srgbClr val="3883B6"/>
                </a:solidFill>
                <a:latin typeface="+mj-ea"/>
              </a:rPr>
              <a:t>문제 </a:t>
            </a:r>
            <a:r>
              <a:rPr lang="en-US" altLang="ko-KR">
                <a:solidFill>
                  <a:srgbClr val="3883B6"/>
                </a:solidFill>
                <a:latin typeface="+mj-ea"/>
              </a:rPr>
              <a:t>#2</a:t>
            </a:r>
            <a:endParaRPr lang="ko-KR" altLang="en-US">
              <a:solidFill>
                <a:srgbClr val="3883B6"/>
              </a:solidFill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1305E-4B87-5D44-DC3F-984AFA12754B}"/>
              </a:ext>
            </a:extLst>
          </p:cNvPr>
          <p:cNvSpPr txBox="1"/>
          <p:nvPr/>
        </p:nvSpPr>
        <p:spPr>
          <a:xfrm>
            <a:off x="1340968" y="1344544"/>
            <a:ext cx="151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자바의 에러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730C0-D1B3-49B7-83B2-74F3386A3B68}"/>
              </a:ext>
            </a:extLst>
          </p:cNvPr>
          <p:cNvSpPr txBox="1"/>
          <p:nvPr/>
        </p:nvSpPr>
        <p:spPr>
          <a:xfrm>
            <a:off x="1703512" y="1717330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구문오류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✔️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Syntax error on token ;＇＇, ( expected)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초기화를 하지 않았을 때 나는 오류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r>
              <a:rPr lang="ko-KR" altLang="en-US">
                <a:solidFill>
                  <a:prstClr val="black"/>
                </a:solidFill>
                <a:latin typeface="G마켓 산스 Light"/>
              </a:rPr>
              <a:t>✔️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class, interface, or enum expected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괄호의 개수가 맞지 않을 때 나는 오류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en-US" altLang="ko-KR">
              <a:latin typeface="Arial Unicode MS"/>
            </a:endParaRPr>
          </a:p>
          <a:p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의미오류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✔️프로그램이 부정확하게 동작하지만 종료시키거나 충돌시키지 않음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G마켓 산스 Ligh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의미오류를 발견하기 전에 구문오류를 발견 할 수 있다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Light"/>
                <a:cs typeface="+mn-cs"/>
              </a:rPr>
              <a:t>구문오류가 발견이 되면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black"/>
                </a:solidFill>
                <a:latin typeface="G마켓 산스 Light"/>
              </a:rPr>
              <a:t>프로그램이 종료될 것이다</a:t>
            </a:r>
            <a:r>
              <a:rPr lang="en-US" altLang="ko-KR">
                <a:solidFill>
                  <a:prstClr val="black"/>
                </a:solidFill>
                <a:latin typeface="G마켓 산스 Light"/>
              </a:rPr>
              <a:t>.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5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3883B6"/>
                </a:solidFill>
                <a:effectLst/>
                <a:uLnTx/>
                <a:uFillTx/>
                <a:cs typeface="+mj-cs"/>
              </a:rPr>
              <a:t>03</a:t>
            </a:r>
            <a:endParaRPr kumimoji="0" lang="ko-KR" altLang="en-US" sz="4400" b="0" i="0" u="none" strike="noStrike" kern="1200" cap="none" spc="0" normalizeH="0" baseline="0" noProof="0">
              <a:ln>
                <a:noFill/>
              </a:ln>
              <a:solidFill>
                <a:srgbClr val="3883B6"/>
              </a:solidFill>
              <a:effectLst/>
              <a:uLnTx/>
              <a:uFillTx/>
              <a:cs typeface="+mj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4032448" cy="1325563"/>
          </a:xfrm>
        </p:spPr>
        <p:txBody>
          <a:bodyPr/>
          <a:lstStyle/>
          <a:p>
            <a:r>
              <a:rPr lang="ko-KR" altLang="en-US">
                <a:solidFill>
                  <a:srgbClr val="3883B6"/>
                </a:solidFill>
                <a:latin typeface="+mj-ea"/>
              </a:rPr>
              <a:t>문제 </a:t>
            </a:r>
            <a:r>
              <a:rPr lang="en-US" altLang="ko-KR">
                <a:solidFill>
                  <a:srgbClr val="3883B6"/>
                </a:solidFill>
                <a:latin typeface="+mj-ea"/>
              </a:rPr>
              <a:t>#3</a:t>
            </a:r>
            <a:endParaRPr lang="ko-KR" altLang="en-US">
              <a:solidFill>
                <a:srgbClr val="3883B6"/>
              </a:solidFill>
              <a:latin typeface="+mj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A7D6BBE-8537-6C16-54F4-AE8D7427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7" y="1340768"/>
            <a:ext cx="6680685" cy="345638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2C9D4C2-AF0D-94BD-C0FE-8F20F26BB476}"/>
              </a:ext>
            </a:extLst>
          </p:cNvPr>
          <p:cNvCxnSpPr/>
          <p:nvPr/>
        </p:nvCxnSpPr>
        <p:spPr>
          <a:xfrm>
            <a:off x="3431704" y="357301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F18E2-FB6A-20AE-FFFD-D65EB97951E7}"/>
              </a:ext>
            </a:extLst>
          </p:cNvPr>
          <p:cNvSpPr txBox="1"/>
          <p:nvPr/>
        </p:nvSpPr>
        <p:spPr>
          <a:xfrm>
            <a:off x="4943872" y="34290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상수전파최적화</a:t>
            </a:r>
          </a:p>
        </p:txBody>
      </p:sp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0BB0322E-AF32-A70C-9D53-7F5B826D0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816355"/>
            <a:ext cx="5591944" cy="2980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00199B-9D5E-D373-F031-703EA998FE9E}"/>
              </a:ext>
            </a:extLst>
          </p:cNvPr>
          <p:cNvSpPr txBox="1"/>
          <p:nvPr/>
        </p:nvSpPr>
        <p:spPr>
          <a:xfrm>
            <a:off x="6744072" y="501317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Const int x = 4;</a:t>
            </a:r>
            <a:r>
              <a:rPr lang="ko-KR" altLang="en-US"/>
              <a:t>를 했을 때에는</a:t>
            </a:r>
            <a:endParaRPr lang="en-US" altLang="ko-KR"/>
          </a:p>
          <a:p>
            <a:r>
              <a:rPr lang="ko-KR" altLang="en-US"/>
              <a:t>상수전파최적화가 되지 않았다는 것을 알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6FAEFD-9188-44DB-82AC-C21B66DE73BA}"/>
              </a:ext>
            </a:extLst>
          </p:cNvPr>
          <p:cNvCxnSpPr>
            <a:cxnSpLocks/>
          </p:cNvCxnSpPr>
          <p:nvPr/>
        </p:nvCxnSpPr>
        <p:spPr>
          <a:xfrm>
            <a:off x="6096000" y="912813"/>
            <a:ext cx="5421248" cy="0"/>
          </a:xfrm>
          <a:prstGeom prst="line">
            <a:avLst/>
          </a:prstGeom>
          <a:ln>
            <a:solidFill>
              <a:srgbClr val="B8C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4DEBABA2-4E1F-4CC5-AE4E-2C9FD45F3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758"/>
            </a:avLst>
          </a:prstGeom>
          <a:solidFill>
            <a:srgbClr val="388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Light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0C8EBE5-1FFC-4C12-8B58-02E0773BD4D5}"/>
              </a:ext>
            </a:extLst>
          </p:cNvPr>
          <p:cNvSpPr txBox="1">
            <a:spLocks/>
          </p:cNvSpPr>
          <p:nvPr/>
        </p:nvSpPr>
        <p:spPr>
          <a:xfrm>
            <a:off x="1127448" y="332656"/>
            <a:ext cx="12961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3883B6"/>
                </a:solidFill>
                <a:effectLst/>
                <a:uLnTx/>
                <a:uFillTx/>
                <a:cs typeface="+mj-cs"/>
              </a:rPr>
              <a:t>04</a:t>
            </a:r>
            <a:endParaRPr kumimoji="0" lang="ko-KR" altLang="en-US" sz="4400" b="0" i="0" u="none" strike="noStrike" kern="1200" cap="none" spc="0" normalizeH="0" baseline="0" noProof="0">
              <a:ln>
                <a:noFill/>
              </a:ln>
              <a:solidFill>
                <a:srgbClr val="3883B6"/>
              </a:solidFill>
              <a:effectLst/>
              <a:uLnTx/>
              <a:uFillTx/>
              <a:cs typeface="+mj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314AA9-7B40-45D1-A4EA-14F4C3D3BF09}"/>
              </a:ext>
            </a:extLst>
          </p:cNvPr>
          <p:cNvCxnSpPr>
            <a:cxnSpLocks/>
          </p:cNvCxnSpPr>
          <p:nvPr/>
        </p:nvCxnSpPr>
        <p:spPr>
          <a:xfrm>
            <a:off x="838200" y="820943"/>
            <a:ext cx="183740" cy="183740"/>
          </a:xfrm>
          <a:prstGeom prst="line">
            <a:avLst/>
          </a:prstGeom>
          <a:ln w="50800">
            <a:solidFill>
              <a:srgbClr val="38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8EF8C3DF-592F-4A48-B446-85FA277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32656"/>
            <a:ext cx="4032448" cy="1325563"/>
          </a:xfrm>
        </p:spPr>
        <p:txBody>
          <a:bodyPr/>
          <a:lstStyle/>
          <a:p>
            <a:r>
              <a:rPr lang="ko-KR" altLang="en-US">
                <a:solidFill>
                  <a:srgbClr val="3883B6"/>
                </a:solidFill>
                <a:latin typeface="+mj-ea"/>
              </a:rPr>
              <a:t>문제 </a:t>
            </a:r>
            <a:r>
              <a:rPr lang="en-US" altLang="ko-KR">
                <a:solidFill>
                  <a:srgbClr val="3883B6"/>
                </a:solidFill>
                <a:latin typeface="+mj-ea"/>
              </a:rPr>
              <a:t>#4</a:t>
            </a:r>
            <a:endParaRPr lang="ko-KR" altLang="en-US">
              <a:solidFill>
                <a:srgbClr val="3883B6"/>
              </a:solidFill>
              <a:latin typeface="+mj-ea"/>
            </a:endParaRPr>
          </a:p>
        </p:txBody>
      </p:sp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C9A7B98-9BA7-1BED-8F39-2A0F85B38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509044"/>
            <a:ext cx="8505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5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G마켓 산스 Light</vt:lpstr>
      <vt:lpstr>Arial Unicode MS</vt:lpstr>
      <vt:lpstr>맑은 고딕</vt:lpstr>
      <vt:lpstr>Arial</vt:lpstr>
      <vt:lpstr>Office 테마</vt:lpstr>
      <vt:lpstr>PowerPoint 프레젠테이션</vt:lpstr>
      <vt:lpstr>문제 #1</vt:lpstr>
      <vt:lpstr>문제 #2</vt:lpstr>
      <vt:lpstr>문제 #3</vt:lpstr>
      <vt:lpstr>문제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2020-06-10T17:05:44Z</dcterms:created>
  <dcterms:modified xsi:type="dcterms:W3CDTF">2022-09-18T13:53:20Z</dcterms:modified>
</cp:coreProperties>
</file>