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1A36E7-9740-4565-A929-D67591E7DB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use Last updated in Category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C2A13E-6D4C-40B0-8EEC-95E04444C2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2021/7/18 18:08:09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1" id="2" name="slide2">
            <a:extLst>
              <a:ext uri="{FF2B5EF4-FFF2-40B4-BE49-F238E27FC236}">
                <a16:creationId xmlns:a16="http://schemas.microsoft.com/office/drawing/2014/main" id="{3A6A1C95-524A-431E-9D43-6B274B409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2021-07-18T10:08:09Z</dcterms:created>
  <dcterms:modified xsi:type="dcterms:W3CDTF">2021-07-18T10:08:09Z</dcterms:modified>
</cp:coreProperties>
</file>