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C9B04-F242-FFC3-CEAB-249BADC53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0E249-D79E-96FE-D1BD-1567E8B8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B188-63E2-4FC6-A2A2-D85995D9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94FB0-1FED-C66C-2234-A7F40200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5CC04-4463-C6D1-66A6-62937DC6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8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A043B-8DA9-2BA6-746E-1E57D4F6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5C93A-918E-3D25-768E-BD5F4ECA9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1370A-0440-0C9C-2329-3A179837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9A625-F2E5-B903-73B9-32F49D48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1CC97-091A-8B9B-DF91-486D625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5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6AC7A1-1640-82CE-36FC-6BCA28443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7AF440-2799-1C54-B8BD-8951DFD58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B9F52-D2DE-585D-5E5D-8037524A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34444-8444-E2C7-2EE3-735FD45E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F3224-DBFE-972E-8557-C7481A98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E890-D13B-2326-CB26-0F5A4116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6DB59-50CF-CDC7-C46F-5D117BFF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898E-C963-DFB0-2138-7F497AA1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31C30-A343-6191-2696-7ACC6E79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E13A1-51BE-D131-735F-6424CA9E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C2A71-612B-54C6-4C8F-95609BAA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9220D-868C-EEC0-0AD9-880C7669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A6774-60E0-56BD-05EC-74C68546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BEA2F-62CF-E281-7A2D-81DDC9F7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8CF4A-1A43-5711-7941-9A892AF1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4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C718E-4E2D-C3FF-C5A1-64EB332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E72AF-6E0A-9E60-B62C-ED4992377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6B40B-8661-0020-9A1E-8AEE173A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EF119-5F52-437D-A1C4-A08756D5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8AE44-A17C-32E3-2939-15C94226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2AD1B-BF1C-63F6-E8FF-96849E4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8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FF77-0810-72EF-85A9-797E95B4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6FB58-8726-DC2D-51DA-B0ED0AA3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35B7E-F06D-812E-4E79-2E7422CF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7CAB5-86BA-3669-8178-16D81BD8C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2627D-D7FF-A08E-CBBC-AA2D9495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8A485-4C12-DE9D-2FEA-52B9C81A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0F9A0-F854-A525-A889-440A99D5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63130B-77B4-B689-6C79-1419B12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B1AEC-681E-C028-B873-B30C9F91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5C2DB-5184-0E4E-5994-885E5202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68057-2530-4C36-9D64-43FB59D3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0A7EF4-8421-3C59-59A8-B5B68F86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337960-9554-F4FE-466E-15090293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DE3E4-DC85-1763-F1CE-CE3036BF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8137B-FD59-6665-7E22-090654F2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6CC06-0ED1-D77E-5513-0F4FBD57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C5C8B-6959-CBD2-9888-DE459E36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6B0DC-1E23-95ED-DC1A-47B79173B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7EBDA-E4E5-BFB3-1B97-F13B6666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FF8C1-AD0A-44A7-300F-0FB1FB96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3C3AF-E11F-E36A-C5FE-A1A9B7DC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0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5F6A0-7254-6A7E-77C4-DD4FB962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D64D5-A608-7042-BF3D-EC2EFD842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F2E94-D9D9-FFDC-1010-938FB1F4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6BAB3-A12C-F111-195C-5D5DFDE2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21F9D-A51C-2FD9-3A6A-AD454B42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3E8CE-3324-1357-716D-005C6A8A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6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DAC06D-56C6-2C8D-05F0-4FC231CC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3788F-F393-1BE4-0A1F-87845AFF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5C58-0D6B-F864-DA74-0086F7EC7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DAF7-B569-49EF-9F31-218EE8C0186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41827-32B5-1FE4-5578-B19F6B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433B3-AC59-3ACF-D78C-26565F316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C9D0-708C-4966-8D3D-2C707ED5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4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3C94DD-679C-2242-A2B0-1AEE47B0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1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BFF4D5-4335-ABE1-8E4E-7608D5C9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F2EF50-3272-C380-F72E-F9350ABF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8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4C45BF-5029-8F39-9621-C231061E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4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2F6B-95EE-F2DD-2E46-3D74D3AC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F4DA71-E7FE-7478-6E1F-94130EC8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3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75F02F-5CC2-526A-9145-CD3FD797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340FBF-AE6E-0FE6-7760-D153A4C1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2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71FC05-A2D6-C4AF-7F72-21D9D258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4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FA4358-D924-724C-81EC-A1D6E967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6B549D-02CF-EAB6-CB46-E1E38C0C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3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6E7585-ECE9-5B4C-BCB3-1D2C5907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0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D3DC29-133F-D3F8-7AD0-F847E84D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4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김태우</dc:creator>
  <cp:lastModifiedBy>김태우</cp:lastModifiedBy>
  <cp:revision>1</cp:revision>
  <dcterms:created xsi:type="dcterms:W3CDTF">2022-10-13T15:19:14Z</dcterms:created>
  <dcterms:modified xsi:type="dcterms:W3CDTF">2022-10-13T15:22:32Z</dcterms:modified>
</cp:coreProperties>
</file>