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1647DC-EEA9-ED66-D486-A4F7E66AB6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C3C6217-1C5B-4EA2-225D-C940C1BE34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9B100E-D932-7D77-9396-B0C94A174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C5024-0474-443B-9E03-C23442F1E6E5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FA2579-E64C-05D1-E095-8AC26D346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DDA293-5B93-9A20-4E3B-576ADEA89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5A35-FD5A-4A5E-9DC5-517B7482D6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8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B5E3EF-6361-BE32-1FEE-D67F0D569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8C4612-229E-955B-49F7-E48FF822F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F9127D-D83B-65CD-2A0A-1E1706C44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C5024-0474-443B-9E03-C23442F1E6E5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5ADE5B-D8EF-377C-D097-96D3EE716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C6139F-B8B7-6728-CD68-8A00B5003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5A35-FD5A-4A5E-9DC5-517B7482D6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5531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215A8C-FE79-DC87-50B2-889BC693BF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C92F53-C862-BB09-E70B-515EE9B965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5E3F57-E76D-C5B6-C851-A9F262F01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C5024-0474-443B-9E03-C23442F1E6E5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A5D4B7-590A-BF49-04F7-2029ECC25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162BF6-9785-B091-D323-4241BE7CB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5A35-FD5A-4A5E-9DC5-517B7482D6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912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7867B1-726E-B499-F335-B445CD48A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E86CDA-82D7-54CD-A486-FB04B203B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B3E913-29C0-4815-052D-C4F901391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C5024-0474-443B-9E03-C23442F1E6E5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CC7E15-FE0E-2494-1934-7CBE0F5E7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E24EC0-08C8-B59C-069B-E60A4B46D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5A35-FD5A-4A5E-9DC5-517B7482D6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231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E944B7-BEE2-AFBD-D897-B18D7C70A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1F73FD-3EE0-3C5C-0604-34E2F9D089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EEB9E4-8776-8106-D57E-D6B5FC7B4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C5024-0474-443B-9E03-C23442F1E6E5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33A721-3F6F-3C23-80A1-EE309EB32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84ADF5-B935-7B74-BFF7-049C3FD9A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5A35-FD5A-4A5E-9DC5-517B7482D6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816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84CD4A-B5D7-5DCB-4563-75997A367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806694-D632-7692-4E28-18357A985C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B906AB6-2C4C-5952-8849-1AB238627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71CD57-9D36-981A-7102-A7BE98BD7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C5024-0474-443B-9E03-C23442F1E6E5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4C5B22-F77A-54D1-9573-D7AE9EBAC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E928A9-6833-60F1-BB65-78C75BD6C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5A35-FD5A-4A5E-9DC5-517B7482D6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353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2465A2-6380-FEA3-1895-95A93A7E5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BC1871-5EC0-9821-7B2E-516F659F6D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48C05B-B2A8-9000-F492-77FC400AE8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ECDEF61-49C8-3567-1A3E-9782FA1F01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9B12824-67C4-C4F2-A18C-2C12EB3A07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4904537-4575-9F45-7B36-55052F33B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C5024-0474-443B-9E03-C23442F1E6E5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5BDECF6-3E5B-49F5-9F5D-B0EF48B96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1D86730-9228-960D-56B2-593415844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5A35-FD5A-4A5E-9DC5-517B7482D6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6649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1FDD21-90A2-B148-21DC-350B95E0E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0741186-CA9E-DE61-C027-D1A56AAA0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C5024-0474-443B-9E03-C23442F1E6E5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B233B6C-CF6D-1C41-B7C9-2C85886D0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6AB07D7-720B-D828-769B-AFF478F7C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5A35-FD5A-4A5E-9DC5-517B7482D6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7849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4BA960B-DE09-2A31-D2DC-B51C938A0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C5024-0474-443B-9E03-C23442F1E6E5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3DF52EB-F137-A517-4FF2-5F961305E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1CF67C-103C-AE79-A9A5-118474747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5A35-FD5A-4A5E-9DC5-517B7482D6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057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EF776C-8F0B-C2C1-A68C-995B3F31B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28DBF0-D7E2-59A1-0059-61E912AF3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2685BA-CD3C-CB86-E8B7-688C3184A2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133A83-2244-A65A-018B-2D7A8825C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C5024-0474-443B-9E03-C23442F1E6E5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711A1C-0E51-5ADF-288C-C8BF54608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D0D701-E1B3-5C71-AD09-7B0C738F9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5A35-FD5A-4A5E-9DC5-517B7482D6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3661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F3B7CF-64F6-C321-F3BD-87CCE8D64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9573B4F-E1F1-8C33-5974-396367D24B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CA7435C-E990-33EC-8080-0F96ABD06A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F3E4B2-9184-40B1-6E8C-E2EA6B9CA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C5024-0474-443B-9E03-C23442F1E6E5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68349E-78C2-1778-8EAC-58CF8B860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3818F6-ACDD-4F77-D48C-C1D55D533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5A35-FD5A-4A5E-9DC5-517B7482D6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827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B26361C-D6C5-1FF2-AC8B-01D771DAF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237507-31F7-A023-396D-B1C1B0150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536106-1EF1-7A54-99D6-BB61F1350E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C5024-0474-443B-9E03-C23442F1E6E5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5CF447-900D-266D-00C5-4906F04D97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A8EF55-33F2-D4B9-F14B-D99384EEA5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15A35-FD5A-4A5E-9DC5-517B7482D6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049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F6FFAD7-D640-45A6-6BFE-73FB6F604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720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F70954D-A725-9670-3A7D-3E44CE723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704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25388AB-30D6-30EB-6CAD-95312CDED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565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3FB4B6D-72EC-8ECA-BDA5-87BE7B0AD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330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78E95F0-01EA-11C3-1615-389DBB724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815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CDD37E8-A9E1-2DC1-94E3-CD9A175CF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009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6B6BEC8-C3C5-97BE-E1F8-ABDB01AF5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528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05FD51A-2C62-5322-3A27-24844BF06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798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05083B0-9470-CBC1-A51B-0508D3C1B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41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4603872-B94E-5156-F038-E510A949E1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341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03C26CD-F063-8BE6-4B7C-E8FC7CB35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327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BAAE7AF-4D54-660D-BDFB-6047FDC11D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909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와이드스크린</PresentationFormat>
  <Paragraphs>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김태우</dc:creator>
  <cp:lastModifiedBy>김태우</cp:lastModifiedBy>
  <cp:revision>2</cp:revision>
  <dcterms:created xsi:type="dcterms:W3CDTF">2022-11-10T16:47:03Z</dcterms:created>
  <dcterms:modified xsi:type="dcterms:W3CDTF">2022-11-10T16:49:58Z</dcterms:modified>
</cp:coreProperties>
</file>