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2"/>
    <p:sldMasterId id="2147483660" r:id="rId3"/>
    <p:sldMasterId id="2147483672" r:id="rId4"/>
  </p:sldMasterIdLst>
  <p:notesMasterIdLst>
    <p:notesMasterId r:id="rId6"/>
  </p:notesMasterIdLst>
  <p:handoutMasterIdLst>
    <p:handoutMasterId r:id="rId7"/>
  </p:handoutMasterIdLst>
  <p:sldIdLst>
    <p:sldId id="266" r:id="rId5"/>
  </p:sldIdLst>
  <p:sldSz cx="12192000" cy="6858000"/>
  <p:notesSz cx="6858000" cy="9144000"/>
  <p:custDataLst>
    <p:tags r:id="rId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55F"/>
    <a:srgbClr val="F0F8FF"/>
    <a:srgbClr val="F8A7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54" d="100"/>
          <a:sy n="154" d="100"/>
        </p:scale>
        <p:origin x="108" y="-20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slideMaster" Target="slideMasters/slideMaster2.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2025/3/8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2025/3/8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3" Type="http://schemas.openxmlformats.org/officeDocument/2006/relationships/tags" Target="../tags/tag27.xml"/><Relationship Id="rId18" Type="http://schemas.openxmlformats.org/officeDocument/2006/relationships/tags" Target="../tags/tag32.xml"/><Relationship Id="rId26" Type="http://schemas.openxmlformats.org/officeDocument/2006/relationships/tags" Target="../tags/tag40.xml"/><Relationship Id="rId39" Type="http://schemas.openxmlformats.org/officeDocument/2006/relationships/tags" Target="../tags/tag53.xml"/><Relationship Id="rId21" Type="http://schemas.openxmlformats.org/officeDocument/2006/relationships/tags" Target="../tags/tag35.xml"/><Relationship Id="rId34" Type="http://schemas.openxmlformats.org/officeDocument/2006/relationships/tags" Target="../tags/tag48.xml"/><Relationship Id="rId42" Type="http://schemas.openxmlformats.org/officeDocument/2006/relationships/tags" Target="../tags/tag56.xml"/><Relationship Id="rId47" Type="http://schemas.openxmlformats.org/officeDocument/2006/relationships/tags" Target="../tags/tag61.xml"/><Relationship Id="rId50" Type="http://schemas.openxmlformats.org/officeDocument/2006/relationships/tags" Target="../tags/tag64.xml"/><Relationship Id="rId55" Type="http://schemas.openxmlformats.org/officeDocument/2006/relationships/tags" Target="../tags/tag69.xml"/><Relationship Id="rId63" Type="http://schemas.microsoft.com/office/2007/relationships/hdphoto" Target="../media/hdphoto1.wdp"/><Relationship Id="rId68" Type="http://schemas.openxmlformats.org/officeDocument/2006/relationships/image" Target="../media/image4.png"/><Relationship Id="rId7" Type="http://schemas.openxmlformats.org/officeDocument/2006/relationships/tags" Target="../tags/tag21.xml"/><Relationship Id="rId2" Type="http://schemas.openxmlformats.org/officeDocument/2006/relationships/tags" Target="../tags/tag16.xml"/><Relationship Id="rId16" Type="http://schemas.openxmlformats.org/officeDocument/2006/relationships/tags" Target="../tags/tag30.xml"/><Relationship Id="rId29" Type="http://schemas.openxmlformats.org/officeDocument/2006/relationships/tags" Target="../tags/tag43.xml"/><Relationship Id="rId1" Type="http://schemas.openxmlformats.org/officeDocument/2006/relationships/tags" Target="../tags/tag15.xml"/><Relationship Id="rId6" Type="http://schemas.openxmlformats.org/officeDocument/2006/relationships/tags" Target="../tags/tag20.xml"/><Relationship Id="rId11" Type="http://schemas.openxmlformats.org/officeDocument/2006/relationships/tags" Target="../tags/tag25.xml"/><Relationship Id="rId24" Type="http://schemas.openxmlformats.org/officeDocument/2006/relationships/tags" Target="../tags/tag38.xml"/><Relationship Id="rId32" Type="http://schemas.openxmlformats.org/officeDocument/2006/relationships/tags" Target="../tags/tag46.xml"/><Relationship Id="rId37" Type="http://schemas.openxmlformats.org/officeDocument/2006/relationships/tags" Target="../tags/tag51.xml"/><Relationship Id="rId40" Type="http://schemas.openxmlformats.org/officeDocument/2006/relationships/tags" Target="../tags/tag54.xml"/><Relationship Id="rId45" Type="http://schemas.openxmlformats.org/officeDocument/2006/relationships/tags" Target="../tags/tag59.xml"/><Relationship Id="rId53" Type="http://schemas.openxmlformats.org/officeDocument/2006/relationships/tags" Target="../tags/tag67.xml"/><Relationship Id="rId58" Type="http://schemas.openxmlformats.org/officeDocument/2006/relationships/tags" Target="../tags/tag72.xml"/><Relationship Id="rId66" Type="http://schemas.openxmlformats.org/officeDocument/2006/relationships/image" Target="../media/image3.png"/><Relationship Id="rId5" Type="http://schemas.openxmlformats.org/officeDocument/2006/relationships/tags" Target="../tags/tag19.xml"/><Relationship Id="rId15" Type="http://schemas.openxmlformats.org/officeDocument/2006/relationships/tags" Target="../tags/tag29.xml"/><Relationship Id="rId23" Type="http://schemas.openxmlformats.org/officeDocument/2006/relationships/tags" Target="../tags/tag37.xml"/><Relationship Id="rId28" Type="http://schemas.openxmlformats.org/officeDocument/2006/relationships/tags" Target="../tags/tag42.xml"/><Relationship Id="rId36" Type="http://schemas.openxmlformats.org/officeDocument/2006/relationships/tags" Target="../tags/tag50.xml"/><Relationship Id="rId49" Type="http://schemas.openxmlformats.org/officeDocument/2006/relationships/tags" Target="../tags/tag63.xml"/><Relationship Id="rId57" Type="http://schemas.openxmlformats.org/officeDocument/2006/relationships/tags" Target="../tags/tag71.xml"/><Relationship Id="rId61" Type="http://schemas.openxmlformats.org/officeDocument/2006/relationships/slideMaster" Target="../slideMasters/slideMaster2.xml"/><Relationship Id="rId10" Type="http://schemas.openxmlformats.org/officeDocument/2006/relationships/tags" Target="../tags/tag24.xml"/><Relationship Id="rId19" Type="http://schemas.openxmlformats.org/officeDocument/2006/relationships/tags" Target="../tags/tag33.xml"/><Relationship Id="rId31" Type="http://schemas.openxmlformats.org/officeDocument/2006/relationships/tags" Target="../tags/tag45.xml"/><Relationship Id="rId44" Type="http://schemas.openxmlformats.org/officeDocument/2006/relationships/tags" Target="../tags/tag58.xml"/><Relationship Id="rId52" Type="http://schemas.openxmlformats.org/officeDocument/2006/relationships/tags" Target="../tags/tag66.xml"/><Relationship Id="rId60" Type="http://schemas.openxmlformats.org/officeDocument/2006/relationships/tags" Target="../tags/tag74.xml"/><Relationship Id="rId65" Type="http://schemas.microsoft.com/office/2007/relationships/hdphoto" Target="../media/hdphoto2.wdp"/><Relationship Id="rId4" Type="http://schemas.openxmlformats.org/officeDocument/2006/relationships/tags" Target="../tags/tag18.xml"/><Relationship Id="rId9" Type="http://schemas.openxmlformats.org/officeDocument/2006/relationships/tags" Target="../tags/tag23.xml"/><Relationship Id="rId14" Type="http://schemas.openxmlformats.org/officeDocument/2006/relationships/tags" Target="../tags/tag28.xml"/><Relationship Id="rId22" Type="http://schemas.openxmlformats.org/officeDocument/2006/relationships/tags" Target="../tags/tag36.xml"/><Relationship Id="rId27" Type="http://schemas.openxmlformats.org/officeDocument/2006/relationships/tags" Target="../tags/tag41.xml"/><Relationship Id="rId30" Type="http://schemas.openxmlformats.org/officeDocument/2006/relationships/tags" Target="../tags/tag44.xml"/><Relationship Id="rId35" Type="http://schemas.openxmlformats.org/officeDocument/2006/relationships/tags" Target="../tags/tag49.xml"/><Relationship Id="rId43" Type="http://schemas.openxmlformats.org/officeDocument/2006/relationships/tags" Target="../tags/tag57.xml"/><Relationship Id="rId48" Type="http://schemas.openxmlformats.org/officeDocument/2006/relationships/tags" Target="../tags/tag62.xml"/><Relationship Id="rId56" Type="http://schemas.openxmlformats.org/officeDocument/2006/relationships/tags" Target="../tags/tag70.xml"/><Relationship Id="rId64" Type="http://schemas.openxmlformats.org/officeDocument/2006/relationships/image" Target="../media/image2.png"/><Relationship Id="rId69" Type="http://schemas.microsoft.com/office/2007/relationships/hdphoto" Target="../media/hdphoto4.wdp"/><Relationship Id="rId8" Type="http://schemas.openxmlformats.org/officeDocument/2006/relationships/tags" Target="../tags/tag22.xml"/><Relationship Id="rId51" Type="http://schemas.openxmlformats.org/officeDocument/2006/relationships/tags" Target="../tags/tag65.xml"/><Relationship Id="rId3" Type="http://schemas.openxmlformats.org/officeDocument/2006/relationships/tags" Target="../tags/tag17.xml"/><Relationship Id="rId12" Type="http://schemas.openxmlformats.org/officeDocument/2006/relationships/tags" Target="../tags/tag26.xml"/><Relationship Id="rId17" Type="http://schemas.openxmlformats.org/officeDocument/2006/relationships/tags" Target="../tags/tag31.xml"/><Relationship Id="rId25" Type="http://schemas.openxmlformats.org/officeDocument/2006/relationships/tags" Target="../tags/tag39.xml"/><Relationship Id="rId33" Type="http://schemas.openxmlformats.org/officeDocument/2006/relationships/tags" Target="../tags/tag47.xml"/><Relationship Id="rId38" Type="http://schemas.openxmlformats.org/officeDocument/2006/relationships/tags" Target="../tags/tag52.xml"/><Relationship Id="rId46" Type="http://schemas.openxmlformats.org/officeDocument/2006/relationships/tags" Target="../tags/tag60.xml"/><Relationship Id="rId59" Type="http://schemas.openxmlformats.org/officeDocument/2006/relationships/tags" Target="../tags/tag73.xml"/><Relationship Id="rId67" Type="http://schemas.microsoft.com/office/2007/relationships/hdphoto" Target="../media/hdphoto3.wdp"/><Relationship Id="rId20" Type="http://schemas.openxmlformats.org/officeDocument/2006/relationships/tags" Target="../tags/tag34.xml"/><Relationship Id="rId41" Type="http://schemas.openxmlformats.org/officeDocument/2006/relationships/tags" Target="../tags/tag55.xml"/><Relationship Id="rId54" Type="http://schemas.openxmlformats.org/officeDocument/2006/relationships/tags" Target="../tags/tag68.xml"/><Relationship Id="rId6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2.xml"/><Relationship Id="rId5" Type="http://schemas.openxmlformats.org/officeDocument/2006/relationships/tags" Target="../tags/tag79.xml"/><Relationship Id="rId4" Type="http://schemas.openxmlformats.org/officeDocument/2006/relationships/tags" Target="../tags/tag78.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tags" Target="../tags/tag97.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tags" Target="../tags/tag96.xml"/><Relationship Id="rId2" Type="http://schemas.openxmlformats.org/officeDocument/2006/relationships/tags" Target="../tags/tag81.xml"/><Relationship Id="rId16" Type="http://schemas.openxmlformats.org/officeDocument/2006/relationships/tags" Target="../tags/tag95.xml"/><Relationship Id="rId20" Type="http://schemas.openxmlformats.org/officeDocument/2006/relationships/slideMaster" Target="../slideMasters/slideMaster2.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tags" Target="../tags/tag98.xml"/><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106.xml"/><Relationship Id="rId13" Type="http://schemas.openxmlformats.org/officeDocument/2006/relationships/tags" Target="../tags/tag111.xml"/><Relationship Id="rId18" Type="http://schemas.openxmlformats.org/officeDocument/2006/relationships/slideMaster" Target="../slideMasters/slideMaster2.xml"/><Relationship Id="rId3" Type="http://schemas.openxmlformats.org/officeDocument/2006/relationships/tags" Target="../tags/tag101.xml"/><Relationship Id="rId7" Type="http://schemas.openxmlformats.org/officeDocument/2006/relationships/tags" Target="../tags/tag105.xml"/><Relationship Id="rId12" Type="http://schemas.openxmlformats.org/officeDocument/2006/relationships/tags" Target="../tags/tag110.xml"/><Relationship Id="rId17" Type="http://schemas.openxmlformats.org/officeDocument/2006/relationships/tags" Target="../tags/tag115.xml"/><Relationship Id="rId2" Type="http://schemas.openxmlformats.org/officeDocument/2006/relationships/tags" Target="../tags/tag100.xml"/><Relationship Id="rId16" Type="http://schemas.openxmlformats.org/officeDocument/2006/relationships/tags" Target="../tags/tag114.xml"/><Relationship Id="rId1" Type="http://schemas.openxmlformats.org/officeDocument/2006/relationships/tags" Target="../tags/tag99.xml"/><Relationship Id="rId6" Type="http://schemas.openxmlformats.org/officeDocument/2006/relationships/tags" Target="../tags/tag104.xml"/><Relationship Id="rId11" Type="http://schemas.openxmlformats.org/officeDocument/2006/relationships/tags" Target="../tags/tag109.xml"/><Relationship Id="rId5" Type="http://schemas.openxmlformats.org/officeDocument/2006/relationships/tags" Target="../tags/tag103.xml"/><Relationship Id="rId15" Type="http://schemas.openxmlformats.org/officeDocument/2006/relationships/tags" Target="../tags/tag113.xml"/><Relationship Id="rId10" Type="http://schemas.openxmlformats.org/officeDocument/2006/relationships/tags" Target="../tags/tag108.xml"/><Relationship Id="rId4" Type="http://schemas.openxmlformats.org/officeDocument/2006/relationships/tags" Target="../tags/tag102.xml"/><Relationship Id="rId9" Type="http://schemas.openxmlformats.org/officeDocument/2006/relationships/tags" Target="../tags/tag107.xml"/><Relationship Id="rId14" Type="http://schemas.openxmlformats.org/officeDocument/2006/relationships/tags" Target="../tags/tag11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18.xml"/><Relationship Id="rId7" Type="http://schemas.openxmlformats.org/officeDocument/2006/relationships/slideMaster" Target="../slideMasters/slideMaster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29.xml"/><Relationship Id="rId3" Type="http://schemas.openxmlformats.org/officeDocument/2006/relationships/tags" Target="../tags/tag124.xml"/><Relationship Id="rId7" Type="http://schemas.openxmlformats.org/officeDocument/2006/relationships/tags" Target="../tags/tag128.xml"/><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 Id="rId5" Type="http://schemas.openxmlformats.org/officeDocument/2006/relationships/slideMaster" Target="../slideMasters/slideMaster2.xml"/><Relationship Id="rId4" Type="http://schemas.openxmlformats.org/officeDocument/2006/relationships/tags" Target="../tags/tag133.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slideMaster" Target="../slideMasters/slideMaster2.xml"/><Relationship Id="rId4" Type="http://schemas.openxmlformats.org/officeDocument/2006/relationships/tags" Target="../tags/tag140.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Master" Target="../slideMasters/slideMaster2.xml"/><Relationship Id="rId5" Type="http://schemas.openxmlformats.org/officeDocument/2006/relationships/tags" Target="../tags/tag145.xml"/><Relationship Id="rId4" Type="http://schemas.openxmlformats.org/officeDocument/2006/relationships/tags" Target="../tags/tag144.xml"/></Relationships>
</file>

<file path=ppt/slideLayouts/_rels/slideLayout22.xml.rels><?xml version="1.0" encoding="UTF-8" standalone="yes"?>
<Relationships xmlns="http://schemas.openxmlformats.org/package/2006/relationships"><Relationship Id="rId13" Type="http://schemas.openxmlformats.org/officeDocument/2006/relationships/tags" Target="../tags/tag158.xml"/><Relationship Id="rId18" Type="http://schemas.openxmlformats.org/officeDocument/2006/relationships/tags" Target="../tags/tag163.xml"/><Relationship Id="rId26" Type="http://schemas.openxmlformats.org/officeDocument/2006/relationships/tags" Target="../tags/tag171.xml"/><Relationship Id="rId39" Type="http://schemas.openxmlformats.org/officeDocument/2006/relationships/tags" Target="../tags/tag184.xml"/><Relationship Id="rId21" Type="http://schemas.openxmlformats.org/officeDocument/2006/relationships/tags" Target="../tags/tag166.xml"/><Relationship Id="rId34" Type="http://schemas.openxmlformats.org/officeDocument/2006/relationships/tags" Target="../tags/tag179.xml"/><Relationship Id="rId42" Type="http://schemas.openxmlformats.org/officeDocument/2006/relationships/tags" Target="../tags/tag187.xml"/><Relationship Id="rId47" Type="http://schemas.openxmlformats.org/officeDocument/2006/relationships/tags" Target="../tags/tag192.xml"/><Relationship Id="rId50" Type="http://schemas.openxmlformats.org/officeDocument/2006/relationships/tags" Target="../tags/tag195.xml"/><Relationship Id="rId55" Type="http://schemas.openxmlformats.org/officeDocument/2006/relationships/tags" Target="../tags/tag200.xml"/><Relationship Id="rId63" Type="http://schemas.microsoft.com/office/2007/relationships/hdphoto" Target="../media/hdphoto1.wdp"/><Relationship Id="rId68" Type="http://schemas.openxmlformats.org/officeDocument/2006/relationships/image" Target="../media/image4.png"/><Relationship Id="rId7" Type="http://schemas.openxmlformats.org/officeDocument/2006/relationships/tags" Target="../tags/tag152.xml"/><Relationship Id="rId2" Type="http://schemas.openxmlformats.org/officeDocument/2006/relationships/tags" Target="../tags/tag147.xml"/><Relationship Id="rId16" Type="http://schemas.openxmlformats.org/officeDocument/2006/relationships/tags" Target="../tags/tag161.xml"/><Relationship Id="rId29" Type="http://schemas.openxmlformats.org/officeDocument/2006/relationships/tags" Target="../tags/tag174.xml"/><Relationship Id="rId1" Type="http://schemas.openxmlformats.org/officeDocument/2006/relationships/tags" Target="../tags/tag146.xml"/><Relationship Id="rId6" Type="http://schemas.openxmlformats.org/officeDocument/2006/relationships/tags" Target="../tags/tag151.xml"/><Relationship Id="rId11" Type="http://schemas.openxmlformats.org/officeDocument/2006/relationships/tags" Target="../tags/tag156.xml"/><Relationship Id="rId24" Type="http://schemas.openxmlformats.org/officeDocument/2006/relationships/tags" Target="../tags/tag169.xml"/><Relationship Id="rId32" Type="http://schemas.openxmlformats.org/officeDocument/2006/relationships/tags" Target="../tags/tag177.xml"/><Relationship Id="rId37" Type="http://schemas.openxmlformats.org/officeDocument/2006/relationships/tags" Target="../tags/tag182.xml"/><Relationship Id="rId40" Type="http://schemas.openxmlformats.org/officeDocument/2006/relationships/tags" Target="../tags/tag185.xml"/><Relationship Id="rId45" Type="http://schemas.openxmlformats.org/officeDocument/2006/relationships/tags" Target="../tags/tag190.xml"/><Relationship Id="rId53" Type="http://schemas.openxmlformats.org/officeDocument/2006/relationships/tags" Target="../tags/tag198.xml"/><Relationship Id="rId58" Type="http://schemas.openxmlformats.org/officeDocument/2006/relationships/tags" Target="../tags/tag203.xml"/><Relationship Id="rId66" Type="http://schemas.openxmlformats.org/officeDocument/2006/relationships/image" Target="../media/image3.png"/><Relationship Id="rId5" Type="http://schemas.openxmlformats.org/officeDocument/2006/relationships/tags" Target="../tags/tag150.xml"/><Relationship Id="rId15" Type="http://schemas.openxmlformats.org/officeDocument/2006/relationships/tags" Target="../tags/tag160.xml"/><Relationship Id="rId23" Type="http://schemas.openxmlformats.org/officeDocument/2006/relationships/tags" Target="../tags/tag168.xml"/><Relationship Id="rId28" Type="http://schemas.openxmlformats.org/officeDocument/2006/relationships/tags" Target="../tags/tag173.xml"/><Relationship Id="rId36" Type="http://schemas.openxmlformats.org/officeDocument/2006/relationships/tags" Target="../tags/tag181.xml"/><Relationship Id="rId49" Type="http://schemas.openxmlformats.org/officeDocument/2006/relationships/tags" Target="../tags/tag194.xml"/><Relationship Id="rId57" Type="http://schemas.openxmlformats.org/officeDocument/2006/relationships/tags" Target="../tags/tag202.xml"/><Relationship Id="rId61" Type="http://schemas.openxmlformats.org/officeDocument/2006/relationships/slideMaster" Target="../slideMasters/slideMaster2.xml"/><Relationship Id="rId10" Type="http://schemas.openxmlformats.org/officeDocument/2006/relationships/tags" Target="../tags/tag155.xml"/><Relationship Id="rId19" Type="http://schemas.openxmlformats.org/officeDocument/2006/relationships/tags" Target="../tags/tag164.xml"/><Relationship Id="rId31" Type="http://schemas.openxmlformats.org/officeDocument/2006/relationships/tags" Target="../tags/tag176.xml"/><Relationship Id="rId44" Type="http://schemas.openxmlformats.org/officeDocument/2006/relationships/tags" Target="../tags/tag189.xml"/><Relationship Id="rId52" Type="http://schemas.openxmlformats.org/officeDocument/2006/relationships/tags" Target="../tags/tag197.xml"/><Relationship Id="rId60" Type="http://schemas.openxmlformats.org/officeDocument/2006/relationships/tags" Target="../tags/tag205.xml"/><Relationship Id="rId65" Type="http://schemas.microsoft.com/office/2007/relationships/hdphoto" Target="../media/hdphoto2.wdp"/><Relationship Id="rId4" Type="http://schemas.openxmlformats.org/officeDocument/2006/relationships/tags" Target="../tags/tag149.xml"/><Relationship Id="rId9" Type="http://schemas.openxmlformats.org/officeDocument/2006/relationships/tags" Target="../tags/tag154.xml"/><Relationship Id="rId14" Type="http://schemas.openxmlformats.org/officeDocument/2006/relationships/tags" Target="../tags/tag159.xml"/><Relationship Id="rId22" Type="http://schemas.openxmlformats.org/officeDocument/2006/relationships/tags" Target="../tags/tag167.xml"/><Relationship Id="rId27" Type="http://schemas.openxmlformats.org/officeDocument/2006/relationships/tags" Target="../tags/tag172.xml"/><Relationship Id="rId30" Type="http://schemas.openxmlformats.org/officeDocument/2006/relationships/tags" Target="../tags/tag175.xml"/><Relationship Id="rId35" Type="http://schemas.openxmlformats.org/officeDocument/2006/relationships/tags" Target="../tags/tag180.xml"/><Relationship Id="rId43" Type="http://schemas.openxmlformats.org/officeDocument/2006/relationships/tags" Target="../tags/tag188.xml"/><Relationship Id="rId48" Type="http://schemas.openxmlformats.org/officeDocument/2006/relationships/tags" Target="../tags/tag193.xml"/><Relationship Id="rId56" Type="http://schemas.openxmlformats.org/officeDocument/2006/relationships/tags" Target="../tags/tag201.xml"/><Relationship Id="rId64" Type="http://schemas.openxmlformats.org/officeDocument/2006/relationships/image" Target="../media/image2.png"/><Relationship Id="rId69" Type="http://schemas.microsoft.com/office/2007/relationships/hdphoto" Target="../media/hdphoto4.wdp"/><Relationship Id="rId8" Type="http://schemas.openxmlformats.org/officeDocument/2006/relationships/tags" Target="../tags/tag153.xml"/><Relationship Id="rId51" Type="http://schemas.openxmlformats.org/officeDocument/2006/relationships/tags" Target="../tags/tag196.xml"/><Relationship Id="rId3" Type="http://schemas.openxmlformats.org/officeDocument/2006/relationships/tags" Target="../tags/tag148.xml"/><Relationship Id="rId12" Type="http://schemas.openxmlformats.org/officeDocument/2006/relationships/tags" Target="../tags/tag157.xml"/><Relationship Id="rId17" Type="http://schemas.openxmlformats.org/officeDocument/2006/relationships/tags" Target="../tags/tag162.xml"/><Relationship Id="rId25" Type="http://schemas.openxmlformats.org/officeDocument/2006/relationships/tags" Target="../tags/tag170.xml"/><Relationship Id="rId33" Type="http://schemas.openxmlformats.org/officeDocument/2006/relationships/tags" Target="../tags/tag178.xml"/><Relationship Id="rId38" Type="http://schemas.openxmlformats.org/officeDocument/2006/relationships/tags" Target="../tags/tag183.xml"/><Relationship Id="rId46" Type="http://schemas.openxmlformats.org/officeDocument/2006/relationships/tags" Target="../tags/tag191.xml"/><Relationship Id="rId59" Type="http://schemas.openxmlformats.org/officeDocument/2006/relationships/tags" Target="../tags/tag204.xml"/><Relationship Id="rId67" Type="http://schemas.microsoft.com/office/2007/relationships/hdphoto" Target="../media/hdphoto3.wdp"/><Relationship Id="rId20" Type="http://schemas.openxmlformats.org/officeDocument/2006/relationships/tags" Target="../tags/tag165.xml"/><Relationship Id="rId41" Type="http://schemas.openxmlformats.org/officeDocument/2006/relationships/tags" Target="../tags/tag186.xml"/><Relationship Id="rId54" Type="http://schemas.openxmlformats.org/officeDocument/2006/relationships/tags" Target="../tags/tag199.xml"/><Relationship Id="rId6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224.xml"/><Relationship Id="rId13" Type="http://schemas.openxmlformats.org/officeDocument/2006/relationships/tags" Target="../tags/tag229.xml"/><Relationship Id="rId3" Type="http://schemas.openxmlformats.org/officeDocument/2006/relationships/tags" Target="../tags/tag219.xml"/><Relationship Id="rId7" Type="http://schemas.openxmlformats.org/officeDocument/2006/relationships/tags" Target="../tags/tag223.xml"/><Relationship Id="rId12" Type="http://schemas.openxmlformats.org/officeDocument/2006/relationships/tags" Target="../tags/tag228.xml"/><Relationship Id="rId17" Type="http://schemas.openxmlformats.org/officeDocument/2006/relationships/slideMaster" Target="../slideMasters/slideMaster3.xml"/><Relationship Id="rId2" Type="http://schemas.openxmlformats.org/officeDocument/2006/relationships/tags" Target="../tags/tag218.xml"/><Relationship Id="rId16" Type="http://schemas.openxmlformats.org/officeDocument/2006/relationships/tags" Target="../tags/tag232.xml"/><Relationship Id="rId1" Type="http://schemas.openxmlformats.org/officeDocument/2006/relationships/tags" Target="../tags/tag217.xml"/><Relationship Id="rId6" Type="http://schemas.openxmlformats.org/officeDocument/2006/relationships/tags" Target="../tags/tag222.xml"/><Relationship Id="rId11" Type="http://schemas.openxmlformats.org/officeDocument/2006/relationships/tags" Target="../tags/tag227.xml"/><Relationship Id="rId5" Type="http://schemas.openxmlformats.org/officeDocument/2006/relationships/tags" Target="../tags/tag221.xml"/><Relationship Id="rId15" Type="http://schemas.openxmlformats.org/officeDocument/2006/relationships/tags" Target="../tags/tag231.xml"/><Relationship Id="rId10" Type="http://schemas.openxmlformats.org/officeDocument/2006/relationships/tags" Target="../tags/tag226.xml"/><Relationship Id="rId4" Type="http://schemas.openxmlformats.org/officeDocument/2006/relationships/tags" Target="../tags/tag220.xml"/><Relationship Id="rId9" Type="http://schemas.openxmlformats.org/officeDocument/2006/relationships/tags" Target="../tags/tag225.xml"/><Relationship Id="rId14" Type="http://schemas.openxmlformats.org/officeDocument/2006/relationships/tags" Target="../tags/tag230.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slideMaster" Target="../slideMasters/slideMaster3.xml"/><Relationship Id="rId5" Type="http://schemas.openxmlformats.org/officeDocument/2006/relationships/tags" Target="../tags/tag237.xml"/><Relationship Id="rId4" Type="http://schemas.openxmlformats.org/officeDocument/2006/relationships/tags" Target="../tags/tag236.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245.xml"/><Relationship Id="rId3" Type="http://schemas.openxmlformats.org/officeDocument/2006/relationships/tags" Target="../tags/tag240.xml"/><Relationship Id="rId7" Type="http://schemas.openxmlformats.org/officeDocument/2006/relationships/tags" Target="../tags/tag244.xml"/><Relationship Id="rId12" Type="http://schemas.openxmlformats.org/officeDocument/2006/relationships/slideMaster" Target="../slideMasters/slideMaster3.xml"/><Relationship Id="rId2" Type="http://schemas.openxmlformats.org/officeDocument/2006/relationships/tags" Target="../tags/tag239.xml"/><Relationship Id="rId1" Type="http://schemas.openxmlformats.org/officeDocument/2006/relationships/tags" Target="../tags/tag238.xml"/><Relationship Id="rId6" Type="http://schemas.openxmlformats.org/officeDocument/2006/relationships/tags" Target="../tags/tag243.xml"/><Relationship Id="rId11" Type="http://schemas.openxmlformats.org/officeDocument/2006/relationships/tags" Target="../tags/tag248.xml"/><Relationship Id="rId5" Type="http://schemas.openxmlformats.org/officeDocument/2006/relationships/tags" Target="../tags/tag242.xml"/><Relationship Id="rId10" Type="http://schemas.openxmlformats.org/officeDocument/2006/relationships/tags" Target="../tags/tag247.xml"/><Relationship Id="rId4" Type="http://schemas.openxmlformats.org/officeDocument/2006/relationships/tags" Target="../tags/tag241.xml"/><Relationship Id="rId9" Type="http://schemas.openxmlformats.org/officeDocument/2006/relationships/tags" Target="../tags/tag246.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256.xml"/><Relationship Id="rId3" Type="http://schemas.openxmlformats.org/officeDocument/2006/relationships/tags" Target="../tags/tag251.xml"/><Relationship Id="rId7" Type="http://schemas.openxmlformats.org/officeDocument/2006/relationships/tags" Target="../tags/tag255.xml"/><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tags" Target="../tags/tag254.xml"/><Relationship Id="rId11" Type="http://schemas.openxmlformats.org/officeDocument/2006/relationships/slideMaster" Target="../slideMasters/slideMaster3.xml"/><Relationship Id="rId5" Type="http://schemas.openxmlformats.org/officeDocument/2006/relationships/tags" Target="../tags/tag253.xml"/><Relationship Id="rId10" Type="http://schemas.openxmlformats.org/officeDocument/2006/relationships/tags" Target="../tags/tag258.xml"/><Relationship Id="rId4" Type="http://schemas.openxmlformats.org/officeDocument/2006/relationships/tags" Target="../tags/tag252.xml"/><Relationship Id="rId9" Type="http://schemas.openxmlformats.org/officeDocument/2006/relationships/tags" Target="../tags/tag257.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slideMaster" Target="../slideMasters/slideMaster3.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5" Type="http://schemas.openxmlformats.org/officeDocument/2006/relationships/tags" Target="../tags/tag263.xml"/><Relationship Id="rId4" Type="http://schemas.openxmlformats.org/officeDocument/2006/relationships/tags" Target="../tags/tag262.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272.xml"/><Relationship Id="rId3" Type="http://schemas.openxmlformats.org/officeDocument/2006/relationships/tags" Target="../tags/tag267.xml"/><Relationship Id="rId7" Type="http://schemas.openxmlformats.org/officeDocument/2006/relationships/tags" Target="../tags/tag271.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9"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tags" Target="../tags/tag275.xml"/><Relationship Id="rId2" Type="http://schemas.openxmlformats.org/officeDocument/2006/relationships/tags" Target="../tags/tag274.xml"/><Relationship Id="rId1" Type="http://schemas.openxmlformats.org/officeDocument/2006/relationships/tags" Target="../tags/tag273.xml"/><Relationship Id="rId5" Type="http://schemas.openxmlformats.org/officeDocument/2006/relationships/slideMaster" Target="../slideMasters/slideMaster3.xml"/><Relationship Id="rId4" Type="http://schemas.openxmlformats.org/officeDocument/2006/relationships/tags" Target="../tags/tag27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 Id="rId4"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slideMaster" Target="../slideMasters/slideMaster3.xml"/><Relationship Id="rId4" Type="http://schemas.openxmlformats.org/officeDocument/2006/relationships/tags" Target="../tags/tag283.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 Id="rId6" Type="http://schemas.openxmlformats.org/officeDocument/2006/relationships/slideMaster" Target="../slideMasters/slideMaster3.xml"/><Relationship Id="rId5" Type="http://schemas.openxmlformats.org/officeDocument/2006/relationships/tags" Target="../tags/tag288.xml"/><Relationship Id="rId4" Type="http://schemas.openxmlformats.org/officeDocument/2006/relationships/tags" Target="../tags/tag287.xml"/></Relationships>
</file>

<file path=ppt/slideLayouts/_rels/slideLayout33.xml.rels><?xml version="1.0" encoding="UTF-8" standalone="yes"?>
<Relationships xmlns="http://schemas.openxmlformats.org/package/2006/relationships"><Relationship Id="rId8" Type="http://schemas.openxmlformats.org/officeDocument/2006/relationships/tags" Target="../tags/tag296.xml"/><Relationship Id="rId13" Type="http://schemas.openxmlformats.org/officeDocument/2006/relationships/tags" Target="../tags/tag301.xml"/><Relationship Id="rId3" Type="http://schemas.openxmlformats.org/officeDocument/2006/relationships/tags" Target="../tags/tag291.xml"/><Relationship Id="rId7" Type="http://schemas.openxmlformats.org/officeDocument/2006/relationships/tags" Target="../tags/tag295.xml"/><Relationship Id="rId12" Type="http://schemas.openxmlformats.org/officeDocument/2006/relationships/tags" Target="../tags/tag300.xml"/><Relationship Id="rId2" Type="http://schemas.openxmlformats.org/officeDocument/2006/relationships/tags" Target="../tags/tag290.xml"/><Relationship Id="rId16" Type="http://schemas.openxmlformats.org/officeDocument/2006/relationships/slideMaster" Target="../slideMasters/slideMaster3.xml"/><Relationship Id="rId1" Type="http://schemas.openxmlformats.org/officeDocument/2006/relationships/tags" Target="../tags/tag289.xml"/><Relationship Id="rId6" Type="http://schemas.openxmlformats.org/officeDocument/2006/relationships/tags" Target="../tags/tag294.xml"/><Relationship Id="rId11" Type="http://schemas.openxmlformats.org/officeDocument/2006/relationships/tags" Target="../tags/tag299.xml"/><Relationship Id="rId5" Type="http://schemas.openxmlformats.org/officeDocument/2006/relationships/tags" Target="../tags/tag293.xml"/><Relationship Id="rId15" Type="http://schemas.openxmlformats.org/officeDocument/2006/relationships/tags" Target="../tags/tag303.xml"/><Relationship Id="rId10" Type="http://schemas.openxmlformats.org/officeDocument/2006/relationships/tags" Target="../tags/tag298.xml"/><Relationship Id="rId4" Type="http://schemas.openxmlformats.org/officeDocument/2006/relationships/tags" Target="../tags/tag292.xml"/><Relationship Id="rId9" Type="http://schemas.openxmlformats.org/officeDocument/2006/relationships/tags" Target="../tags/tag297.xml"/><Relationship Id="rId14" Type="http://schemas.openxmlformats.org/officeDocument/2006/relationships/tags" Target="../tags/tag30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1" name="矩形 20"/>
          <p:cNvSpPr/>
          <p:nvPr>
            <p:custDataLst>
              <p:tags r:id="rId1"/>
            </p:custDataLst>
          </p:nvPr>
        </p:nvSpPr>
        <p:spPr>
          <a:xfrm>
            <a:off x="0" y="0"/>
            <a:ext cx="121896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2"/>
            </p:custDataLst>
          </p:nvPr>
        </p:nvSpPr>
        <p:spPr>
          <a:xfrm>
            <a:off x="0" y="0"/>
            <a:ext cx="12192000" cy="6858000"/>
          </a:xfrm>
          <a:prstGeom prst="rect">
            <a:avLst/>
          </a:prstGeom>
          <a:gradFill flip="none" rotWithShape="1">
            <a:gsLst>
              <a:gs pos="49000">
                <a:schemeClr val="accent1">
                  <a:alpha val="0"/>
                </a:schemeClr>
              </a:gs>
              <a:gs pos="100000">
                <a:schemeClr val="accent1">
                  <a:alpha val="63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3"/>
            </p:custDataLst>
          </p:nvPr>
        </p:nvSpPr>
        <p:spPr>
          <a:xfrm>
            <a:off x="0" y="0"/>
            <a:ext cx="12192000" cy="6858000"/>
          </a:xfrm>
          <a:prstGeom prst="rect">
            <a:avLst/>
          </a:prstGeom>
          <a:gradFill flip="none" rotWithShape="1">
            <a:gsLst>
              <a:gs pos="71000">
                <a:schemeClr val="accent1">
                  <a:alpha val="0"/>
                </a:schemeClr>
              </a:gs>
              <a:gs pos="100000">
                <a:schemeClr val="accent1">
                  <a:alpha val="30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custDataLst>
              <p:tags r:id="rId4"/>
            </p:custDataLst>
          </p:nvPr>
        </p:nvSpPr>
        <p:spPr>
          <a:xfrm>
            <a:off x="7073374" y="1312092"/>
            <a:ext cx="3941754" cy="3941754"/>
          </a:xfrm>
          <a:prstGeom prst="ellipse">
            <a:avLst/>
          </a:prstGeom>
          <a:gradFill flip="none" rotWithShape="1">
            <a:gsLst>
              <a:gs pos="100000">
                <a:schemeClr val="accent1">
                  <a:alpha val="0"/>
                </a:schemeClr>
              </a:gs>
              <a:gs pos="0">
                <a:schemeClr val="accent1"/>
              </a:gs>
            </a:gsLst>
            <a:path path="shap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custDataLst>
              <p:tags r:id="rId5"/>
            </p:custDataLst>
          </p:nvPr>
        </p:nvCxnSpPr>
        <p:spPr>
          <a:xfrm flipH="1">
            <a:off x="9962074" y="2990211"/>
            <a:ext cx="1782297" cy="3867789"/>
          </a:xfrm>
          <a:prstGeom prst="line">
            <a:avLst/>
          </a:prstGeom>
          <a:ln w="12700">
            <a:gradFill>
              <a:gsLst>
                <a:gs pos="9000">
                  <a:schemeClr val="accent1">
                    <a:alpha val="0"/>
                  </a:schemeClr>
                </a:gs>
                <a:gs pos="100000">
                  <a:schemeClr val="accent1">
                    <a:alpha val="3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7" name="任意多边形: 形状 26"/>
          <p:cNvSpPr/>
          <p:nvPr>
            <p:custDataLst>
              <p:tags r:id="rId6"/>
            </p:custDataLst>
          </p:nvPr>
        </p:nvSpPr>
        <p:spPr>
          <a:xfrm>
            <a:off x="10154210" y="5432436"/>
            <a:ext cx="892935" cy="1425564"/>
          </a:xfrm>
          <a:custGeom>
            <a:avLst/>
            <a:gdLst>
              <a:gd name="connsiteX0" fmla="*/ 656887 w 892935"/>
              <a:gd name="connsiteY0" fmla="*/ 0 h 1425564"/>
              <a:gd name="connsiteX1" fmla="*/ 892935 w 892935"/>
              <a:gd name="connsiteY1" fmla="*/ 0 h 1425564"/>
              <a:gd name="connsiteX2" fmla="*/ 236048 w 892935"/>
              <a:gd name="connsiteY2" fmla="*/ 1425564 h 1425564"/>
              <a:gd name="connsiteX3" fmla="*/ 0 w 892935"/>
              <a:gd name="connsiteY3" fmla="*/ 1425564 h 1425564"/>
            </a:gdLst>
            <a:ahLst/>
            <a:cxnLst>
              <a:cxn ang="0">
                <a:pos x="connsiteX0" y="connsiteY0"/>
              </a:cxn>
              <a:cxn ang="0">
                <a:pos x="connsiteX1" y="connsiteY1"/>
              </a:cxn>
              <a:cxn ang="0">
                <a:pos x="connsiteX2" y="connsiteY2"/>
              </a:cxn>
              <a:cxn ang="0">
                <a:pos x="connsiteX3" y="connsiteY3"/>
              </a:cxn>
            </a:cxnLst>
            <a:rect l="l" t="t" r="r" b="b"/>
            <a:pathLst>
              <a:path w="892935" h="1425564">
                <a:moveTo>
                  <a:pt x="656887" y="0"/>
                </a:moveTo>
                <a:lnTo>
                  <a:pt x="892935" y="0"/>
                </a:lnTo>
                <a:lnTo>
                  <a:pt x="236048" y="1425564"/>
                </a:lnTo>
                <a:lnTo>
                  <a:pt x="0" y="1425564"/>
                </a:lnTo>
                <a:close/>
              </a:path>
            </a:pathLst>
          </a:custGeom>
          <a:gradFill>
            <a:gsLst>
              <a:gs pos="2000">
                <a:schemeClr val="accent1">
                  <a:alpha val="0"/>
                </a:schemeClr>
              </a:gs>
              <a:gs pos="100000">
                <a:schemeClr val="accent1">
                  <a:alpha val="4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8" name="等腰三角形 27"/>
          <p:cNvSpPr/>
          <p:nvPr>
            <p:custDataLst>
              <p:tags r:id="rId7"/>
            </p:custDataLst>
          </p:nvPr>
        </p:nvSpPr>
        <p:spPr>
          <a:xfrm rot="153305" flipV="1">
            <a:off x="11632494" y="4197556"/>
            <a:ext cx="129789" cy="132300"/>
          </a:xfrm>
          <a:prstGeom prst="triangle">
            <a:avLst/>
          </a:prstGeom>
          <a:gradFill>
            <a:gsLst>
              <a:gs pos="2000">
                <a:schemeClr val="accent1">
                  <a:alpha val="0"/>
                </a:schemeClr>
              </a:gs>
              <a:gs pos="100000">
                <a:schemeClr val="accent1">
                  <a:alpha val="5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p:cNvSpPr/>
          <p:nvPr>
            <p:custDataLst>
              <p:tags r:id="rId8"/>
            </p:custDataLst>
          </p:nvPr>
        </p:nvSpPr>
        <p:spPr>
          <a:xfrm rot="153305" flipV="1">
            <a:off x="10267719" y="5117810"/>
            <a:ext cx="281981" cy="287436"/>
          </a:xfrm>
          <a:prstGeom prst="triangle">
            <a:avLst/>
          </a:prstGeom>
          <a:gradFill>
            <a:gsLst>
              <a:gs pos="2000">
                <a:schemeClr val="accent1">
                  <a:alpha val="0"/>
                </a:schemeClr>
              </a:gs>
              <a:gs pos="100000">
                <a:schemeClr val="accent1">
                  <a:alpha val="2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平行四边形 5"/>
          <p:cNvSpPr/>
          <p:nvPr>
            <p:custDataLst>
              <p:tags r:id="rId9"/>
            </p:custDataLst>
          </p:nvPr>
        </p:nvSpPr>
        <p:spPr>
          <a:xfrm>
            <a:off x="6823576" y="1600990"/>
            <a:ext cx="4667150" cy="3502229"/>
          </a:xfrm>
          <a:custGeom>
            <a:avLst/>
            <a:gdLst>
              <a:gd name="connsiteX0" fmla="*/ 34527 w 4667150"/>
              <a:gd name="connsiteY0" fmla="*/ 2715607 h 3502229"/>
              <a:gd name="connsiteX1" fmla="*/ 1213435 w 4667150"/>
              <a:gd name="connsiteY1" fmla="*/ 206895 h 3502229"/>
              <a:gd name="connsiteX2" fmla="*/ 1574657 w 4667150"/>
              <a:gd name="connsiteY2" fmla="*/ 1751 h 3502229"/>
              <a:gd name="connsiteX3" fmla="*/ 4342211 w 4667150"/>
              <a:gd name="connsiteY3" fmla="*/ 275258 h 3502229"/>
              <a:gd name="connsiteX4" fmla="*/ 4632624 w 4667150"/>
              <a:gd name="connsiteY4" fmla="*/ 786623 h 3502229"/>
              <a:gd name="connsiteX5" fmla="*/ 3453716 w 4667150"/>
              <a:gd name="connsiteY5" fmla="*/ 3295335 h 3502229"/>
              <a:gd name="connsiteX6" fmla="*/ 3092493 w 4667150"/>
              <a:gd name="connsiteY6" fmla="*/ 3500479 h 3502229"/>
              <a:gd name="connsiteX7" fmla="*/ 324939 w 4667150"/>
              <a:gd name="connsiteY7" fmla="*/ 3226972 h 3502229"/>
              <a:gd name="connsiteX8" fmla="*/ 34527 w 4667150"/>
              <a:gd name="connsiteY8" fmla="*/ 2715607 h 350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150" h="3502229">
                <a:moveTo>
                  <a:pt x="34527" y="2715607"/>
                </a:moveTo>
                <a:lnTo>
                  <a:pt x="1213435" y="206895"/>
                </a:lnTo>
                <a:cubicBezTo>
                  <a:pt x="1278220" y="69033"/>
                  <a:pt x="1423070" y="-13230"/>
                  <a:pt x="1574657" y="1751"/>
                </a:cubicBezTo>
                <a:lnTo>
                  <a:pt x="4342211" y="275258"/>
                </a:lnTo>
                <a:cubicBezTo>
                  <a:pt x="4589707" y="299717"/>
                  <a:pt x="4738398" y="561536"/>
                  <a:pt x="4632624" y="786623"/>
                </a:cubicBezTo>
                <a:lnTo>
                  <a:pt x="3453716" y="3295335"/>
                </a:lnTo>
                <a:cubicBezTo>
                  <a:pt x="3388930" y="3433197"/>
                  <a:pt x="3244080" y="3515460"/>
                  <a:pt x="3092493" y="3500479"/>
                </a:cubicBezTo>
                <a:lnTo>
                  <a:pt x="324939" y="3226972"/>
                </a:lnTo>
                <a:cubicBezTo>
                  <a:pt x="77443" y="3202513"/>
                  <a:pt x="-71247" y="2940694"/>
                  <a:pt x="34527" y="2715607"/>
                </a:cubicBezTo>
              </a:path>
            </a:pathLst>
          </a:custGeom>
          <a:noFill/>
          <a:ln>
            <a:gradFill flip="none" rotWithShape="1">
              <a:gsLst>
                <a:gs pos="42000">
                  <a:schemeClr val="accent1"/>
                </a:gs>
                <a:gs pos="0">
                  <a:schemeClr val="accent1">
                    <a:alpha val="0"/>
                  </a:schemeClr>
                </a:gs>
                <a:gs pos="61000">
                  <a:schemeClr val="accent2"/>
                </a:gs>
                <a:gs pos="95000">
                  <a:schemeClr val="accent1">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1" name="平行四边形 5"/>
          <p:cNvSpPr/>
          <p:nvPr>
            <p:custDataLst>
              <p:tags r:id="rId10"/>
            </p:custDataLst>
          </p:nvPr>
        </p:nvSpPr>
        <p:spPr>
          <a:xfrm>
            <a:off x="7049961" y="1796462"/>
            <a:ext cx="4214380" cy="3111285"/>
          </a:xfrm>
          <a:custGeom>
            <a:avLst/>
            <a:gdLst>
              <a:gd name="connsiteX0" fmla="*/ 34527 w 4667150"/>
              <a:gd name="connsiteY0" fmla="*/ 2715607 h 3502229"/>
              <a:gd name="connsiteX1" fmla="*/ 1213435 w 4667150"/>
              <a:gd name="connsiteY1" fmla="*/ 206895 h 3502229"/>
              <a:gd name="connsiteX2" fmla="*/ 1574657 w 4667150"/>
              <a:gd name="connsiteY2" fmla="*/ 1751 h 3502229"/>
              <a:gd name="connsiteX3" fmla="*/ 4342211 w 4667150"/>
              <a:gd name="connsiteY3" fmla="*/ 275258 h 3502229"/>
              <a:gd name="connsiteX4" fmla="*/ 4632624 w 4667150"/>
              <a:gd name="connsiteY4" fmla="*/ 786623 h 3502229"/>
              <a:gd name="connsiteX5" fmla="*/ 3453716 w 4667150"/>
              <a:gd name="connsiteY5" fmla="*/ 3295335 h 3502229"/>
              <a:gd name="connsiteX6" fmla="*/ 3092493 w 4667150"/>
              <a:gd name="connsiteY6" fmla="*/ 3500479 h 3502229"/>
              <a:gd name="connsiteX7" fmla="*/ 324939 w 4667150"/>
              <a:gd name="connsiteY7" fmla="*/ 3226972 h 3502229"/>
              <a:gd name="connsiteX8" fmla="*/ 34527 w 4667150"/>
              <a:gd name="connsiteY8" fmla="*/ 2715607 h 350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150" h="3502229">
                <a:moveTo>
                  <a:pt x="34527" y="2715607"/>
                </a:moveTo>
                <a:lnTo>
                  <a:pt x="1213435" y="206895"/>
                </a:lnTo>
                <a:cubicBezTo>
                  <a:pt x="1278220" y="69033"/>
                  <a:pt x="1423070" y="-13230"/>
                  <a:pt x="1574657" y="1751"/>
                </a:cubicBezTo>
                <a:lnTo>
                  <a:pt x="4342211" y="275258"/>
                </a:lnTo>
                <a:cubicBezTo>
                  <a:pt x="4589707" y="299717"/>
                  <a:pt x="4738398" y="561536"/>
                  <a:pt x="4632624" y="786623"/>
                </a:cubicBezTo>
                <a:lnTo>
                  <a:pt x="3453716" y="3295335"/>
                </a:lnTo>
                <a:cubicBezTo>
                  <a:pt x="3388930" y="3433197"/>
                  <a:pt x="3244080" y="3515460"/>
                  <a:pt x="3092493" y="3500479"/>
                </a:cubicBezTo>
                <a:lnTo>
                  <a:pt x="324939" y="3226972"/>
                </a:lnTo>
                <a:cubicBezTo>
                  <a:pt x="77443" y="3202513"/>
                  <a:pt x="-71247" y="2940694"/>
                  <a:pt x="34527" y="2715607"/>
                </a:cubicBezTo>
              </a:path>
            </a:pathLst>
          </a:custGeom>
          <a:noFill/>
          <a:ln w="28575">
            <a:gradFill flip="none" rotWithShape="1">
              <a:gsLst>
                <a:gs pos="25000">
                  <a:schemeClr val="accent1"/>
                </a:gs>
                <a:gs pos="0">
                  <a:schemeClr val="accent1">
                    <a:alpha val="0"/>
                  </a:schemeClr>
                </a:gs>
                <a:gs pos="61000">
                  <a:schemeClr val="accent2"/>
                </a:gs>
                <a:gs pos="95000">
                  <a:schemeClr val="accent1">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pic>
        <p:nvPicPr>
          <p:cNvPr id="32" name="图片 31"/>
          <p:cNvPicPr>
            <a:picLocks noChangeAspect="1"/>
          </p:cNvPicPr>
          <p:nvPr>
            <p:custDataLst>
              <p:tags r:id="rId11"/>
            </p:custDataLst>
          </p:nvPr>
        </p:nvPicPr>
        <p:blipFill>
          <a:blip r:embed="rId62" cstate="print">
            <a:extLst>
              <a:ext uri="{BEBA8EAE-BF5A-486C-A8C5-ECC9F3942E4B}">
                <a14:imgProps xmlns:a14="http://schemas.microsoft.com/office/drawing/2010/main">
                  <a14:imgLayer r:embed="rId6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7510511" y="2113944"/>
            <a:ext cx="3174051" cy="2427771"/>
          </a:xfrm>
          <a:prstGeom prst="rect">
            <a:avLst/>
          </a:prstGeom>
          <a:effectLst>
            <a:outerShdw blurRad="190500" dist="317500" dir="2700000" algn="tl" rotWithShape="0">
              <a:schemeClr val="bg2">
                <a:alpha val="70000"/>
              </a:schemeClr>
            </a:outerShdw>
          </a:effectLst>
        </p:spPr>
      </p:pic>
      <p:pic>
        <p:nvPicPr>
          <p:cNvPr id="33" name="图片 32"/>
          <p:cNvPicPr>
            <a:picLocks noChangeAspect="1"/>
          </p:cNvPicPr>
          <p:nvPr>
            <p:custDataLst>
              <p:tags r:id="rId12"/>
            </p:custDataLst>
          </p:nvPr>
        </p:nvPicPr>
        <p:blipFill rotWithShape="1">
          <a:blip r:embed="rId64" cstate="print">
            <a:duotone>
              <a:prstClr val="black"/>
              <a:schemeClr val="accent2">
                <a:tint val="45000"/>
                <a:satMod val="400000"/>
              </a:schemeClr>
            </a:duotone>
            <a:extLst>
              <a:ext uri="{BEBA8EAE-BF5A-486C-A8C5-ECC9F3942E4B}">
                <a14:imgProps xmlns:a14="http://schemas.microsoft.com/office/drawing/2010/main">
                  <a14:imgLayer r:embed="rId65">
                    <a14:imgEffect>
                      <a14:brightnessContrast bright="40000"/>
                    </a14:imgEffect>
                    <a14:imgEffect>
                      <a14:saturation sat="0"/>
                    </a14:imgEffect>
                  </a14:imgLayer>
                </a14:imgProps>
              </a:ext>
              <a:ext uri="{28A0092B-C50C-407E-A947-70E740481C1C}">
                <a14:useLocalDpi xmlns:a14="http://schemas.microsoft.com/office/drawing/2010/main" val="0"/>
              </a:ext>
            </a:extLst>
          </a:blip>
          <a:srcRect b="16742"/>
          <a:stretch>
            <a:fillRect/>
          </a:stretch>
        </p:blipFill>
        <p:spPr>
          <a:xfrm rot="1542971">
            <a:off x="9991509" y="2704940"/>
            <a:ext cx="1247498" cy="2178651"/>
          </a:xfrm>
          <a:prstGeom prst="rect">
            <a:avLst/>
          </a:prstGeom>
        </p:spPr>
      </p:pic>
      <p:pic>
        <p:nvPicPr>
          <p:cNvPr id="34" name="图片 33"/>
          <p:cNvPicPr>
            <a:picLocks noChangeAspect="1"/>
          </p:cNvPicPr>
          <p:nvPr>
            <p:custDataLst>
              <p:tags r:id="rId13"/>
            </p:custDataLst>
          </p:nvPr>
        </p:nvPicPr>
        <p:blipFill>
          <a:blip r:embed="rId66" cstate="print">
            <a:duotone>
              <a:prstClr val="black"/>
              <a:schemeClr val="accent2">
                <a:tint val="45000"/>
                <a:satMod val="400000"/>
              </a:schemeClr>
            </a:duotone>
            <a:extLst>
              <a:ext uri="{BEBA8EAE-BF5A-486C-A8C5-ECC9F3942E4B}">
                <a14:imgProps xmlns:a14="http://schemas.microsoft.com/office/drawing/2010/main">
                  <a14:imgLayer r:embed="rId67">
                    <a14:imgEffect>
                      <a14:brightnessContrast bright="40000"/>
                    </a14:imgEffect>
                    <a14:imgEffect>
                      <a14:saturation sat="0"/>
                    </a14:imgEffect>
                  </a14:imgLayer>
                </a14:imgProps>
              </a:ext>
              <a:ext uri="{28A0092B-C50C-407E-A947-70E740481C1C}">
                <a14:useLocalDpi xmlns:a14="http://schemas.microsoft.com/office/drawing/2010/main" val="0"/>
              </a:ext>
            </a:extLst>
          </a:blip>
          <a:stretch>
            <a:fillRect/>
          </a:stretch>
        </p:blipFill>
        <p:spPr>
          <a:xfrm rot="5734924">
            <a:off x="9001993" y="598666"/>
            <a:ext cx="1215271" cy="2616741"/>
          </a:xfrm>
          <a:prstGeom prst="rect">
            <a:avLst/>
          </a:prstGeom>
        </p:spPr>
      </p:pic>
      <p:pic>
        <p:nvPicPr>
          <p:cNvPr id="35" name="图片 34"/>
          <p:cNvPicPr>
            <a:picLocks noChangeAspect="1"/>
          </p:cNvPicPr>
          <p:nvPr>
            <p:custDataLst>
              <p:tags r:id="rId14"/>
            </p:custDataLst>
          </p:nvPr>
        </p:nvPicPr>
        <p:blipFill>
          <a:blip r:embed="rId68" cstate="print">
            <a:duotone>
              <a:prstClr val="black"/>
              <a:schemeClr val="accent2">
                <a:tint val="45000"/>
                <a:satMod val="400000"/>
              </a:schemeClr>
            </a:duotone>
            <a:extLst>
              <a:ext uri="{BEBA8EAE-BF5A-486C-A8C5-ECC9F3942E4B}">
                <a14:imgProps xmlns:a14="http://schemas.microsoft.com/office/drawing/2010/main">
                  <a14:imgLayer r:embed="rId69">
                    <a14:imgEffect>
                      <a14:brightnessContrast bright="40000"/>
                    </a14:imgEffect>
                    <a14:imgEffect>
                      <a14:saturation sat="0"/>
                    </a14:imgEffect>
                  </a14:imgLayer>
                </a14:imgProps>
              </a:ext>
              <a:ext uri="{28A0092B-C50C-407E-A947-70E740481C1C}">
                <a14:useLocalDpi xmlns:a14="http://schemas.microsoft.com/office/drawing/2010/main" val="0"/>
              </a:ext>
            </a:extLst>
          </a:blip>
          <a:stretch>
            <a:fillRect/>
          </a:stretch>
        </p:blipFill>
        <p:spPr>
          <a:xfrm rot="1560501">
            <a:off x="6946118" y="1681841"/>
            <a:ext cx="1443533" cy="2616741"/>
          </a:xfrm>
          <a:prstGeom prst="rect">
            <a:avLst/>
          </a:prstGeom>
        </p:spPr>
      </p:pic>
      <p:sp>
        <p:nvSpPr>
          <p:cNvPr id="36" name="任意多边形: 形状 35"/>
          <p:cNvSpPr/>
          <p:nvPr>
            <p:custDataLst>
              <p:tags r:id="rId15"/>
            </p:custDataLst>
          </p:nvPr>
        </p:nvSpPr>
        <p:spPr>
          <a:xfrm rot="183462">
            <a:off x="10713981" y="3167844"/>
            <a:ext cx="878203" cy="1234725"/>
          </a:xfrm>
          <a:custGeom>
            <a:avLst/>
            <a:gdLst>
              <a:gd name="connsiteX0" fmla="*/ 322516 w 878203"/>
              <a:gd name="connsiteY0" fmla="*/ 1145095 h 1234725"/>
              <a:gd name="connsiteX1" fmla="*/ 409574 w 878203"/>
              <a:gd name="connsiteY1" fmla="*/ 1154144 h 1234725"/>
              <a:gd name="connsiteX2" fmla="*/ 374236 w 878203"/>
              <a:gd name="connsiteY2" fmla="*/ 1234725 h 1234725"/>
              <a:gd name="connsiteX3" fmla="*/ 287273 w 878203"/>
              <a:gd name="connsiteY3" fmla="*/ 1225772 h 1234725"/>
              <a:gd name="connsiteX4" fmla="*/ 179069 w 878203"/>
              <a:gd name="connsiteY4" fmla="*/ 1130332 h 1234725"/>
              <a:gd name="connsiteX5" fmla="*/ 266604 w 878203"/>
              <a:gd name="connsiteY5" fmla="*/ 1139381 h 1234725"/>
              <a:gd name="connsiteX6" fmla="*/ 231456 w 878203"/>
              <a:gd name="connsiteY6" fmla="*/ 1220153 h 1234725"/>
              <a:gd name="connsiteX7" fmla="*/ 144017 w 878203"/>
              <a:gd name="connsiteY7" fmla="*/ 1211199 h 1234725"/>
              <a:gd name="connsiteX8" fmla="*/ 34957 w 878203"/>
              <a:gd name="connsiteY8" fmla="*/ 1115377 h 1234725"/>
              <a:gd name="connsiteX9" fmla="*/ 122873 w 878203"/>
              <a:gd name="connsiteY9" fmla="*/ 1124426 h 1234725"/>
              <a:gd name="connsiteX10" fmla="*/ 87916 w 878203"/>
              <a:gd name="connsiteY10" fmla="*/ 1205483 h 1234725"/>
              <a:gd name="connsiteX11" fmla="*/ 0 w 878203"/>
              <a:gd name="connsiteY11" fmla="*/ 1196530 h 1234725"/>
              <a:gd name="connsiteX12" fmla="*/ 375475 w 878203"/>
              <a:gd name="connsiteY12" fmla="*/ 1023651 h 1234725"/>
              <a:gd name="connsiteX13" fmla="*/ 462724 w 878203"/>
              <a:gd name="connsiteY13" fmla="*/ 1032890 h 1234725"/>
              <a:gd name="connsiteX14" fmla="*/ 427195 w 878203"/>
              <a:gd name="connsiteY14" fmla="*/ 1113757 h 1234725"/>
              <a:gd name="connsiteX15" fmla="*/ 340137 w 878203"/>
              <a:gd name="connsiteY15" fmla="*/ 1104709 h 1234725"/>
              <a:gd name="connsiteX16" fmla="*/ 231934 w 878203"/>
              <a:gd name="connsiteY16" fmla="*/ 1008411 h 1234725"/>
              <a:gd name="connsiteX17" fmla="*/ 319564 w 878203"/>
              <a:gd name="connsiteY17" fmla="*/ 1017745 h 1234725"/>
              <a:gd name="connsiteX18" fmla="*/ 284226 w 878203"/>
              <a:gd name="connsiteY18" fmla="*/ 1098803 h 1234725"/>
              <a:gd name="connsiteX19" fmla="*/ 196691 w 878203"/>
              <a:gd name="connsiteY19" fmla="*/ 1089755 h 1234725"/>
              <a:gd name="connsiteX20" fmla="*/ 87533 w 878203"/>
              <a:gd name="connsiteY20" fmla="*/ 993171 h 1234725"/>
              <a:gd name="connsiteX21" fmla="*/ 175639 w 878203"/>
              <a:gd name="connsiteY21" fmla="*/ 1002506 h 1234725"/>
              <a:gd name="connsiteX22" fmla="*/ 140492 w 878203"/>
              <a:gd name="connsiteY22" fmla="*/ 1083849 h 1234725"/>
              <a:gd name="connsiteX23" fmla="*/ 52481 w 878203"/>
              <a:gd name="connsiteY23" fmla="*/ 1074705 h 1234725"/>
              <a:gd name="connsiteX24" fmla="*/ 428815 w 878203"/>
              <a:gd name="connsiteY24" fmla="*/ 901542 h 1234725"/>
              <a:gd name="connsiteX25" fmla="*/ 516064 w 878203"/>
              <a:gd name="connsiteY25" fmla="*/ 910972 h 1234725"/>
              <a:gd name="connsiteX26" fmla="*/ 480440 w 878203"/>
              <a:gd name="connsiteY26" fmla="*/ 992315 h 1234725"/>
              <a:gd name="connsiteX27" fmla="*/ 393191 w 878203"/>
              <a:gd name="connsiteY27" fmla="*/ 983076 h 1234725"/>
              <a:gd name="connsiteX28" fmla="*/ 284987 w 878203"/>
              <a:gd name="connsiteY28" fmla="*/ 886016 h 1234725"/>
              <a:gd name="connsiteX29" fmla="*/ 372712 w 878203"/>
              <a:gd name="connsiteY29" fmla="*/ 895446 h 1234725"/>
              <a:gd name="connsiteX30" fmla="*/ 337184 w 878203"/>
              <a:gd name="connsiteY30" fmla="*/ 977075 h 1234725"/>
              <a:gd name="connsiteX31" fmla="*/ 249554 w 878203"/>
              <a:gd name="connsiteY31" fmla="*/ 967741 h 1234725"/>
              <a:gd name="connsiteX32" fmla="*/ 140397 w 878203"/>
              <a:gd name="connsiteY32" fmla="*/ 870395 h 1234725"/>
              <a:gd name="connsiteX33" fmla="*/ 228598 w 878203"/>
              <a:gd name="connsiteY33" fmla="*/ 879920 h 1234725"/>
              <a:gd name="connsiteX34" fmla="*/ 193260 w 878203"/>
              <a:gd name="connsiteY34" fmla="*/ 961740 h 1234725"/>
              <a:gd name="connsiteX35" fmla="*/ 105154 w 878203"/>
              <a:gd name="connsiteY35" fmla="*/ 952310 h 1234725"/>
              <a:gd name="connsiteX36" fmla="*/ 648890 w 878203"/>
              <a:gd name="connsiteY36" fmla="*/ 515032 h 1234725"/>
              <a:gd name="connsiteX37" fmla="*/ 691181 w 878203"/>
              <a:gd name="connsiteY37" fmla="*/ 519318 h 1234725"/>
              <a:gd name="connsiteX38" fmla="*/ 581358 w 878203"/>
              <a:gd name="connsiteY38" fmla="*/ 775446 h 1234725"/>
              <a:gd name="connsiteX39" fmla="*/ 538876 w 878203"/>
              <a:gd name="connsiteY39" fmla="*/ 770874 h 1234725"/>
              <a:gd name="connsiteX40" fmla="*/ 564951 w 878203"/>
              <a:gd name="connsiteY40" fmla="*/ 505363 h 1234725"/>
              <a:gd name="connsiteX41" fmla="*/ 607051 w 878203"/>
              <a:gd name="connsiteY41" fmla="*/ 509649 h 1234725"/>
              <a:gd name="connsiteX42" fmla="*/ 496847 w 878203"/>
              <a:gd name="connsiteY42" fmla="*/ 765110 h 1234725"/>
              <a:gd name="connsiteX43" fmla="*/ 454556 w 878203"/>
              <a:gd name="connsiteY43" fmla="*/ 760538 h 1234725"/>
              <a:gd name="connsiteX44" fmla="*/ 480726 w 878203"/>
              <a:gd name="connsiteY44" fmla="*/ 496267 h 1234725"/>
              <a:gd name="connsiteX45" fmla="*/ 480821 w 878203"/>
              <a:gd name="connsiteY45" fmla="*/ 496267 h 1234725"/>
              <a:gd name="connsiteX46" fmla="*/ 522731 w 878203"/>
              <a:gd name="connsiteY46" fmla="*/ 500553 h 1234725"/>
              <a:gd name="connsiteX47" fmla="*/ 412146 w 878203"/>
              <a:gd name="connsiteY47" fmla="*/ 755442 h 1234725"/>
              <a:gd name="connsiteX48" fmla="*/ 370046 w 878203"/>
              <a:gd name="connsiteY48" fmla="*/ 750870 h 1234725"/>
              <a:gd name="connsiteX49" fmla="*/ 396501 w 878203"/>
              <a:gd name="connsiteY49" fmla="*/ 487837 h 1234725"/>
              <a:gd name="connsiteX50" fmla="*/ 438221 w 878203"/>
              <a:gd name="connsiteY50" fmla="*/ 492123 h 1234725"/>
              <a:gd name="connsiteX51" fmla="*/ 327350 w 878203"/>
              <a:gd name="connsiteY51" fmla="*/ 746346 h 1234725"/>
              <a:gd name="connsiteX52" fmla="*/ 285440 w 878203"/>
              <a:gd name="connsiteY52" fmla="*/ 741773 h 1234725"/>
              <a:gd name="connsiteX53" fmla="*/ 311990 w 878203"/>
              <a:gd name="connsiteY53" fmla="*/ 479979 h 1234725"/>
              <a:gd name="connsiteX54" fmla="*/ 353615 w 878203"/>
              <a:gd name="connsiteY54" fmla="*/ 484265 h 1234725"/>
              <a:gd name="connsiteX55" fmla="*/ 242362 w 878203"/>
              <a:gd name="connsiteY55" fmla="*/ 737916 h 1234725"/>
              <a:gd name="connsiteX56" fmla="*/ 200643 w 878203"/>
              <a:gd name="connsiteY56" fmla="*/ 733439 h 1234725"/>
              <a:gd name="connsiteX57" fmla="*/ 312085 w 878203"/>
              <a:gd name="connsiteY57" fmla="*/ 480074 h 1234725"/>
              <a:gd name="connsiteX58" fmla="*/ 684656 w 878203"/>
              <a:gd name="connsiteY58" fmla="*/ 274797 h 1234725"/>
              <a:gd name="connsiteX59" fmla="*/ 771715 w 878203"/>
              <a:gd name="connsiteY59" fmla="*/ 283846 h 1234725"/>
              <a:gd name="connsiteX60" fmla="*/ 736377 w 878203"/>
              <a:gd name="connsiteY60" fmla="*/ 364332 h 1234725"/>
              <a:gd name="connsiteX61" fmla="*/ 649414 w 878203"/>
              <a:gd name="connsiteY61" fmla="*/ 355474 h 1234725"/>
              <a:gd name="connsiteX62" fmla="*/ 541210 w 878203"/>
              <a:gd name="connsiteY62" fmla="*/ 259938 h 1234725"/>
              <a:gd name="connsiteX63" fmla="*/ 628745 w 878203"/>
              <a:gd name="connsiteY63" fmla="*/ 268987 h 1234725"/>
              <a:gd name="connsiteX64" fmla="*/ 593598 w 878203"/>
              <a:gd name="connsiteY64" fmla="*/ 349759 h 1234725"/>
              <a:gd name="connsiteX65" fmla="*/ 506158 w 878203"/>
              <a:gd name="connsiteY65" fmla="*/ 340805 h 1234725"/>
              <a:gd name="connsiteX66" fmla="*/ 397096 w 878203"/>
              <a:gd name="connsiteY66" fmla="*/ 244983 h 1234725"/>
              <a:gd name="connsiteX67" fmla="*/ 485011 w 878203"/>
              <a:gd name="connsiteY67" fmla="*/ 254127 h 1234725"/>
              <a:gd name="connsiteX68" fmla="*/ 450055 w 878203"/>
              <a:gd name="connsiteY68" fmla="*/ 335090 h 1234725"/>
              <a:gd name="connsiteX69" fmla="*/ 362139 w 878203"/>
              <a:gd name="connsiteY69" fmla="*/ 326136 h 1234725"/>
              <a:gd name="connsiteX70" fmla="*/ 737711 w 878203"/>
              <a:gd name="connsiteY70" fmla="*/ 153257 h 1234725"/>
              <a:gd name="connsiteX71" fmla="*/ 824865 w 878203"/>
              <a:gd name="connsiteY71" fmla="*/ 162496 h 1234725"/>
              <a:gd name="connsiteX72" fmla="*/ 789432 w 878203"/>
              <a:gd name="connsiteY72" fmla="*/ 243459 h 1234725"/>
              <a:gd name="connsiteX73" fmla="*/ 702278 w 878203"/>
              <a:gd name="connsiteY73" fmla="*/ 234315 h 1234725"/>
              <a:gd name="connsiteX74" fmla="*/ 594074 w 878203"/>
              <a:gd name="connsiteY74" fmla="*/ 138112 h 1234725"/>
              <a:gd name="connsiteX75" fmla="*/ 681704 w 878203"/>
              <a:gd name="connsiteY75" fmla="*/ 147351 h 1234725"/>
              <a:gd name="connsiteX76" fmla="*/ 646366 w 878203"/>
              <a:gd name="connsiteY76" fmla="*/ 228504 h 1234725"/>
              <a:gd name="connsiteX77" fmla="*/ 558831 w 878203"/>
              <a:gd name="connsiteY77" fmla="*/ 219360 h 1234725"/>
              <a:gd name="connsiteX78" fmla="*/ 449674 w 878203"/>
              <a:gd name="connsiteY78" fmla="*/ 122777 h 1234725"/>
              <a:gd name="connsiteX79" fmla="*/ 537780 w 878203"/>
              <a:gd name="connsiteY79" fmla="*/ 132111 h 1234725"/>
              <a:gd name="connsiteX80" fmla="*/ 502633 w 878203"/>
              <a:gd name="connsiteY80" fmla="*/ 213455 h 1234725"/>
              <a:gd name="connsiteX81" fmla="*/ 414622 w 878203"/>
              <a:gd name="connsiteY81" fmla="*/ 204311 h 1234725"/>
              <a:gd name="connsiteX82" fmla="*/ 790954 w 878203"/>
              <a:gd name="connsiteY82" fmla="*/ 31242 h 1234725"/>
              <a:gd name="connsiteX83" fmla="*/ 878203 w 878203"/>
              <a:gd name="connsiteY83" fmla="*/ 40672 h 1234725"/>
              <a:gd name="connsiteX84" fmla="*/ 842580 w 878203"/>
              <a:gd name="connsiteY84" fmla="*/ 122015 h 1234725"/>
              <a:gd name="connsiteX85" fmla="*/ 755331 w 878203"/>
              <a:gd name="connsiteY85" fmla="*/ 112681 h 1234725"/>
              <a:gd name="connsiteX86" fmla="*/ 647127 w 878203"/>
              <a:gd name="connsiteY86" fmla="*/ 15621 h 1234725"/>
              <a:gd name="connsiteX87" fmla="*/ 734852 w 878203"/>
              <a:gd name="connsiteY87" fmla="*/ 25146 h 1234725"/>
              <a:gd name="connsiteX88" fmla="*/ 699419 w 878203"/>
              <a:gd name="connsiteY88" fmla="*/ 106680 h 1234725"/>
              <a:gd name="connsiteX89" fmla="*/ 611694 w 878203"/>
              <a:gd name="connsiteY89" fmla="*/ 97346 h 1234725"/>
              <a:gd name="connsiteX90" fmla="*/ 502537 w 878203"/>
              <a:gd name="connsiteY90" fmla="*/ 0 h 1234725"/>
              <a:gd name="connsiteX91" fmla="*/ 590739 w 878203"/>
              <a:gd name="connsiteY91" fmla="*/ 9525 h 1234725"/>
              <a:gd name="connsiteX92" fmla="*/ 555401 w 878203"/>
              <a:gd name="connsiteY92" fmla="*/ 91345 h 1234725"/>
              <a:gd name="connsiteX93" fmla="*/ 467295 w 878203"/>
              <a:gd name="connsiteY93" fmla="*/ 82010 h 123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78203" h="1234725">
                <a:moveTo>
                  <a:pt x="322516" y="1145095"/>
                </a:moveTo>
                <a:lnTo>
                  <a:pt x="409574" y="1154144"/>
                </a:lnTo>
                <a:lnTo>
                  <a:pt x="374236" y="1234725"/>
                </a:lnTo>
                <a:lnTo>
                  <a:pt x="287273" y="1225772"/>
                </a:lnTo>
                <a:close/>
                <a:moveTo>
                  <a:pt x="179069" y="1130332"/>
                </a:moveTo>
                <a:lnTo>
                  <a:pt x="266604" y="1139381"/>
                </a:lnTo>
                <a:lnTo>
                  <a:pt x="231456" y="1220153"/>
                </a:lnTo>
                <a:lnTo>
                  <a:pt x="144017" y="1211199"/>
                </a:lnTo>
                <a:close/>
                <a:moveTo>
                  <a:pt x="34957" y="1115377"/>
                </a:moveTo>
                <a:lnTo>
                  <a:pt x="122873" y="1124426"/>
                </a:lnTo>
                <a:lnTo>
                  <a:pt x="87916" y="1205483"/>
                </a:lnTo>
                <a:lnTo>
                  <a:pt x="0" y="1196530"/>
                </a:lnTo>
                <a:close/>
                <a:moveTo>
                  <a:pt x="375475" y="1023651"/>
                </a:moveTo>
                <a:lnTo>
                  <a:pt x="462724" y="1032890"/>
                </a:lnTo>
                <a:lnTo>
                  <a:pt x="427195" y="1113757"/>
                </a:lnTo>
                <a:lnTo>
                  <a:pt x="340137" y="1104709"/>
                </a:lnTo>
                <a:close/>
                <a:moveTo>
                  <a:pt x="231934" y="1008411"/>
                </a:moveTo>
                <a:lnTo>
                  <a:pt x="319564" y="1017745"/>
                </a:lnTo>
                <a:lnTo>
                  <a:pt x="284226" y="1098803"/>
                </a:lnTo>
                <a:lnTo>
                  <a:pt x="196691" y="1089755"/>
                </a:lnTo>
                <a:close/>
                <a:moveTo>
                  <a:pt x="87533" y="993171"/>
                </a:moveTo>
                <a:lnTo>
                  <a:pt x="175639" y="1002506"/>
                </a:lnTo>
                <a:lnTo>
                  <a:pt x="140492" y="1083849"/>
                </a:lnTo>
                <a:lnTo>
                  <a:pt x="52481" y="1074705"/>
                </a:lnTo>
                <a:close/>
                <a:moveTo>
                  <a:pt x="428815" y="901542"/>
                </a:moveTo>
                <a:lnTo>
                  <a:pt x="516064" y="910972"/>
                </a:lnTo>
                <a:lnTo>
                  <a:pt x="480440" y="992315"/>
                </a:lnTo>
                <a:lnTo>
                  <a:pt x="393191" y="983076"/>
                </a:lnTo>
                <a:close/>
                <a:moveTo>
                  <a:pt x="284987" y="886016"/>
                </a:moveTo>
                <a:lnTo>
                  <a:pt x="372712" y="895446"/>
                </a:lnTo>
                <a:lnTo>
                  <a:pt x="337184" y="977075"/>
                </a:lnTo>
                <a:lnTo>
                  <a:pt x="249554" y="967741"/>
                </a:lnTo>
                <a:close/>
                <a:moveTo>
                  <a:pt x="140397" y="870395"/>
                </a:moveTo>
                <a:lnTo>
                  <a:pt x="228598" y="879920"/>
                </a:lnTo>
                <a:lnTo>
                  <a:pt x="193260" y="961740"/>
                </a:lnTo>
                <a:lnTo>
                  <a:pt x="105154" y="952310"/>
                </a:lnTo>
                <a:close/>
                <a:moveTo>
                  <a:pt x="648890" y="515032"/>
                </a:moveTo>
                <a:lnTo>
                  <a:pt x="691181" y="519318"/>
                </a:lnTo>
                <a:lnTo>
                  <a:pt x="581358" y="775446"/>
                </a:lnTo>
                <a:lnTo>
                  <a:pt x="538876" y="770874"/>
                </a:lnTo>
                <a:close/>
                <a:moveTo>
                  <a:pt x="564951" y="505363"/>
                </a:moveTo>
                <a:lnTo>
                  <a:pt x="607051" y="509649"/>
                </a:lnTo>
                <a:lnTo>
                  <a:pt x="496847" y="765110"/>
                </a:lnTo>
                <a:lnTo>
                  <a:pt x="454556" y="760538"/>
                </a:lnTo>
                <a:close/>
                <a:moveTo>
                  <a:pt x="480726" y="496267"/>
                </a:moveTo>
                <a:lnTo>
                  <a:pt x="480821" y="496267"/>
                </a:lnTo>
                <a:lnTo>
                  <a:pt x="522731" y="500553"/>
                </a:lnTo>
                <a:lnTo>
                  <a:pt x="412146" y="755442"/>
                </a:lnTo>
                <a:lnTo>
                  <a:pt x="370046" y="750870"/>
                </a:lnTo>
                <a:close/>
                <a:moveTo>
                  <a:pt x="396501" y="487837"/>
                </a:moveTo>
                <a:lnTo>
                  <a:pt x="438221" y="492123"/>
                </a:lnTo>
                <a:lnTo>
                  <a:pt x="327350" y="746346"/>
                </a:lnTo>
                <a:lnTo>
                  <a:pt x="285440" y="741773"/>
                </a:lnTo>
                <a:close/>
                <a:moveTo>
                  <a:pt x="311990" y="479979"/>
                </a:moveTo>
                <a:lnTo>
                  <a:pt x="353615" y="484265"/>
                </a:lnTo>
                <a:lnTo>
                  <a:pt x="242362" y="737916"/>
                </a:lnTo>
                <a:lnTo>
                  <a:pt x="200643" y="733439"/>
                </a:lnTo>
                <a:lnTo>
                  <a:pt x="312085" y="480074"/>
                </a:lnTo>
                <a:close/>
                <a:moveTo>
                  <a:pt x="684656" y="274797"/>
                </a:moveTo>
                <a:lnTo>
                  <a:pt x="771715" y="283846"/>
                </a:lnTo>
                <a:lnTo>
                  <a:pt x="736377" y="364332"/>
                </a:lnTo>
                <a:lnTo>
                  <a:pt x="649414" y="355474"/>
                </a:lnTo>
                <a:close/>
                <a:moveTo>
                  <a:pt x="541210" y="259938"/>
                </a:moveTo>
                <a:lnTo>
                  <a:pt x="628745" y="268987"/>
                </a:lnTo>
                <a:lnTo>
                  <a:pt x="593598" y="349759"/>
                </a:lnTo>
                <a:lnTo>
                  <a:pt x="506158" y="340805"/>
                </a:lnTo>
                <a:close/>
                <a:moveTo>
                  <a:pt x="397096" y="244983"/>
                </a:moveTo>
                <a:lnTo>
                  <a:pt x="485011" y="254127"/>
                </a:lnTo>
                <a:lnTo>
                  <a:pt x="450055" y="335090"/>
                </a:lnTo>
                <a:lnTo>
                  <a:pt x="362139" y="326136"/>
                </a:lnTo>
                <a:close/>
                <a:moveTo>
                  <a:pt x="737711" y="153257"/>
                </a:moveTo>
                <a:lnTo>
                  <a:pt x="824865" y="162496"/>
                </a:lnTo>
                <a:lnTo>
                  <a:pt x="789432" y="243459"/>
                </a:lnTo>
                <a:lnTo>
                  <a:pt x="702278" y="234315"/>
                </a:lnTo>
                <a:close/>
                <a:moveTo>
                  <a:pt x="594074" y="138112"/>
                </a:moveTo>
                <a:lnTo>
                  <a:pt x="681704" y="147351"/>
                </a:lnTo>
                <a:lnTo>
                  <a:pt x="646366" y="228504"/>
                </a:lnTo>
                <a:lnTo>
                  <a:pt x="558831" y="219360"/>
                </a:lnTo>
                <a:close/>
                <a:moveTo>
                  <a:pt x="449674" y="122777"/>
                </a:moveTo>
                <a:lnTo>
                  <a:pt x="537780" y="132111"/>
                </a:lnTo>
                <a:lnTo>
                  <a:pt x="502633" y="213455"/>
                </a:lnTo>
                <a:lnTo>
                  <a:pt x="414622" y="204311"/>
                </a:lnTo>
                <a:close/>
                <a:moveTo>
                  <a:pt x="790954" y="31242"/>
                </a:moveTo>
                <a:lnTo>
                  <a:pt x="878203" y="40672"/>
                </a:lnTo>
                <a:lnTo>
                  <a:pt x="842580" y="122015"/>
                </a:lnTo>
                <a:lnTo>
                  <a:pt x="755331" y="112681"/>
                </a:lnTo>
                <a:close/>
                <a:moveTo>
                  <a:pt x="647127" y="15621"/>
                </a:moveTo>
                <a:lnTo>
                  <a:pt x="734852" y="25146"/>
                </a:lnTo>
                <a:lnTo>
                  <a:pt x="699419" y="106680"/>
                </a:lnTo>
                <a:lnTo>
                  <a:pt x="611694" y="97346"/>
                </a:lnTo>
                <a:close/>
                <a:moveTo>
                  <a:pt x="502537" y="0"/>
                </a:moveTo>
                <a:lnTo>
                  <a:pt x="590739" y="9525"/>
                </a:lnTo>
                <a:lnTo>
                  <a:pt x="555401" y="91345"/>
                </a:lnTo>
                <a:lnTo>
                  <a:pt x="467295" y="82010"/>
                </a:lnTo>
                <a:close/>
              </a:path>
            </a:pathLst>
          </a:custGeom>
          <a:gradFill flip="none" rotWithShape="1">
            <a:gsLst>
              <a:gs pos="1282">
                <a:schemeClr val="accent2">
                  <a:alpha val="30000"/>
                </a:schemeClr>
              </a:gs>
              <a:gs pos="42000">
                <a:schemeClr val="accent2">
                  <a:alpha val="70000"/>
                </a:schemeClr>
              </a:gs>
              <a:gs pos="100000">
                <a:schemeClr val="accent1">
                  <a:alpha val="30000"/>
                </a:schemeClr>
              </a:gs>
            </a:gsLst>
            <a:lin ang="162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cxnSp>
        <p:nvCxnSpPr>
          <p:cNvPr id="37" name="直接连接符 36"/>
          <p:cNvCxnSpPr/>
          <p:nvPr>
            <p:custDataLst>
              <p:tags r:id="rId16"/>
            </p:custDataLst>
          </p:nvPr>
        </p:nvCxnSpPr>
        <p:spPr>
          <a:xfrm flipH="1">
            <a:off x="11299201" y="4263706"/>
            <a:ext cx="892799" cy="1937477"/>
          </a:xfrm>
          <a:prstGeom prst="line">
            <a:avLst/>
          </a:prstGeom>
          <a:ln w="12700">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17"/>
            </p:custDataLst>
          </p:nvPr>
        </p:nvCxnSpPr>
        <p:spPr>
          <a:xfrm flipH="1">
            <a:off x="0" y="9530"/>
            <a:ext cx="1817359" cy="3724139"/>
          </a:xfrm>
          <a:prstGeom prst="line">
            <a:avLst/>
          </a:prstGeom>
          <a:ln w="9525">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sp>
        <p:nvSpPr>
          <p:cNvPr id="39" name="等腰三角形 38"/>
          <p:cNvSpPr/>
          <p:nvPr>
            <p:custDataLst>
              <p:tags r:id="rId18"/>
            </p:custDataLst>
          </p:nvPr>
        </p:nvSpPr>
        <p:spPr>
          <a:xfrm rot="153305" flipV="1">
            <a:off x="435157" y="948178"/>
            <a:ext cx="281981" cy="287436"/>
          </a:xfrm>
          <a:prstGeom prst="triangle">
            <a:avLst/>
          </a:prstGeom>
          <a:gradFill>
            <a:gsLst>
              <a:gs pos="2000">
                <a:schemeClr val="accent1">
                  <a:alpha val="0"/>
                </a:schemeClr>
              </a:gs>
              <a:gs pos="100000">
                <a:schemeClr val="accent1">
                  <a:alpha val="2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p:nvPr>
            <p:custDataLst>
              <p:tags r:id="rId19"/>
            </p:custDataLst>
          </p:nvPr>
        </p:nvCxnSpPr>
        <p:spPr>
          <a:xfrm flipH="1">
            <a:off x="7196799" y="5154621"/>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20"/>
            </p:custDataLst>
          </p:nvPr>
        </p:nvSpPr>
        <p:spPr>
          <a:xfrm>
            <a:off x="7586809" y="5123155"/>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连接符 42"/>
          <p:cNvCxnSpPr/>
          <p:nvPr>
            <p:custDataLst>
              <p:tags r:id="rId21"/>
            </p:custDataLst>
          </p:nvPr>
        </p:nvCxnSpPr>
        <p:spPr>
          <a:xfrm flipH="1">
            <a:off x="7404920" y="5172478"/>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4" name="椭圆 43"/>
          <p:cNvSpPr/>
          <p:nvPr>
            <p:custDataLst>
              <p:tags r:id="rId22"/>
            </p:custDataLst>
          </p:nvPr>
        </p:nvSpPr>
        <p:spPr>
          <a:xfrm>
            <a:off x="7794930" y="5141012"/>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5" name="直接连接符 44"/>
          <p:cNvCxnSpPr/>
          <p:nvPr>
            <p:custDataLst>
              <p:tags r:id="rId23"/>
            </p:custDataLst>
          </p:nvPr>
        </p:nvCxnSpPr>
        <p:spPr>
          <a:xfrm flipH="1">
            <a:off x="7613041" y="5190335"/>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6" name="椭圆 45"/>
          <p:cNvSpPr/>
          <p:nvPr>
            <p:custDataLst>
              <p:tags r:id="rId24"/>
            </p:custDataLst>
          </p:nvPr>
        </p:nvSpPr>
        <p:spPr>
          <a:xfrm>
            <a:off x="8003051" y="5158869"/>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7" name="直接连接符 46"/>
          <p:cNvCxnSpPr/>
          <p:nvPr>
            <p:custDataLst>
              <p:tags r:id="rId25"/>
            </p:custDataLst>
          </p:nvPr>
        </p:nvCxnSpPr>
        <p:spPr>
          <a:xfrm flipH="1">
            <a:off x="7821162" y="5208192"/>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8" name="椭圆 47"/>
          <p:cNvSpPr/>
          <p:nvPr>
            <p:custDataLst>
              <p:tags r:id="rId26"/>
            </p:custDataLst>
          </p:nvPr>
        </p:nvSpPr>
        <p:spPr>
          <a:xfrm>
            <a:off x="8211172" y="5176726"/>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连接符 48"/>
          <p:cNvCxnSpPr/>
          <p:nvPr>
            <p:custDataLst>
              <p:tags r:id="rId27"/>
            </p:custDataLst>
          </p:nvPr>
        </p:nvCxnSpPr>
        <p:spPr>
          <a:xfrm flipH="1">
            <a:off x="8029283" y="5226049"/>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椭圆 49"/>
          <p:cNvSpPr/>
          <p:nvPr>
            <p:custDataLst>
              <p:tags r:id="rId28"/>
            </p:custDataLst>
          </p:nvPr>
        </p:nvSpPr>
        <p:spPr>
          <a:xfrm>
            <a:off x="8419293" y="5194583"/>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1" name="直接连接符 50"/>
          <p:cNvCxnSpPr/>
          <p:nvPr>
            <p:custDataLst>
              <p:tags r:id="rId29"/>
            </p:custDataLst>
          </p:nvPr>
        </p:nvCxnSpPr>
        <p:spPr>
          <a:xfrm flipH="1">
            <a:off x="8237404" y="5243906"/>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2" name="椭圆 51"/>
          <p:cNvSpPr/>
          <p:nvPr>
            <p:custDataLst>
              <p:tags r:id="rId30"/>
            </p:custDataLst>
          </p:nvPr>
        </p:nvSpPr>
        <p:spPr>
          <a:xfrm>
            <a:off x="8627414" y="5212440"/>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custDataLst>
              <p:tags r:id="rId31"/>
            </p:custDataLst>
          </p:nvPr>
        </p:nvCxnSpPr>
        <p:spPr>
          <a:xfrm flipH="1">
            <a:off x="8445525" y="5261763"/>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4" name="椭圆 53"/>
          <p:cNvSpPr/>
          <p:nvPr>
            <p:custDataLst>
              <p:tags r:id="rId32"/>
            </p:custDataLst>
          </p:nvPr>
        </p:nvSpPr>
        <p:spPr>
          <a:xfrm>
            <a:off x="8835535" y="5230297"/>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直接连接符 54"/>
          <p:cNvCxnSpPr/>
          <p:nvPr>
            <p:custDataLst>
              <p:tags r:id="rId33"/>
            </p:custDataLst>
          </p:nvPr>
        </p:nvCxnSpPr>
        <p:spPr>
          <a:xfrm flipH="1">
            <a:off x="8653648" y="5279619"/>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6" name="椭圆 55"/>
          <p:cNvSpPr/>
          <p:nvPr>
            <p:custDataLst>
              <p:tags r:id="rId34"/>
            </p:custDataLst>
          </p:nvPr>
        </p:nvSpPr>
        <p:spPr>
          <a:xfrm>
            <a:off x="9043658" y="5248153"/>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8" name="直接连接符 57"/>
          <p:cNvCxnSpPr/>
          <p:nvPr>
            <p:custDataLst>
              <p:tags r:id="rId35"/>
            </p:custDataLst>
          </p:nvPr>
        </p:nvCxnSpPr>
        <p:spPr>
          <a:xfrm flipV="1">
            <a:off x="10531375" y="644394"/>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9" name="椭圆 58"/>
          <p:cNvSpPr/>
          <p:nvPr>
            <p:custDataLst>
              <p:tags r:id="rId36"/>
            </p:custDataLst>
          </p:nvPr>
        </p:nvSpPr>
        <p:spPr>
          <a:xfrm flipH="1" flipV="1">
            <a:off x="10501100" y="1510316"/>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0" name="直接连接符 59"/>
          <p:cNvCxnSpPr/>
          <p:nvPr>
            <p:custDataLst>
              <p:tags r:id="rId37"/>
            </p:custDataLst>
          </p:nvPr>
        </p:nvCxnSpPr>
        <p:spPr>
          <a:xfrm flipV="1">
            <a:off x="10323254" y="626537"/>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1" name="椭圆 60"/>
          <p:cNvSpPr/>
          <p:nvPr>
            <p:custDataLst>
              <p:tags r:id="rId38"/>
            </p:custDataLst>
          </p:nvPr>
        </p:nvSpPr>
        <p:spPr>
          <a:xfrm flipH="1" flipV="1">
            <a:off x="10292979" y="1492459"/>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2" name="直接连接符 61"/>
          <p:cNvCxnSpPr/>
          <p:nvPr>
            <p:custDataLst>
              <p:tags r:id="rId39"/>
            </p:custDataLst>
          </p:nvPr>
        </p:nvCxnSpPr>
        <p:spPr>
          <a:xfrm flipV="1">
            <a:off x="10115133" y="608680"/>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3" name="椭圆 62"/>
          <p:cNvSpPr/>
          <p:nvPr>
            <p:custDataLst>
              <p:tags r:id="rId40"/>
            </p:custDataLst>
          </p:nvPr>
        </p:nvSpPr>
        <p:spPr>
          <a:xfrm flipH="1" flipV="1">
            <a:off x="10084858" y="1474602"/>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4" name="直接连接符 63"/>
          <p:cNvCxnSpPr/>
          <p:nvPr>
            <p:custDataLst>
              <p:tags r:id="rId41"/>
            </p:custDataLst>
          </p:nvPr>
        </p:nvCxnSpPr>
        <p:spPr>
          <a:xfrm flipV="1">
            <a:off x="9907012" y="590823"/>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5" name="椭圆 64"/>
          <p:cNvSpPr/>
          <p:nvPr>
            <p:custDataLst>
              <p:tags r:id="rId42"/>
            </p:custDataLst>
          </p:nvPr>
        </p:nvSpPr>
        <p:spPr>
          <a:xfrm flipH="1" flipV="1">
            <a:off x="9876737" y="1456745"/>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6" name="直接连接符 65"/>
          <p:cNvCxnSpPr/>
          <p:nvPr>
            <p:custDataLst>
              <p:tags r:id="rId43"/>
            </p:custDataLst>
          </p:nvPr>
        </p:nvCxnSpPr>
        <p:spPr>
          <a:xfrm flipV="1">
            <a:off x="9698891" y="572966"/>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7" name="椭圆 66"/>
          <p:cNvSpPr/>
          <p:nvPr>
            <p:custDataLst>
              <p:tags r:id="rId44"/>
            </p:custDataLst>
          </p:nvPr>
        </p:nvSpPr>
        <p:spPr>
          <a:xfrm flipH="1" flipV="1">
            <a:off x="9668616" y="1438888"/>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8" name="直接连接符 67"/>
          <p:cNvCxnSpPr/>
          <p:nvPr>
            <p:custDataLst>
              <p:tags r:id="rId45"/>
            </p:custDataLst>
          </p:nvPr>
        </p:nvCxnSpPr>
        <p:spPr>
          <a:xfrm flipV="1">
            <a:off x="9490770" y="555109"/>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9" name="椭圆 68"/>
          <p:cNvSpPr/>
          <p:nvPr>
            <p:custDataLst>
              <p:tags r:id="rId46"/>
            </p:custDataLst>
          </p:nvPr>
        </p:nvSpPr>
        <p:spPr>
          <a:xfrm flipH="1" flipV="1">
            <a:off x="9460495" y="1421031"/>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0" name="直接连接符 69"/>
          <p:cNvCxnSpPr/>
          <p:nvPr>
            <p:custDataLst>
              <p:tags r:id="rId47"/>
            </p:custDataLst>
          </p:nvPr>
        </p:nvCxnSpPr>
        <p:spPr>
          <a:xfrm flipV="1">
            <a:off x="9282649" y="537252"/>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1" name="椭圆 70"/>
          <p:cNvSpPr/>
          <p:nvPr>
            <p:custDataLst>
              <p:tags r:id="rId48"/>
            </p:custDataLst>
          </p:nvPr>
        </p:nvSpPr>
        <p:spPr>
          <a:xfrm flipH="1" flipV="1">
            <a:off x="9252374" y="1403174"/>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72" name="直接连接符 71"/>
          <p:cNvCxnSpPr/>
          <p:nvPr>
            <p:custDataLst>
              <p:tags r:id="rId49"/>
            </p:custDataLst>
          </p:nvPr>
        </p:nvCxnSpPr>
        <p:spPr>
          <a:xfrm flipV="1">
            <a:off x="9074526" y="519396"/>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3" name="椭圆 72"/>
          <p:cNvSpPr/>
          <p:nvPr>
            <p:custDataLst>
              <p:tags r:id="rId50"/>
            </p:custDataLst>
          </p:nvPr>
        </p:nvSpPr>
        <p:spPr>
          <a:xfrm flipH="1" flipV="1">
            <a:off x="9044251" y="1385318"/>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平行四边形 14"/>
          <p:cNvSpPr/>
          <p:nvPr>
            <p:custDataLst>
              <p:tags r:id="rId51"/>
            </p:custDataLst>
          </p:nvPr>
        </p:nvSpPr>
        <p:spPr>
          <a:xfrm>
            <a:off x="1163638" y="836613"/>
            <a:ext cx="119893" cy="102391"/>
          </a:xfrm>
          <a:prstGeom prst="parallelogram">
            <a:avLst>
              <a:gd name="adj" fmla="val 5064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custDataLst>
              <p:tags r:id="rId52"/>
            </p:custDataLst>
          </p:nvPr>
        </p:nvSpPr>
        <p:spPr>
          <a:xfrm>
            <a:off x="1269188" y="836613"/>
            <a:ext cx="119893" cy="102391"/>
          </a:xfrm>
          <a:prstGeom prst="parallelogram">
            <a:avLst>
              <a:gd name="adj" fmla="val 50641"/>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平行四边形 16"/>
          <p:cNvSpPr/>
          <p:nvPr>
            <p:custDataLst>
              <p:tags r:id="rId53"/>
            </p:custDataLst>
          </p:nvPr>
        </p:nvSpPr>
        <p:spPr>
          <a:xfrm>
            <a:off x="1374738" y="836613"/>
            <a:ext cx="119893" cy="102391"/>
          </a:xfrm>
          <a:prstGeom prst="parallelogram">
            <a:avLst>
              <a:gd name="adj" fmla="val 50641"/>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任意多边形: 形状 74"/>
          <p:cNvSpPr/>
          <p:nvPr>
            <p:custDataLst>
              <p:tags r:id="rId54"/>
            </p:custDataLst>
          </p:nvPr>
        </p:nvSpPr>
        <p:spPr>
          <a:xfrm rot="164495">
            <a:off x="6651897" y="2340923"/>
            <a:ext cx="878203" cy="1234725"/>
          </a:xfrm>
          <a:custGeom>
            <a:avLst/>
            <a:gdLst>
              <a:gd name="connsiteX0" fmla="*/ 322516 w 878203"/>
              <a:gd name="connsiteY0" fmla="*/ 1145095 h 1234725"/>
              <a:gd name="connsiteX1" fmla="*/ 409574 w 878203"/>
              <a:gd name="connsiteY1" fmla="*/ 1154144 h 1234725"/>
              <a:gd name="connsiteX2" fmla="*/ 374236 w 878203"/>
              <a:gd name="connsiteY2" fmla="*/ 1234725 h 1234725"/>
              <a:gd name="connsiteX3" fmla="*/ 287273 w 878203"/>
              <a:gd name="connsiteY3" fmla="*/ 1225772 h 1234725"/>
              <a:gd name="connsiteX4" fmla="*/ 179069 w 878203"/>
              <a:gd name="connsiteY4" fmla="*/ 1130332 h 1234725"/>
              <a:gd name="connsiteX5" fmla="*/ 266604 w 878203"/>
              <a:gd name="connsiteY5" fmla="*/ 1139381 h 1234725"/>
              <a:gd name="connsiteX6" fmla="*/ 231456 w 878203"/>
              <a:gd name="connsiteY6" fmla="*/ 1220153 h 1234725"/>
              <a:gd name="connsiteX7" fmla="*/ 144017 w 878203"/>
              <a:gd name="connsiteY7" fmla="*/ 1211199 h 1234725"/>
              <a:gd name="connsiteX8" fmla="*/ 34957 w 878203"/>
              <a:gd name="connsiteY8" fmla="*/ 1115377 h 1234725"/>
              <a:gd name="connsiteX9" fmla="*/ 122873 w 878203"/>
              <a:gd name="connsiteY9" fmla="*/ 1124426 h 1234725"/>
              <a:gd name="connsiteX10" fmla="*/ 87916 w 878203"/>
              <a:gd name="connsiteY10" fmla="*/ 1205483 h 1234725"/>
              <a:gd name="connsiteX11" fmla="*/ 0 w 878203"/>
              <a:gd name="connsiteY11" fmla="*/ 1196530 h 1234725"/>
              <a:gd name="connsiteX12" fmla="*/ 375475 w 878203"/>
              <a:gd name="connsiteY12" fmla="*/ 1023651 h 1234725"/>
              <a:gd name="connsiteX13" fmla="*/ 462724 w 878203"/>
              <a:gd name="connsiteY13" fmla="*/ 1032890 h 1234725"/>
              <a:gd name="connsiteX14" fmla="*/ 427195 w 878203"/>
              <a:gd name="connsiteY14" fmla="*/ 1113757 h 1234725"/>
              <a:gd name="connsiteX15" fmla="*/ 340137 w 878203"/>
              <a:gd name="connsiteY15" fmla="*/ 1104709 h 1234725"/>
              <a:gd name="connsiteX16" fmla="*/ 231934 w 878203"/>
              <a:gd name="connsiteY16" fmla="*/ 1008411 h 1234725"/>
              <a:gd name="connsiteX17" fmla="*/ 319564 w 878203"/>
              <a:gd name="connsiteY17" fmla="*/ 1017745 h 1234725"/>
              <a:gd name="connsiteX18" fmla="*/ 284226 w 878203"/>
              <a:gd name="connsiteY18" fmla="*/ 1098803 h 1234725"/>
              <a:gd name="connsiteX19" fmla="*/ 196691 w 878203"/>
              <a:gd name="connsiteY19" fmla="*/ 1089755 h 1234725"/>
              <a:gd name="connsiteX20" fmla="*/ 87533 w 878203"/>
              <a:gd name="connsiteY20" fmla="*/ 993171 h 1234725"/>
              <a:gd name="connsiteX21" fmla="*/ 175639 w 878203"/>
              <a:gd name="connsiteY21" fmla="*/ 1002506 h 1234725"/>
              <a:gd name="connsiteX22" fmla="*/ 140492 w 878203"/>
              <a:gd name="connsiteY22" fmla="*/ 1083849 h 1234725"/>
              <a:gd name="connsiteX23" fmla="*/ 52481 w 878203"/>
              <a:gd name="connsiteY23" fmla="*/ 1074705 h 1234725"/>
              <a:gd name="connsiteX24" fmla="*/ 428815 w 878203"/>
              <a:gd name="connsiteY24" fmla="*/ 901542 h 1234725"/>
              <a:gd name="connsiteX25" fmla="*/ 516064 w 878203"/>
              <a:gd name="connsiteY25" fmla="*/ 910972 h 1234725"/>
              <a:gd name="connsiteX26" fmla="*/ 480440 w 878203"/>
              <a:gd name="connsiteY26" fmla="*/ 992315 h 1234725"/>
              <a:gd name="connsiteX27" fmla="*/ 393191 w 878203"/>
              <a:gd name="connsiteY27" fmla="*/ 983076 h 1234725"/>
              <a:gd name="connsiteX28" fmla="*/ 284987 w 878203"/>
              <a:gd name="connsiteY28" fmla="*/ 886016 h 1234725"/>
              <a:gd name="connsiteX29" fmla="*/ 372712 w 878203"/>
              <a:gd name="connsiteY29" fmla="*/ 895446 h 1234725"/>
              <a:gd name="connsiteX30" fmla="*/ 337184 w 878203"/>
              <a:gd name="connsiteY30" fmla="*/ 977075 h 1234725"/>
              <a:gd name="connsiteX31" fmla="*/ 249554 w 878203"/>
              <a:gd name="connsiteY31" fmla="*/ 967741 h 1234725"/>
              <a:gd name="connsiteX32" fmla="*/ 140397 w 878203"/>
              <a:gd name="connsiteY32" fmla="*/ 870395 h 1234725"/>
              <a:gd name="connsiteX33" fmla="*/ 228598 w 878203"/>
              <a:gd name="connsiteY33" fmla="*/ 879920 h 1234725"/>
              <a:gd name="connsiteX34" fmla="*/ 193260 w 878203"/>
              <a:gd name="connsiteY34" fmla="*/ 961740 h 1234725"/>
              <a:gd name="connsiteX35" fmla="*/ 105154 w 878203"/>
              <a:gd name="connsiteY35" fmla="*/ 952310 h 1234725"/>
              <a:gd name="connsiteX36" fmla="*/ 648890 w 878203"/>
              <a:gd name="connsiteY36" fmla="*/ 515032 h 1234725"/>
              <a:gd name="connsiteX37" fmla="*/ 691181 w 878203"/>
              <a:gd name="connsiteY37" fmla="*/ 519318 h 1234725"/>
              <a:gd name="connsiteX38" fmla="*/ 581358 w 878203"/>
              <a:gd name="connsiteY38" fmla="*/ 775446 h 1234725"/>
              <a:gd name="connsiteX39" fmla="*/ 538876 w 878203"/>
              <a:gd name="connsiteY39" fmla="*/ 770874 h 1234725"/>
              <a:gd name="connsiteX40" fmla="*/ 564951 w 878203"/>
              <a:gd name="connsiteY40" fmla="*/ 505363 h 1234725"/>
              <a:gd name="connsiteX41" fmla="*/ 607051 w 878203"/>
              <a:gd name="connsiteY41" fmla="*/ 509649 h 1234725"/>
              <a:gd name="connsiteX42" fmla="*/ 496847 w 878203"/>
              <a:gd name="connsiteY42" fmla="*/ 765110 h 1234725"/>
              <a:gd name="connsiteX43" fmla="*/ 454556 w 878203"/>
              <a:gd name="connsiteY43" fmla="*/ 760538 h 1234725"/>
              <a:gd name="connsiteX44" fmla="*/ 480726 w 878203"/>
              <a:gd name="connsiteY44" fmla="*/ 496267 h 1234725"/>
              <a:gd name="connsiteX45" fmla="*/ 480821 w 878203"/>
              <a:gd name="connsiteY45" fmla="*/ 496267 h 1234725"/>
              <a:gd name="connsiteX46" fmla="*/ 522731 w 878203"/>
              <a:gd name="connsiteY46" fmla="*/ 500553 h 1234725"/>
              <a:gd name="connsiteX47" fmla="*/ 412146 w 878203"/>
              <a:gd name="connsiteY47" fmla="*/ 755442 h 1234725"/>
              <a:gd name="connsiteX48" fmla="*/ 370046 w 878203"/>
              <a:gd name="connsiteY48" fmla="*/ 750870 h 1234725"/>
              <a:gd name="connsiteX49" fmla="*/ 396501 w 878203"/>
              <a:gd name="connsiteY49" fmla="*/ 487837 h 1234725"/>
              <a:gd name="connsiteX50" fmla="*/ 438221 w 878203"/>
              <a:gd name="connsiteY50" fmla="*/ 492123 h 1234725"/>
              <a:gd name="connsiteX51" fmla="*/ 327350 w 878203"/>
              <a:gd name="connsiteY51" fmla="*/ 746346 h 1234725"/>
              <a:gd name="connsiteX52" fmla="*/ 285440 w 878203"/>
              <a:gd name="connsiteY52" fmla="*/ 741773 h 1234725"/>
              <a:gd name="connsiteX53" fmla="*/ 311990 w 878203"/>
              <a:gd name="connsiteY53" fmla="*/ 479979 h 1234725"/>
              <a:gd name="connsiteX54" fmla="*/ 353615 w 878203"/>
              <a:gd name="connsiteY54" fmla="*/ 484265 h 1234725"/>
              <a:gd name="connsiteX55" fmla="*/ 242362 w 878203"/>
              <a:gd name="connsiteY55" fmla="*/ 737916 h 1234725"/>
              <a:gd name="connsiteX56" fmla="*/ 200643 w 878203"/>
              <a:gd name="connsiteY56" fmla="*/ 733439 h 1234725"/>
              <a:gd name="connsiteX57" fmla="*/ 312085 w 878203"/>
              <a:gd name="connsiteY57" fmla="*/ 480074 h 1234725"/>
              <a:gd name="connsiteX58" fmla="*/ 684656 w 878203"/>
              <a:gd name="connsiteY58" fmla="*/ 274797 h 1234725"/>
              <a:gd name="connsiteX59" fmla="*/ 771715 w 878203"/>
              <a:gd name="connsiteY59" fmla="*/ 283846 h 1234725"/>
              <a:gd name="connsiteX60" fmla="*/ 736377 w 878203"/>
              <a:gd name="connsiteY60" fmla="*/ 364332 h 1234725"/>
              <a:gd name="connsiteX61" fmla="*/ 649414 w 878203"/>
              <a:gd name="connsiteY61" fmla="*/ 355474 h 1234725"/>
              <a:gd name="connsiteX62" fmla="*/ 541210 w 878203"/>
              <a:gd name="connsiteY62" fmla="*/ 259938 h 1234725"/>
              <a:gd name="connsiteX63" fmla="*/ 628745 w 878203"/>
              <a:gd name="connsiteY63" fmla="*/ 268987 h 1234725"/>
              <a:gd name="connsiteX64" fmla="*/ 593598 w 878203"/>
              <a:gd name="connsiteY64" fmla="*/ 349759 h 1234725"/>
              <a:gd name="connsiteX65" fmla="*/ 506158 w 878203"/>
              <a:gd name="connsiteY65" fmla="*/ 340805 h 1234725"/>
              <a:gd name="connsiteX66" fmla="*/ 397096 w 878203"/>
              <a:gd name="connsiteY66" fmla="*/ 244983 h 1234725"/>
              <a:gd name="connsiteX67" fmla="*/ 485011 w 878203"/>
              <a:gd name="connsiteY67" fmla="*/ 254127 h 1234725"/>
              <a:gd name="connsiteX68" fmla="*/ 450055 w 878203"/>
              <a:gd name="connsiteY68" fmla="*/ 335090 h 1234725"/>
              <a:gd name="connsiteX69" fmla="*/ 362139 w 878203"/>
              <a:gd name="connsiteY69" fmla="*/ 326136 h 1234725"/>
              <a:gd name="connsiteX70" fmla="*/ 737711 w 878203"/>
              <a:gd name="connsiteY70" fmla="*/ 153257 h 1234725"/>
              <a:gd name="connsiteX71" fmla="*/ 824865 w 878203"/>
              <a:gd name="connsiteY71" fmla="*/ 162496 h 1234725"/>
              <a:gd name="connsiteX72" fmla="*/ 789432 w 878203"/>
              <a:gd name="connsiteY72" fmla="*/ 243459 h 1234725"/>
              <a:gd name="connsiteX73" fmla="*/ 702278 w 878203"/>
              <a:gd name="connsiteY73" fmla="*/ 234315 h 1234725"/>
              <a:gd name="connsiteX74" fmla="*/ 594074 w 878203"/>
              <a:gd name="connsiteY74" fmla="*/ 138112 h 1234725"/>
              <a:gd name="connsiteX75" fmla="*/ 681704 w 878203"/>
              <a:gd name="connsiteY75" fmla="*/ 147351 h 1234725"/>
              <a:gd name="connsiteX76" fmla="*/ 646366 w 878203"/>
              <a:gd name="connsiteY76" fmla="*/ 228504 h 1234725"/>
              <a:gd name="connsiteX77" fmla="*/ 558831 w 878203"/>
              <a:gd name="connsiteY77" fmla="*/ 219360 h 1234725"/>
              <a:gd name="connsiteX78" fmla="*/ 449674 w 878203"/>
              <a:gd name="connsiteY78" fmla="*/ 122777 h 1234725"/>
              <a:gd name="connsiteX79" fmla="*/ 537780 w 878203"/>
              <a:gd name="connsiteY79" fmla="*/ 132111 h 1234725"/>
              <a:gd name="connsiteX80" fmla="*/ 502633 w 878203"/>
              <a:gd name="connsiteY80" fmla="*/ 213455 h 1234725"/>
              <a:gd name="connsiteX81" fmla="*/ 414622 w 878203"/>
              <a:gd name="connsiteY81" fmla="*/ 204311 h 1234725"/>
              <a:gd name="connsiteX82" fmla="*/ 790954 w 878203"/>
              <a:gd name="connsiteY82" fmla="*/ 31242 h 1234725"/>
              <a:gd name="connsiteX83" fmla="*/ 878203 w 878203"/>
              <a:gd name="connsiteY83" fmla="*/ 40672 h 1234725"/>
              <a:gd name="connsiteX84" fmla="*/ 842580 w 878203"/>
              <a:gd name="connsiteY84" fmla="*/ 122015 h 1234725"/>
              <a:gd name="connsiteX85" fmla="*/ 755331 w 878203"/>
              <a:gd name="connsiteY85" fmla="*/ 112681 h 1234725"/>
              <a:gd name="connsiteX86" fmla="*/ 647127 w 878203"/>
              <a:gd name="connsiteY86" fmla="*/ 15621 h 1234725"/>
              <a:gd name="connsiteX87" fmla="*/ 734852 w 878203"/>
              <a:gd name="connsiteY87" fmla="*/ 25146 h 1234725"/>
              <a:gd name="connsiteX88" fmla="*/ 699419 w 878203"/>
              <a:gd name="connsiteY88" fmla="*/ 106680 h 1234725"/>
              <a:gd name="connsiteX89" fmla="*/ 611694 w 878203"/>
              <a:gd name="connsiteY89" fmla="*/ 97346 h 1234725"/>
              <a:gd name="connsiteX90" fmla="*/ 502537 w 878203"/>
              <a:gd name="connsiteY90" fmla="*/ 0 h 1234725"/>
              <a:gd name="connsiteX91" fmla="*/ 590739 w 878203"/>
              <a:gd name="connsiteY91" fmla="*/ 9525 h 1234725"/>
              <a:gd name="connsiteX92" fmla="*/ 555401 w 878203"/>
              <a:gd name="connsiteY92" fmla="*/ 91345 h 1234725"/>
              <a:gd name="connsiteX93" fmla="*/ 467295 w 878203"/>
              <a:gd name="connsiteY93" fmla="*/ 82010 h 123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78203" h="1234725">
                <a:moveTo>
                  <a:pt x="322516" y="1145095"/>
                </a:moveTo>
                <a:lnTo>
                  <a:pt x="409574" y="1154144"/>
                </a:lnTo>
                <a:lnTo>
                  <a:pt x="374236" y="1234725"/>
                </a:lnTo>
                <a:lnTo>
                  <a:pt x="287273" y="1225772"/>
                </a:lnTo>
                <a:close/>
                <a:moveTo>
                  <a:pt x="179069" y="1130332"/>
                </a:moveTo>
                <a:lnTo>
                  <a:pt x="266604" y="1139381"/>
                </a:lnTo>
                <a:lnTo>
                  <a:pt x="231456" y="1220153"/>
                </a:lnTo>
                <a:lnTo>
                  <a:pt x="144017" y="1211199"/>
                </a:lnTo>
                <a:close/>
                <a:moveTo>
                  <a:pt x="34957" y="1115377"/>
                </a:moveTo>
                <a:lnTo>
                  <a:pt x="122873" y="1124426"/>
                </a:lnTo>
                <a:lnTo>
                  <a:pt x="87916" y="1205483"/>
                </a:lnTo>
                <a:lnTo>
                  <a:pt x="0" y="1196530"/>
                </a:lnTo>
                <a:close/>
                <a:moveTo>
                  <a:pt x="375475" y="1023651"/>
                </a:moveTo>
                <a:lnTo>
                  <a:pt x="462724" y="1032890"/>
                </a:lnTo>
                <a:lnTo>
                  <a:pt x="427195" y="1113757"/>
                </a:lnTo>
                <a:lnTo>
                  <a:pt x="340137" y="1104709"/>
                </a:lnTo>
                <a:close/>
                <a:moveTo>
                  <a:pt x="231934" y="1008411"/>
                </a:moveTo>
                <a:lnTo>
                  <a:pt x="319564" y="1017745"/>
                </a:lnTo>
                <a:lnTo>
                  <a:pt x="284226" y="1098803"/>
                </a:lnTo>
                <a:lnTo>
                  <a:pt x="196691" y="1089755"/>
                </a:lnTo>
                <a:close/>
                <a:moveTo>
                  <a:pt x="87533" y="993171"/>
                </a:moveTo>
                <a:lnTo>
                  <a:pt x="175639" y="1002506"/>
                </a:lnTo>
                <a:lnTo>
                  <a:pt x="140492" y="1083849"/>
                </a:lnTo>
                <a:lnTo>
                  <a:pt x="52481" y="1074705"/>
                </a:lnTo>
                <a:close/>
                <a:moveTo>
                  <a:pt x="428815" y="901542"/>
                </a:moveTo>
                <a:lnTo>
                  <a:pt x="516064" y="910972"/>
                </a:lnTo>
                <a:lnTo>
                  <a:pt x="480440" y="992315"/>
                </a:lnTo>
                <a:lnTo>
                  <a:pt x="393191" y="983076"/>
                </a:lnTo>
                <a:close/>
                <a:moveTo>
                  <a:pt x="284987" y="886016"/>
                </a:moveTo>
                <a:lnTo>
                  <a:pt x="372712" y="895446"/>
                </a:lnTo>
                <a:lnTo>
                  <a:pt x="337184" y="977075"/>
                </a:lnTo>
                <a:lnTo>
                  <a:pt x="249554" y="967741"/>
                </a:lnTo>
                <a:close/>
                <a:moveTo>
                  <a:pt x="140397" y="870395"/>
                </a:moveTo>
                <a:lnTo>
                  <a:pt x="228598" y="879920"/>
                </a:lnTo>
                <a:lnTo>
                  <a:pt x="193260" y="961740"/>
                </a:lnTo>
                <a:lnTo>
                  <a:pt x="105154" y="952310"/>
                </a:lnTo>
                <a:close/>
                <a:moveTo>
                  <a:pt x="648890" y="515032"/>
                </a:moveTo>
                <a:lnTo>
                  <a:pt x="691181" y="519318"/>
                </a:lnTo>
                <a:lnTo>
                  <a:pt x="581358" y="775446"/>
                </a:lnTo>
                <a:lnTo>
                  <a:pt x="538876" y="770874"/>
                </a:lnTo>
                <a:close/>
                <a:moveTo>
                  <a:pt x="564951" y="505363"/>
                </a:moveTo>
                <a:lnTo>
                  <a:pt x="607051" y="509649"/>
                </a:lnTo>
                <a:lnTo>
                  <a:pt x="496847" y="765110"/>
                </a:lnTo>
                <a:lnTo>
                  <a:pt x="454556" y="760538"/>
                </a:lnTo>
                <a:close/>
                <a:moveTo>
                  <a:pt x="480726" y="496267"/>
                </a:moveTo>
                <a:lnTo>
                  <a:pt x="480821" y="496267"/>
                </a:lnTo>
                <a:lnTo>
                  <a:pt x="522731" y="500553"/>
                </a:lnTo>
                <a:lnTo>
                  <a:pt x="412146" y="755442"/>
                </a:lnTo>
                <a:lnTo>
                  <a:pt x="370046" y="750870"/>
                </a:lnTo>
                <a:close/>
                <a:moveTo>
                  <a:pt x="396501" y="487837"/>
                </a:moveTo>
                <a:lnTo>
                  <a:pt x="438221" y="492123"/>
                </a:lnTo>
                <a:lnTo>
                  <a:pt x="327350" y="746346"/>
                </a:lnTo>
                <a:lnTo>
                  <a:pt x="285440" y="741773"/>
                </a:lnTo>
                <a:close/>
                <a:moveTo>
                  <a:pt x="311990" y="479979"/>
                </a:moveTo>
                <a:lnTo>
                  <a:pt x="353615" y="484265"/>
                </a:lnTo>
                <a:lnTo>
                  <a:pt x="242362" y="737916"/>
                </a:lnTo>
                <a:lnTo>
                  <a:pt x="200643" y="733439"/>
                </a:lnTo>
                <a:lnTo>
                  <a:pt x="312085" y="480074"/>
                </a:lnTo>
                <a:close/>
                <a:moveTo>
                  <a:pt x="684656" y="274797"/>
                </a:moveTo>
                <a:lnTo>
                  <a:pt x="771715" y="283846"/>
                </a:lnTo>
                <a:lnTo>
                  <a:pt x="736377" y="364332"/>
                </a:lnTo>
                <a:lnTo>
                  <a:pt x="649414" y="355474"/>
                </a:lnTo>
                <a:close/>
                <a:moveTo>
                  <a:pt x="541210" y="259938"/>
                </a:moveTo>
                <a:lnTo>
                  <a:pt x="628745" y="268987"/>
                </a:lnTo>
                <a:lnTo>
                  <a:pt x="593598" y="349759"/>
                </a:lnTo>
                <a:lnTo>
                  <a:pt x="506158" y="340805"/>
                </a:lnTo>
                <a:close/>
                <a:moveTo>
                  <a:pt x="397096" y="244983"/>
                </a:moveTo>
                <a:lnTo>
                  <a:pt x="485011" y="254127"/>
                </a:lnTo>
                <a:lnTo>
                  <a:pt x="450055" y="335090"/>
                </a:lnTo>
                <a:lnTo>
                  <a:pt x="362139" y="326136"/>
                </a:lnTo>
                <a:close/>
                <a:moveTo>
                  <a:pt x="737711" y="153257"/>
                </a:moveTo>
                <a:lnTo>
                  <a:pt x="824865" y="162496"/>
                </a:lnTo>
                <a:lnTo>
                  <a:pt x="789432" y="243459"/>
                </a:lnTo>
                <a:lnTo>
                  <a:pt x="702278" y="234315"/>
                </a:lnTo>
                <a:close/>
                <a:moveTo>
                  <a:pt x="594074" y="138112"/>
                </a:moveTo>
                <a:lnTo>
                  <a:pt x="681704" y="147351"/>
                </a:lnTo>
                <a:lnTo>
                  <a:pt x="646366" y="228504"/>
                </a:lnTo>
                <a:lnTo>
                  <a:pt x="558831" y="219360"/>
                </a:lnTo>
                <a:close/>
                <a:moveTo>
                  <a:pt x="449674" y="122777"/>
                </a:moveTo>
                <a:lnTo>
                  <a:pt x="537780" y="132111"/>
                </a:lnTo>
                <a:lnTo>
                  <a:pt x="502633" y="213455"/>
                </a:lnTo>
                <a:lnTo>
                  <a:pt x="414622" y="204311"/>
                </a:lnTo>
                <a:close/>
                <a:moveTo>
                  <a:pt x="790954" y="31242"/>
                </a:moveTo>
                <a:lnTo>
                  <a:pt x="878203" y="40672"/>
                </a:lnTo>
                <a:lnTo>
                  <a:pt x="842580" y="122015"/>
                </a:lnTo>
                <a:lnTo>
                  <a:pt x="755331" y="112681"/>
                </a:lnTo>
                <a:close/>
                <a:moveTo>
                  <a:pt x="647127" y="15621"/>
                </a:moveTo>
                <a:lnTo>
                  <a:pt x="734852" y="25146"/>
                </a:lnTo>
                <a:lnTo>
                  <a:pt x="699419" y="106680"/>
                </a:lnTo>
                <a:lnTo>
                  <a:pt x="611694" y="97346"/>
                </a:lnTo>
                <a:close/>
                <a:moveTo>
                  <a:pt x="502537" y="0"/>
                </a:moveTo>
                <a:lnTo>
                  <a:pt x="590739" y="9525"/>
                </a:lnTo>
                <a:lnTo>
                  <a:pt x="555401" y="91345"/>
                </a:lnTo>
                <a:lnTo>
                  <a:pt x="467295" y="82010"/>
                </a:lnTo>
                <a:close/>
              </a:path>
            </a:pathLst>
          </a:custGeom>
          <a:gradFill flip="none" rotWithShape="1">
            <a:gsLst>
              <a:gs pos="1282">
                <a:schemeClr val="accent2">
                  <a:alpha val="30000"/>
                </a:schemeClr>
              </a:gs>
              <a:gs pos="42000">
                <a:schemeClr val="accent2">
                  <a:alpha val="77000"/>
                </a:schemeClr>
              </a:gs>
              <a:gs pos="100000">
                <a:schemeClr val="accent1">
                  <a:alpha val="30000"/>
                </a:schemeClr>
              </a:gs>
            </a:gsLst>
            <a:lin ang="162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2" name="标题 1"/>
          <p:cNvSpPr>
            <a:spLocks noGrp="1"/>
          </p:cNvSpPr>
          <p:nvPr>
            <p:ph type="ctrTitle"/>
            <p:custDataLst>
              <p:tags r:id="rId55"/>
            </p:custDataLst>
          </p:nvPr>
        </p:nvSpPr>
        <p:spPr>
          <a:xfrm>
            <a:off x="1163955" y="2223135"/>
            <a:ext cx="5184023" cy="2720340"/>
          </a:xfrm>
        </p:spPr>
        <p:txBody>
          <a:bodyPr wrap="square" anchor="t" anchorCtr="0">
            <a:normAutofit/>
          </a:bodyPr>
          <a:lstStyle>
            <a:lvl1pPr algn="l">
              <a:lnSpc>
                <a:spcPct val="100000"/>
              </a:lnSpc>
              <a:defRPr lang="zh-CN" altLang="en-US" sz="6000" b="1" u="none" strike="noStrike" kern="1200" cap="none" spc="300" normalizeH="0" baseline="0" dirty="0">
                <a:gradFill flip="none" rotWithShape="1">
                  <a:gsLst>
                    <a:gs pos="30000">
                      <a:schemeClr val="tx1"/>
                    </a:gs>
                    <a:gs pos="100000">
                      <a:schemeClr val="accent1"/>
                    </a:gs>
                  </a:gsLst>
                  <a:lin ang="2700000" scaled="1"/>
                  <a:tileRect/>
                </a:gradFill>
                <a:uFillTx/>
                <a:latin typeface="+mj-lt"/>
                <a:ea typeface="+mj-ea"/>
                <a:cs typeface="+mj-cs"/>
              </a:defRPr>
            </a:lvl1pPr>
          </a:lstStyle>
          <a:p>
            <a:r>
              <a:rPr lang="zh-CN" altLang="en-US" dirty="0"/>
              <a:t>单击此处编辑母版标题样式</a:t>
            </a:r>
          </a:p>
        </p:txBody>
      </p:sp>
      <p:sp>
        <p:nvSpPr>
          <p:cNvPr id="3" name="副标题 2"/>
          <p:cNvSpPr>
            <a:spLocks noGrp="1"/>
          </p:cNvSpPr>
          <p:nvPr>
            <p:ph type="subTitle" idx="1" hasCustomPrompt="1"/>
            <p:custDataLst>
              <p:tags r:id="rId56"/>
            </p:custDataLst>
          </p:nvPr>
        </p:nvSpPr>
        <p:spPr>
          <a:xfrm>
            <a:off x="1163638" y="1072676"/>
            <a:ext cx="5184023" cy="1066529"/>
          </a:xfrm>
        </p:spPr>
        <p:txBody>
          <a:bodyPr wrap="square" anchor="b" anchorCtr="0">
            <a:normAutofit/>
          </a:bodyPr>
          <a:lstStyle>
            <a:lvl1pPr marL="0" indent="0" algn="l">
              <a:lnSpc>
                <a:spcPct val="100000"/>
              </a:lnSpc>
              <a:buNone/>
              <a:defRPr lang="zh-CN" altLang="en-US" sz="4000" b="1" u="none" strike="noStrike" kern="1200" cap="all" spc="150" normalizeH="0" baseline="0" dirty="0">
                <a:ln>
                  <a:solidFill>
                    <a:schemeClr val="accent1">
                      <a:alpha val="60000"/>
                    </a:schemeClr>
                  </a:solidFill>
                </a:ln>
                <a:solidFill>
                  <a:schemeClr val="accent1">
                    <a:alpha val="50000"/>
                  </a:schemeClr>
                </a:solidFill>
                <a:uFillTx/>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p:ph type="dt" sz="half" idx="10"/>
            <p:custDataLst>
              <p:tags r:id="rId57"/>
            </p:custDataLst>
          </p:nvPr>
        </p:nvSpPr>
        <p:spPr/>
        <p:txBody>
          <a:bodyPr wrap="square">
            <a:normAutofit/>
          </a:bodyPr>
          <a:lstStyle/>
          <a:p>
            <a:fld id="{5592522B-0F24-4480-B9DD-A9474A6880D6}" type="datetimeFigureOut">
              <a:rPr lang="zh-CN" altLang="en-US" smtClean="0"/>
              <a:t>2025/3/8</a:t>
            </a:fld>
            <a:endParaRPr lang="zh-CN" altLang="en-US"/>
          </a:p>
        </p:txBody>
      </p:sp>
      <p:sp>
        <p:nvSpPr>
          <p:cNvPr id="24" name="署名占位符 10"/>
          <p:cNvSpPr>
            <a:spLocks noGrp="1"/>
          </p:cNvSpPr>
          <p:nvPr>
            <p:ph type="body" sz="quarter" idx="17" hasCustomPrompt="1"/>
            <p:custDataLst>
              <p:tags r:id="rId58"/>
            </p:custDataLst>
          </p:nvPr>
        </p:nvSpPr>
        <p:spPr>
          <a:xfrm>
            <a:off x="1163638" y="5084763"/>
            <a:ext cx="2880000" cy="504000"/>
          </a:xfrm>
          <a:prstGeom prst="parallelogram">
            <a:avLst>
              <a:gd name="adj" fmla="val 50918"/>
            </a:avLst>
          </a:prstGeom>
          <a:gradFill>
            <a:gsLst>
              <a:gs pos="0">
                <a:schemeClr val="accent2"/>
              </a:gs>
              <a:gs pos="58000">
                <a:schemeClr val="accent1"/>
              </a:gs>
            </a:gsLst>
            <a:lin ang="2700000" scaled="1"/>
          </a:gradFill>
        </p:spPr>
        <p:txBody>
          <a:bodyPr wrap="square" rtlCol="0" anchor="ctr" anchorCtr="1">
            <a:normAutofit/>
          </a:bodyPr>
          <a:lstStyle>
            <a:lvl1pPr marL="0" indent="0" algn="ctr">
              <a:buNone/>
              <a:defRPr lang="zh-CN" altLang="en-US" sz="1200" b="1" dirty="0">
                <a:solidFill>
                  <a:srgbClr val="FFFFFF"/>
                </a:solidFill>
              </a:defRPr>
            </a:lvl1pPr>
          </a:lstStyle>
          <a:p>
            <a:pPr marL="0" lvl="0" algn="ctr"/>
            <a:r>
              <a:rPr lang="zh-CN" altLang="en-US" dirty="0"/>
              <a:t>署名</a:t>
            </a:r>
          </a:p>
        </p:txBody>
      </p:sp>
      <p:sp>
        <p:nvSpPr>
          <p:cNvPr id="6" name="灯片编号占位符 5"/>
          <p:cNvSpPr>
            <a:spLocks noGrp="1"/>
          </p:cNvSpPr>
          <p:nvPr>
            <p:ph type="sldNum" sz="quarter" idx="12"/>
            <p:custDataLst>
              <p:tags r:id="rId59"/>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5" name="页脚占位符 4"/>
          <p:cNvSpPr>
            <a:spLocks noGrp="1"/>
          </p:cNvSpPr>
          <p:nvPr>
            <p:ph type="ftr" sz="quarter" idx="11"/>
            <p:custDataLst>
              <p:tags r:id="rId60"/>
            </p:custDataLst>
          </p:nvPr>
        </p:nvSpPr>
        <p:spPr/>
        <p:txBody>
          <a:bodyPr>
            <a:normAutofit/>
          </a:bodyPr>
          <a:lstStyle/>
          <a:p>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lvl1pPr>
              <a:defRPr>
                <a:gradFill>
                  <a:gsLst>
                    <a:gs pos="24000">
                      <a:schemeClr val="tx1"/>
                    </a:gs>
                    <a:gs pos="91000">
                      <a:schemeClr val="accent1"/>
                    </a:gs>
                  </a:gsLst>
                  <a:lin ang="2700000" scaled="1"/>
                </a:gradFill>
              </a:defRPr>
            </a:lvl1p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wrap="square">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25" name="矩形 24"/>
          <p:cNvSpPr/>
          <p:nvPr>
            <p:custDataLst>
              <p:tags r:id="rId1"/>
            </p:custDataLst>
          </p:nvPr>
        </p:nvSpPr>
        <p:spPr>
          <a:xfrm>
            <a:off x="0" y="0"/>
            <a:ext cx="12170319"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custDataLst>
              <p:tags r:id="rId2"/>
            </p:custDataLst>
          </p:nvPr>
        </p:nvSpPr>
        <p:spPr>
          <a:xfrm>
            <a:off x="0" y="0"/>
            <a:ext cx="12192000" cy="6858000"/>
          </a:xfrm>
          <a:prstGeom prst="rect">
            <a:avLst/>
          </a:prstGeom>
          <a:gradFill flip="none" rotWithShape="1">
            <a:gsLst>
              <a:gs pos="0">
                <a:schemeClr val="accent1">
                  <a:alpha val="40000"/>
                </a:schemeClr>
              </a:gs>
              <a:gs pos="28000">
                <a:schemeClr val="accent1">
                  <a:alpha val="0"/>
                </a:schemeClr>
              </a:gs>
              <a:gs pos="70000">
                <a:schemeClr val="accent1">
                  <a:alpha val="0"/>
                </a:schemeClr>
              </a:gs>
              <a:gs pos="100000">
                <a:schemeClr val="accent1">
                  <a:alpha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custDataLst>
              <p:tags r:id="rId3"/>
            </p:custDataLst>
          </p:nvPr>
        </p:nvSpPr>
        <p:spPr>
          <a:xfrm>
            <a:off x="10691813" y="836613"/>
            <a:ext cx="119893" cy="102391"/>
          </a:xfrm>
          <a:prstGeom prst="parallelogram">
            <a:avLst>
              <a:gd name="adj" fmla="val 5064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custDataLst>
              <p:tags r:id="rId4"/>
            </p:custDataLst>
          </p:nvPr>
        </p:nvSpPr>
        <p:spPr>
          <a:xfrm>
            <a:off x="10797363" y="836613"/>
            <a:ext cx="119893" cy="102391"/>
          </a:xfrm>
          <a:prstGeom prst="parallelogram">
            <a:avLst>
              <a:gd name="adj" fmla="val 50641"/>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custDataLst>
              <p:tags r:id="rId5"/>
            </p:custDataLst>
          </p:nvPr>
        </p:nvSpPr>
        <p:spPr>
          <a:xfrm>
            <a:off x="10902913" y="836613"/>
            <a:ext cx="119893" cy="102391"/>
          </a:xfrm>
          <a:prstGeom prst="parallelogram">
            <a:avLst>
              <a:gd name="adj" fmla="val 50641"/>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custDataLst>
              <p:tags r:id="rId6"/>
            </p:custDataLst>
          </p:nvPr>
        </p:nvCxnSpPr>
        <p:spPr>
          <a:xfrm flipH="1">
            <a:off x="466725" y="114300"/>
            <a:ext cx="3290888" cy="6743700"/>
          </a:xfrm>
          <a:prstGeom prst="line">
            <a:avLst/>
          </a:prstGeom>
          <a:ln w="12700">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7"/>
            </p:custDataLst>
          </p:nvPr>
        </p:nvCxnSpPr>
        <p:spPr>
          <a:xfrm flipH="1">
            <a:off x="0" y="9530"/>
            <a:ext cx="1817359" cy="3724139"/>
          </a:xfrm>
          <a:prstGeom prst="line">
            <a:avLst/>
          </a:prstGeom>
          <a:ln w="9525">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custDataLst>
              <p:tags r:id="rId8"/>
            </p:custDataLst>
          </p:nvPr>
        </p:nvCxnSpPr>
        <p:spPr>
          <a:xfrm flipH="1">
            <a:off x="9487913" y="3128645"/>
            <a:ext cx="2086638" cy="3729355"/>
          </a:xfrm>
          <a:prstGeom prst="line">
            <a:avLst/>
          </a:prstGeom>
          <a:ln w="12700">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9"/>
            </p:custDataLst>
          </p:nvPr>
        </p:nvCxnSpPr>
        <p:spPr>
          <a:xfrm flipH="1">
            <a:off x="11169564" y="4647363"/>
            <a:ext cx="1000755" cy="1788606"/>
          </a:xfrm>
          <a:prstGeom prst="line">
            <a:avLst/>
          </a:prstGeom>
          <a:ln w="12700">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sp>
        <p:nvSpPr>
          <p:cNvPr id="17" name="平行四边形 16"/>
          <p:cNvSpPr/>
          <p:nvPr>
            <p:custDataLst>
              <p:tags r:id="rId10"/>
            </p:custDataLst>
          </p:nvPr>
        </p:nvSpPr>
        <p:spPr>
          <a:xfrm>
            <a:off x="9750876" y="5432436"/>
            <a:ext cx="1060830" cy="1425564"/>
          </a:xfrm>
          <a:prstGeom prst="parallelogram">
            <a:avLst>
              <a:gd name="adj" fmla="val 75656"/>
            </a:avLst>
          </a:prstGeom>
          <a:gradFill>
            <a:gsLst>
              <a:gs pos="2000">
                <a:schemeClr val="accent1">
                  <a:alpha val="0"/>
                </a:schemeClr>
              </a:gs>
              <a:gs pos="100000">
                <a:schemeClr val="accent1">
                  <a:alpha val="3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p:cNvSpPr/>
          <p:nvPr>
            <p:custDataLst>
              <p:tags r:id="rId11"/>
            </p:custDataLst>
          </p:nvPr>
        </p:nvSpPr>
        <p:spPr>
          <a:xfrm rot="153305" flipV="1">
            <a:off x="11363946" y="4197556"/>
            <a:ext cx="129789" cy="132300"/>
          </a:xfrm>
          <a:prstGeom prst="triangle">
            <a:avLst/>
          </a:prstGeom>
          <a:gradFill>
            <a:gsLst>
              <a:gs pos="2000">
                <a:schemeClr val="accent1">
                  <a:alpha val="0"/>
                </a:schemeClr>
              </a:gs>
              <a:gs pos="100000">
                <a:schemeClr val="accent1">
                  <a:alpha val="5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p:cNvSpPr/>
          <p:nvPr>
            <p:custDataLst>
              <p:tags r:id="rId12"/>
            </p:custDataLst>
          </p:nvPr>
        </p:nvSpPr>
        <p:spPr>
          <a:xfrm rot="153305" flipV="1">
            <a:off x="9893234" y="5117810"/>
            <a:ext cx="281981" cy="287436"/>
          </a:xfrm>
          <a:prstGeom prst="triangle">
            <a:avLst/>
          </a:prstGeom>
          <a:gradFill>
            <a:gsLst>
              <a:gs pos="2000">
                <a:schemeClr val="accent1">
                  <a:alpha val="0"/>
                </a:schemeClr>
              </a:gs>
              <a:gs pos="100000">
                <a:schemeClr val="accent1">
                  <a:alpha val="3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p:cNvSpPr/>
          <p:nvPr>
            <p:custDataLst>
              <p:tags r:id="rId13"/>
            </p:custDataLst>
          </p:nvPr>
        </p:nvSpPr>
        <p:spPr>
          <a:xfrm rot="153305" flipV="1">
            <a:off x="589366" y="1027726"/>
            <a:ext cx="281981" cy="287436"/>
          </a:xfrm>
          <a:prstGeom prst="triangle">
            <a:avLst/>
          </a:prstGeom>
          <a:gradFill>
            <a:gsLst>
              <a:gs pos="2000">
                <a:schemeClr val="accent1">
                  <a:alpha val="0"/>
                </a:schemeClr>
              </a:gs>
              <a:gs pos="100000">
                <a:schemeClr val="accent1">
                  <a:alpha val="2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4"/>
            </p:custDataLst>
          </p:nvPr>
        </p:nvSpPr>
        <p:spPr>
          <a:xfrm>
            <a:off x="1158600" y="1021584"/>
            <a:ext cx="2880000" cy="1081088"/>
          </a:xfrm>
        </p:spPr>
        <p:txBody>
          <a:bodyPr wrap="square" anchor="b">
            <a:normAutofit/>
          </a:bodyPr>
          <a:lstStyle>
            <a:lvl1pPr>
              <a:defRPr sz="6000" i="1">
                <a:gradFill>
                  <a:gsLst>
                    <a:gs pos="24000">
                      <a:schemeClr val="tx1"/>
                    </a:gs>
                    <a:gs pos="91000">
                      <a:schemeClr val="accent1"/>
                    </a:gs>
                  </a:gsLst>
                  <a:lin ang="2700000" scaled="1"/>
                </a:gradFill>
              </a:defRPr>
            </a:lvl1pPr>
          </a:lstStyle>
          <a:p>
            <a:r>
              <a:rPr lang="zh-CN" altLang="en-US" dirty="0"/>
              <a:t>标题</a:t>
            </a:r>
          </a:p>
        </p:txBody>
      </p:sp>
      <p:sp>
        <p:nvSpPr>
          <p:cNvPr id="7" name="日期占位符 3"/>
          <p:cNvSpPr>
            <a:spLocks noGrp="1"/>
          </p:cNvSpPr>
          <p:nvPr>
            <p:ph type="dt" sz="half" idx="10"/>
            <p:custDataLst>
              <p:tags r:id="rId15"/>
            </p:custDataLst>
          </p:nvPr>
        </p:nvSpPr>
        <p:spPr/>
        <p:txBody>
          <a:bodyPr wrap="square">
            <a:normAutofit/>
          </a:bodyPr>
          <a:lstStyle/>
          <a:p>
            <a:fld id="{5592522B-0F24-4480-B9DD-A9474A6880D6}" type="datetimeFigureOut">
              <a:rPr lang="zh-CN" altLang="en-US" smtClean="0"/>
              <a:t>2025/3/8</a:t>
            </a:fld>
            <a:endParaRPr lang="zh-CN" altLang="en-US"/>
          </a:p>
        </p:txBody>
      </p:sp>
      <p:sp>
        <p:nvSpPr>
          <p:cNvPr id="8" name="页脚占位符 4"/>
          <p:cNvSpPr>
            <a:spLocks noGrp="1"/>
          </p:cNvSpPr>
          <p:nvPr>
            <p:ph type="ftr" sz="quarter" idx="11"/>
            <p:custDataLst>
              <p:tags r:id="rId16"/>
            </p:custDataLst>
          </p:nvPr>
        </p:nvSpPr>
        <p:spPr/>
        <p:txBody>
          <a:bodyPr/>
          <a:lstStyle/>
          <a:p>
            <a:endParaRPr lang="zh-CN" altLang="en-US"/>
          </a:p>
        </p:txBody>
      </p:sp>
      <p:sp>
        <p:nvSpPr>
          <p:cNvPr id="9" name="灯片编号占位符 5"/>
          <p:cNvSpPr>
            <a:spLocks noGrp="1"/>
          </p:cNvSpPr>
          <p:nvPr>
            <p:ph type="sldNum" sz="quarter" idx="12"/>
            <p:custDataLst>
              <p:tags r:id="rId17"/>
            </p:custDataLst>
          </p:nvPr>
        </p:nvSpPr>
        <p:spPr/>
        <p:txBody>
          <a:bodyPr wrap="square">
            <a:normAutofit/>
          </a:bodyPr>
          <a:lstStyle/>
          <a:p>
            <a:fld id="{BE5F26B5-172A-4DC2-B0B7-181CFC56B87C}" type="slidenum">
              <a:rPr lang="zh-CN" altLang="en-US" smtClean="0"/>
              <a:t>‹#›</a:t>
            </a:fld>
            <a:endParaRPr lang="zh-CN" altLang="en-US"/>
          </a:p>
        </p:txBody>
      </p:sp>
      <p:cxnSp>
        <p:nvCxnSpPr>
          <p:cNvPr id="16" name="直接连接符 15"/>
          <p:cNvCxnSpPr/>
          <p:nvPr>
            <p:custDataLst>
              <p:tags r:id="rId18"/>
            </p:custDataLst>
          </p:nvPr>
        </p:nvCxnSpPr>
        <p:spPr>
          <a:xfrm flipH="1">
            <a:off x="9487913" y="3128645"/>
            <a:ext cx="2086638" cy="3729355"/>
          </a:xfrm>
          <a:prstGeom prst="line">
            <a:avLst/>
          </a:prstGeom>
          <a:ln w="12700">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9"/>
            </p:custDataLst>
          </p:nvPr>
        </p:nvCxnSpPr>
        <p:spPr>
          <a:xfrm flipH="1">
            <a:off x="11169564" y="4647363"/>
            <a:ext cx="1000755" cy="1788606"/>
          </a:xfrm>
          <a:prstGeom prst="line">
            <a:avLst/>
          </a:prstGeom>
          <a:ln w="12700">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10" name="矩形 9"/>
          <p:cNvSpPr/>
          <p:nvPr>
            <p:custDataLst>
              <p:tags r:id="rId1"/>
            </p:custDataLst>
          </p:nvPr>
        </p:nvSpPr>
        <p:spPr>
          <a:xfrm>
            <a:off x="0" y="0"/>
            <a:ext cx="12192000" cy="6858000"/>
          </a:xfrm>
          <a:prstGeom prst="rect">
            <a:avLst/>
          </a:prstGeom>
          <a:gradFill flip="none" rotWithShape="1">
            <a:gsLst>
              <a:gs pos="0">
                <a:schemeClr val="accent1">
                  <a:alpha val="30000"/>
                </a:schemeClr>
              </a:gs>
              <a:gs pos="32000">
                <a:schemeClr val="accent1">
                  <a:alpha val="0"/>
                </a:schemeClr>
              </a:gs>
              <a:gs pos="57000">
                <a:schemeClr val="accent1">
                  <a:alpha val="0"/>
                </a:schemeClr>
              </a:gs>
              <a:gs pos="100000">
                <a:schemeClr val="accent1">
                  <a:alpha val="4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custDataLst>
              <p:tags r:id="rId2"/>
            </p:custDataLst>
          </p:nvPr>
        </p:nvSpPr>
        <p:spPr>
          <a:xfrm>
            <a:off x="10691813" y="836613"/>
            <a:ext cx="119893" cy="102391"/>
          </a:xfrm>
          <a:prstGeom prst="parallelogram">
            <a:avLst>
              <a:gd name="adj" fmla="val 5064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custDataLst>
              <p:tags r:id="rId3"/>
            </p:custDataLst>
          </p:nvPr>
        </p:nvSpPr>
        <p:spPr>
          <a:xfrm>
            <a:off x="10797363" y="836613"/>
            <a:ext cx="119893" cy="102391"/>
          </a:xfrm>
          <a:prstGeom prst="parallelogram">
            <a:avLst>
              <a:gd name="adj" fmla="val 50641"/>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custDataLst>
              <p:tags r:id="rId4"/>
            </p:custDataLst>
          </p:nvPr>
        </p:nvSpPr>
        <p:spPr>
          <a:xfrm>
            <a:off x="10902913" y="836613"/>
            <a:ext cx="119893" cy="102391"/>
          </a:xfrm>
          <a:prstGeom prst="parallelogram">
            <a:avLst>
              <a:gd name="adj" fmla="val 50641"/>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custDataLst>
              <p:tags r:id="rId5"/>
            </p:custDataLst>
          </p:nvPr>
        </p:nvSpPr>
        <p:spPr>
          <a:xfrm rot="153305" flipV="1">
            <a:off x="11363946" y="4197556"/>
            <a:ext cx="129789" cy="132300"/>
          </a:xfrm>
          <a:prstGeom prst="triangle">
            <a:avLst/>
          </a:prstGeom>
          <a:gradFill>
            <a:gsLst>
              <a:gs pos="2000">
                <a:schemeClr val="accent1">
                  <a:alpha val="0"/>
                </a:schemeClr>
              </a:gs>
              <a:gs pos="100000">
                <a:schemeClr val="accent1">
                  <a:alpha val="5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custDataLst>
              <p:tags r:id="rId6"/>
            </p:custDataLst>
          </p:nvPr>
        </p:nvSpPr>
        <p:spPr>
          <a:xfrm rot="153305" flipV="1">
            <a:off x="9676294" y="5023766"/>
            <a:ext cx="439521" cy="448024"/>
          </a:xfrm>
          <a:prstGeom prst="triangle">
            <a:avLst/>
          </a:prstGeom>
          <a:gradFill>
            <a:gsLst>
              <a:gs pos="2000">
                <a:schemeClr val="accent1">
                  <a:alpha val="0"/>
                </a:schemeClr>
              </a:gs>
              <a:gs pos="100000">
                <a:schemeClr val="accent1">
                  <a:alpha val="2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4"/>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5"/>
          <p:cNvSpPr>
            <a:spLocks noGrp="1"/>
          </p:cNvSpPr>
          <p:nvPr>
            <p:ph type="ftr" sz="quarter" idx="11"/>
            <p:custDataLst>
              <p:tags r:id="rId8"/>
            </p:custDataLst>
          </p:nvPr>
        </p:nvSpPr>
        <p:spPr/>
        <p:txBody>
          <a:bodyPr/>
          <a:lstStyle/>
          <a:p>
            <a:endParaRPr lang="zh-CN" altLang="en-US"/>
          </a:p>
        </p:txBody>
      </p:sp>
      <p:sp>
        <p:nvSpPr>
          <p:cNvPr id="6" name="灯片编号占位符 6"/>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t>‹#›</a:t>
            </a:fld>
            <a:endParaRPr lang="zh-CN" altLang="en-US"/>
          </a:p>
        </p:txBody>
      </p:sp>
      <p:cxnSp>
        <p:nvCxnSpPr>
          <p:cNvPr id="3" name="直接连接符 2"/>
          <p:cNvCxnSpPr/>
          <p:nvPr>
            <p:custDataLst>
              <p:tags r:id="rId10"/>
            </p:custDataLst>
          </p:nvPr>
        </p:nvCxnSpPr>
        <p:spPr>
          <a:xfrm flipH="1">
            <a:off x="415598" y="0"/>
            <a:ext cx="3342015" cy="6848470"/>
          </a:xfrm>
          <a:prstGeom prst="line">
            <a:avLst/>
          </a:prstGeom>
          <a:ln w="12700">
            <a:gradFill>
              <a:gsLst>
                <a:gs pos="61145">
                  <a:srgbClr val="0157FF">
                    <a:alpha val="10000"/>
                  </a:srgbClr>
                </a:gs>
                <a:gs pos="5000">
                  <a:schemeClr val="accent1">
                    <a:alpha val="20000"/>
                  </a:schemeClr>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11"/>
            </p:custDataLst>
          </p:nvPr>
        </p:nvCxnSpPr>
        <p:spPr>
          <a:xfrm flipH="1">
            <a:off x="0" y="9530"/>
            <a:ext cx="1817359" cy="3724139"/>
          </a:xfrm>
          <a:prstGeom prst="line">
            <a:avLst/>
          </a:prstGeom>
          <a:ln w="9525">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sp>
        <p:nvSpPr>
          <p:cNvPr id="21" name="等腰三角形 20"/>
          <p:cNvSpPr/>
          <p:nvPr>
            <p:custDataLst>
              <p:tags r:id="rId12"/>
            </p:custDataLst>
          </p:nvPr>
        </p:nvSpPr>
        <p:spPr>
          <a:xfrm rot="153305" flipV="1">
            <a:off x="361132" y="1113798"/>
            <a:ext cx="632698" cy="644938"/>
          </a:xfrm>
          <a:prstGeom prst="triangle">
            <a:avLst/>
          </a:prstGeom>
          <a:gradFill>
            <a:gsLst>
              <a:gs pos="2000">
                <a:schemeClr val="accent1">
                  <a:alpha val="0"/>
                </a:schemeClr>
              </a:gs>
              <a:gs pos="100000">
                <a:schemeClr val="accent1">
                  <a:alpha val="1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custDataLst>
              <p:tags r:id="rId13"/>
            </p:custDataLst>
          </p:nvPr>
        </p:nvCxnSpPr>
        <p:spPr>
          <a:xfrm flipH="1">
            <a:off x="9617632" y="2990211"/>
            <a:ext cx="1782297" cy="3867789"/>
          </a:xfrm>
          <a:prstGeom prst="line">
            <a:avLst/>
          </a:prstGeom>
          <a:ln w="12700">
            <a:gradFill>
              <a:gsLst>
                <a:gs pos="9000">
                  <a:schemeClr val="accent1">
                    <a:alpha val="0"/>
                  </a:schemeClr>
                </a:gs>
                <a:gs pos="100000">
                  <a:schemeClr val="accent1">
                    <a:alpha val="3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任意多边形: 形状 23"/>
          <p:cNvSpPr/>
          <p:nvPr>
            <p:custDataLst>
              <p:tags r:id="rId14"/>
            </p:custDataLst>
          </p:nvPr>
        </p:nvSpPr>
        <p:spPr>
          <a:xfrm>
            <a:off x="9826587" y="5432436"/>
            <a:ext cx="892935" cy="1425564"/>
          </a:xfrm>
          <a:custGeom>
            <a:avLst/>
            <a:gdLst>
              <a:gd name="connsiteX0" fmla="*/ 656887 w 892935"/>
              <a:gd name="connsiteY0" fmla="*/ 0 h 1425564"/>
              <a:gd name="connsiteX1" fmla="*/ 892935 w 892935"/>
              <a:gd name="connsiteY1" fmla="*/ 0 h 1425564"/>
              <a:gd name="connsiteX2" fmla="*/ 236048 w 892935"/>
              <a:gd name="connsiteY2" fmla="*/ 1425564 h 1425564"/>
              <a:gd name="connsiteX3" fmla="*/ 0 w 892935"/>
              <a:gd name="connsiteY3" fmla="*/ 1425564 h 1425564"/>
            </a:gdLst>
            <a:ahLst/>
            <a:cxnLst>
              <a:cxn ang="0">
                <a:pos x="connsiteX0" y="connsiteY0"/>
              </a:cxn>
              <a:cxn ang="0">
                <a:pos x="connsiteX1" y="connsiteY1"/>
              </a:cxn>
              <a:cxn ang="0">
                <a:pos x="connsiteX2" y="connsiteY2"/>
              </a:cxn>
              <a:cxn ang="0">
                <a:pos x="connsiteX3" y="connsiteY3"/>
              </a:cxn>
            </a:cxnLst>
            <a:rect l="l" t="t" r="r" b="b"/>
            <a:pathLst>
              <a:path w="892935" h="1425564">
                <a:moveTo>
                  <a:pt x="656887" y="0"/>
                </a:moveTo>
                <a:lnTo>
                  <a:pt x="892935" y="0"/>
                </a:lnTo>
                <a:lnTo>
                  <a:pt x="236048" y="1425564"/>
                </a:lnTo>
                <a:lnTo>
                  <a:pt x="0" y="1425564"/>
                </a:lnTo>
                <a:close/>
              </a:path>
            </a:pathLst>
          </a:custGeom>
          <a:gradFill>
            <a:gsLst>
              <a:gs pos="2000">
                <a:schemeClr val="accent1">
                  <a:alpha val="0"/>
                </a:schemeClr>
              </a:gs>
              <a:gs pos="100000">
                <a:schemeClr val="accent1"/>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cxnSp>
        <p:nvCxnSpPr>
          <p:cNvPr id="25" name="直接连接符 24"/>
          <p:cNvCxnSpPr/>
          <p:nvPr>
            <p:custDataLst>
              <p:tags r:id="rId15"/>
            </p:custDataLst>
          </p:nvPr>
        </p:nvCxnSpPr>
        <p:spPr>
          <a:xfrm flipH="1">
            <a:off x="11299201" y="4263706"/>
            <a:ext cx="892799" cy="1937477"/>
          </a:xfrm>
          <a:prstGeom prst="line">
            <a:avLst/>
          </a:prstGeom>
          <a:ln w="12700">
            <a:gradFill>
              <a:gsLst>
                <a:gs pos="3000">
                  <a:schemeClr val="accent1">
                    <a:alpha val="40000"/>
                  </a:schemeClr>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custDataLst>
              <p:tags r:id="rId16"/>
            </p:custDataLst>
          </p:nvPr>
        </p:nvSpPr>
        <p:spPr>
          <a:xfrm>
            <a:off x="2641600" y="3183890"/>
            <a:ext cx="8854440" cy="2297430"/>
          </a:xfrm>
        </p:spPr>
        <p:txBody>
          <a:bodyPr wrap="square" anchor="t" anchorCtr="0">
            <a:normAutofit/>
          </a:bodyPr>
          <a:lstStyle>
            <a:lvl1pPr algn="l">
              <a:defRPr lang="zh-CN" altLang="en-US" sz="5400" b="1" u="none" strike="noStrike" kern="1200" cap="none" spc="300" normalizeH="0" baseline="0" dirty="0">
                <a:gradFill flip="none" rotWithShape="1">
                  <a:gsLst>
                    <a:gs pos="31000">
                      <a:schemeClr val="tx1"/>
                    </a:gs>
                    <a:gs pos="100000">
                      <a:schemeClr val="accent1"/>
                    </a:gs>
                  </a:gsLst>
                  <a:lin ang="2700000" scaled="1"/>
                  <a:tileRect/>
                </a:gradFill>
                <a:uFillTx/>
                <a:latin typeface="+mj-lt"/>
                <a:ea typeface="+mj-ea"/>
                <a:cs typeface="+mj-cs"/>
              </a:defRPr>
            </a:lvl1pPr>
          </a:lstStyle>
          <a:p>
            <a:r>
              <a:rPr dirty="0">
                <a:sym typeface="+mn-ea"/>
              </a:rPr>
              <a:t>单击此处编辑母版标题样式</a:t>
            </a:r>
            <a:endParaRPr lang="zh-CN" altLang="en-US" dirty="0"/>
          </a:p>
        </p:txBody>
      </p:sp>
      <p:sp>
        <p:nvSpPr>
          <p:cNvPr id="8" name="节编号 3"/>
          <p:cNvSpPr>
            <a:spLocks noGrp="1"/>
          </p:cNvSpPr>
          <p:nvPr>
            <p:ph type="body" sz="quarter" idx="13" hasCustomPrompt="1"/>
            <p:custDataLst>
              <p:tags r:id="rId17"/>
            </p:custDataLst>
          </p:nvPr>
        </p:nvSpPr>
        <p:spPr>
          <a:xfrm>
            <a:off x="2674620" y="2120908"/>
            <a:ext cx="2472690" cy="548892"/>
          </a:xfrm>
          <a:prstGeom prst="parallelogram">
            <a:avLst>
              <a:gd name="adj" fmla="val 49188"/>
            </a:avLst>
          </a:prstGeom>
          <a:gradFill>
            <a:gsLst>
              <a:gs pos="0">
                <a:schemeClr val="accent2"/>
              </a:gs>
              <a:gs pos="58000">
                <a:schemeClr val="accent1"/>
              </a:gs>
            </a:gsLst>
            <a:lin ang="2700000" scaled="1"/>
          </a:gradFill>
        </p:spPr>
        <p:txBody>
          <a:bodyPr wrap="none" rtlCol="0" anchor="ctr" anchorCtr="1">
            <a:normAutofit/>
          </a:bodyPr>
          <a:lstStyle>
            <a:lvl1pPr marL="0" indent="0" algn="r">
              <a:lnSpc>
                <a:spcPct val="100000"/>
              </a:lnSpc>
              <a:spcBef>
                <a:spcPts val="0"/>
              </a:spcBef>
              <a:buNone/>
              <a:defRPr lang="zh-CN" altLang="en-US" sz="1800" b="1" dirty="0">
                <a:solidFill>
                  <a:srgbClr val="FFFFFF"/>
                </a:solidFill>
              </a:defRPr>
            </a:lvl1pPr>
          </a:lstStyle>
          <a:p>
            <a:pPr marL="0" lvl="0" algn="ctr"/>
            <a:r>
              <a:rPr lang="zh-CN" altLang="en-US" dirty="0"/>
              <a:t>节编号</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gradFill>
                  <a:gsLst>
                    <a:gs pos="24000">
                      <a:schemeClr val="tx1"/>
                    </a:gs>
                    <a:gs pos="91000">
                      <a:schemeClr val="accent1"/>
                    </a:gs>
                  </a:gsLst>
                  <a:lin ang="2700000" scaled="1"/>
                </a:gradFill>
              </a:defRPr>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2025/3/8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hasCustomPrompt="1"/>
            <p:custDataLst>
              <p:tags r:id="rId3"/>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2025/3/8</a:t>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2025/3/8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2025/3/8</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2025/3/8</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21" name="矩形 20"/>
          <p:cNvSpPr/>
          <p:nvPr>
            <p:custDataLst>
              <p:tags r:id="rId1"/>
            </p:custDataLst>
          </p:nvPr>
        </p:nvSpPr>
        <p:spPr>
          <a:xfrm flipH="1">
            <a:off x="0" y="0"/>
            <a:ext cx="121896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custDataLst>
              <p:tags r:id="rId2"/>
            </p:custDataLst>
          </p:nvPr>
        </p:nvSpPr>
        <p:spPr>
          <a:xfrm flipH="1">
            <a:off x="0" y="0"/>
            <a:ext cx="12192000" cy="6858000"/>
          </a:xfrm>
          <a:prstGeom prst="rect">
            <a:avLst/>
          </a:prstGeom>
          <a:gradFill flip="none" rotWithShape="1">
            <a:gsLst>
              <a:gs pos="49000">
                <a:schemeClr val="accent1">
                  <a:alpha val="0"/>
                </a:schemeClr>
              </a:gs>
              <a:gs pos="100000">
                <a:schemeClr val="accent1">
                  <a:alpha val="63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custDataLst>
              <p:tags r:id="rId3"/>
            </p:custDataLst>
          </p:nvPr>
        </p:nvSpPr>
        <p:spPr>
          <a:xfrm flipH="1">
            <a:off x="0" y="0"/>
            <a:ext cx="12192000" cy="6858000"/>
          </a:xfrm>
          <a:prstGeom prst="rect">
            <a:avLst/>
          </a:prstGeom>
          <a:gradFill flip="none" rotWithShape="1">
            <a:gsLst>
              <a:gs pos="71000">
                <a:schemeClr val="accent1">
                  <a:alpha val="0"/>
                </a:schemeClr>
              </a:gs>
              <a:gs pos="100000">
                <a:schemeClr val="accent1">
                  <a:alpha val="30000"/>
                </a:schemeClr>
              </a:gs>
            </a:gsLst>
            <a:lin ang="135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custDataLst>
              <p:tags r:id="rId4"/>
            </p:custDataLst>
          </p:nvPr>
        </p:nvSpPr>
        <p:spPr>
          <a:xfrm flipH="1">
            <a:off x="1176872" y="1312092"/>
            <a:ext cx="3941754" cy="3941754"/>
          </a:xfrm>
          <a:prstGeom prst="ellipse">
            <a:avLst/>
          </a:prstGeom>
          <a:gradFill flip="none" rotWithShape="1">
            <a:gsLst>
              <a:gs pos="100000">
                <a:schemeClr val="accent1">
                  <a:alpha val="0"/>
                </a:schemeClr>
              </a:gs>
              <a:gs pos="0">
                <a:schemeClr val="accent1"/>
              </a:gs>
            </a:gsLst>
            <a:path path="shap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custDataLst>
              <p:tags r:id="rId5"/>
            </p:custDataLst>
          </p:nvPr>
        </p:nvCxnSpPr>
        <p:spPr>
          <a:xfrm>
            <a:off x="447629" y="2990211"/>
            <a:ext cx="1782297" cy="3867789"/>
          </a:xfrm>
          <a:prstGeom prst="line">
            <a:avLst/>
          </a:prstGeom>
          <a:ln w="12700">
            <a:gradFill>
              <a:gsLst>
                <a:gs pos="9000">
                  <a:schemeClr val="accent1">
                    <a:alpha val="0"/>
                  </a:schemeClr>
                </a:gs>
                <a:gs pos="100000">
                  <a:schemeClr val="accent1">
                    <a:alpha val="3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6" name="任意多边形: 形状 25"/>
          <p:cNvSpPr/>
          <p:nvPr>
            <p:custDataLst>
              <p:tags r:id="rId6"/>
            </p:custDataLst>
          </p:nvPr>
        </p:nvSpPr>
        <p:spPr>
          <a:xfrm flipH="1">
            <a:off x="1144855" y="5432436"/>
            <a:ext cx="892935" cy="1425564"/>
          </a:xfrm>
          <a:custGeom>
            <a:avLst/>
            <a:gdLst>
              <a:gd name="connsiteX0" fmla="*/ 656887 w 892935"/>
              <a:gd name="connsiteY0" fmla="*/ 0 h 1425564"/>
              <a:gd name="connsiteX1" fmla="*/ 892935 w 892935"/>
              <a:gd name="connsiteY1" fmla="*/ 0 h 1425564"/>
              <a:gd name="connsiteX2" fmla="*/ 236048 w 892935"/>
              <a:gd name="connsiteY2" fmla="*/ 1425564 h 1425564"/>
              <a:gd name="connsiteX3" fmla="*/ 0 w 892935"/>
              <a:gd name="connsiteY3" fmla="*/ 1425564 h 1425564"/>
            </a:gdLst>
            <a:ahLst/>
            <a:cxnLst>
              <a:cxn ang="0">
                <a:pos x="connsiteX0" y="connsiteY0"/>
              </a:cxn>
              <a:cxn ang="0">
                <a:pos x="connsiteX1" y="connsiteY1"/>
              </a:cxn>
              <a:cxn ang="0">
                <a:pos x="connsiteX2" y="connsiteY2"/>
              </a:cxn>
              <a:cxn ang="0">
                <a:pos x="connsiteX3" y="connsiteY3"/>
              </a:cxn>
            </a:cxnLst>
            <a:rect l="l" t="t" r="r" b="b"/>
            <a:pathLst>
              <a:path w="892935" h="1425564">
                <a:moveTo>
                  <a:pt x="656887" y="0"/>
                </a:moveTo>
                <a:lnTo>
                  <a:pt x="892935" y="0"/>
                </a:lnTo>
                <a:lnTo>
                  <a:pt x="236048" y="1425564"/>
                </a:lnTo>
                <a:lnTo>
                  <a:pt x="0" y="1425564"/>
                </a:lnTo>
                <a:close/>
              </a:path>
            </a:pathLst>
          </a:custGeom>
          <a:gradFill>
            <a:gsLst>
              <a:gs pos="2000">
                <a:schemeClr val="accent1">
                  <a:alpha val="0"/>
                </a:schemeClr>
              </a:gs>
              <a:gs pos="100000">
                <a:schemeClr val="accent1">
                  <a:alpha val="4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7" name="等腰三角形 26"/>
          <p:cNvSpPr/>
          <p:nvPr>
            <p:custDataLst>
              <p:tags r:id="rId7"/>
            </p:custDataLst>
          </p:nvPr>
        </p:nvSpPr>
        <p:spPr>
          <a:xfrm rot="21446695" flipH="1" flipV="1">
            <a:off x="429717" y="4197556"/>
            <a:ext cx="129789" cy="132300"/>
          </a:xfrm>
          <a:prstGeom prst="triangle">
            <a:avLst/>
          </a:prstGeom>
          <a:gradFill>
            <a:gsLst>
              <a:gs pos="2000">
                <a:schemeClr val="accent1">
                  <a:alpha val="0"/>
                </a:schemeClr>
              </a:gs>
              <a:gs pos="100000">
                <a:schemeClr val="accent1">
                  <a:alpha val="5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p:cNvSpPr/>
          <p:nvPr>
            <p:custDataLst>
              <p:tags r:id="rId8"/>
            </p:custDataLst>
          </p:nvPr>
        </p:nvSpPr>
        <p:spPr>
          <a:xfrm rot="21446695" flipH="1" flipV="1">
            <a:off x="1642300" y="5117810"/>
            <a:ext cx="281981" cy="287436"/>
          </a:xfrm>
          <a:prstGeom prst="triangle">
            <a:avLst/>
          </a:prstGeom>
          <a:gradFill>
            <a:gsLst>
              <a:gs pos="2000">
                <a:schemeClr val="accent1">
                  <a:alpha val="0"/>
                </a:schemeClr>
              </a:gs>
              <a:gs pos="100000">
                <a:schemeClr val="accent1">
                  <a:alpha val="2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5"/>
          <p:cNvSpPr/>
          <p:nvPr>
            <p:custDataLst>
              <p:tags r:id="rId9"/>
            </p:custDataLst>
          </p:nvPr>
        </p:nvSpPr>
        <p:spPr>
          <a:xfrm flipH="1">
            <a:off x="701274" y="1600990"/>
            <a:ext cx="4667150" cy="3502229"/>
          </a:xfrm>
          <a:custGeom>
            <a:avLst/>
            <a:gdLst>
              <a:gd name="connsiteX0" fmla="*/ 34527 w 4667150"/>
              <a:gd name="connsiteY0" fmla="*/ 2715607 h 3502229"/>
              <a:gd name="connsiteX1" fmla="*/ 1213435 w 4667150"/>
              <a:gd name="connsiteY1" fmla="*/ 206895 h 3502229"/>
              <a:gd name="connsiteX2" fmla="*/ 1574657 w 4667150"/>
              <a:gd name="connsiteY2" fmla="*/ 1751 h 3502229"/>
              <a:gd name="connsiteX3" fmla="*/ 4342211 w 4667150"/>
              <a:gd name="connsiteY3" fmla="*/ 275258 h 3502229"/>
              <a:gd name="connsiteX4" fmla="*/ 4632624 w 4667150"/>
              <a:gd name="connsiteY4" fmla="*/ 786623 h 3502229"/>
              <a:gd name="connsiteX5" fmla="*/ 3453716 w 4667150"/>
              <a:gd name="connsiteY5" fmla="*/ 3295335 h 3502229"/>
              <a:gd name="connsiteX6" fmla="*/ 3092493 w 4667150"/>
              <a:gd name="connsiteY6" fmla="*/ 3500479 h 3502229"/>
              <a:gd name="connsiteX7" fmla="*/ 324939 w 4667150"/>
              <a:gd name="connsiteY7" fmla="*/ 3226972 h 3502229"/>
              <a:gd name="connsiteX8" fmla="*/ 34527 w 4667150"/>
              <a:gd name="connsiteY8" fmla="*/ 2715607 h 350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150" h="3502229">
                <a:moveTo>
                  <a:pt x="34527" y="2715607"/>
                </a:moveTo>
                <a:lnTo>
                  <a:pt x="1213435" y="206895"/>
                </a:lnTo>
                <a:cubicBezTo>
                  <a:pt x="1278220" y="69033"/>
                  <a:pt x="1423070" y="-13230"/>
                  <a:pt x="1574657" y="1751"/>
                </a:cubicBezTo>
                <a:lnTo>
                  <a:pt x="4342211" y="275258"/>
                </a:lnTo>
                <a:cubicBezTo>
                  <a:pt x="4589707" y="299717"/>
                  <a:pt x="4738398" y="561536"/>
                  <a:pt x="4632624" y="786623"/>
                </a:cubicBezTo>
                <a:lnTo>
                  <a:pt x="3453716" y="3295335"/>
                </a:lnTo>
                <a:cubicBezTo>
                  <a:pt x="3388930" y="3433197"/>
                  <a:pt x="3244080" y="3515460"/>
                  <a:pt x="3092493" y="3500479"/>
                </a:cubicBezTo>
                <a:lnTo>
                  <a:pt x="324939" y="3226972"/>
                </a:lnTo>
                <a:cubicBezTo>
                  <a:pt x="77443" y="3202513"/>
                  <a:pt x="-71247" y="2940694"/>
                  <a:pt x="34527" y="2715607"/>
                </a:cubicBezTo>
              </a:path>
            </a:pathLst>
          </a:custGeom>
          <a:noFill/>
          <a:ln>
            <a:gradFill flip="none" rotWithShape="1">
              <a:gsLst>
                <a:gs pos="42000">
                  <a:schemeClr val="accent1"/>
                </a:gs>
                <a:gs pos="0">
                  <a:schemeClr val="accent1">
                    <a:alpha val="0"/>
                  </a:schemeClr>
                </a:gs>
                <a:gs pos="61000">
                  <a:schemeClr val="accent2"/>
                </a:gs>
                <a:gs pos="95000">
                  <a:schemeClr val="accent1">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
        <p:nvSpPr>
          <p:cNvPr id="30" name="平行四边形 5"/>
          <p:cNvSpPr/>
          <p:nvPr>
            <p:custDataLst>
              <p:tags r:id="rId10"/>
            </p:custDataLst>
          </p:nvPr>
        </p:nvSpPr>
        <p:spPr>
          <a:xfrm flipH="1">
            <a:off x="927659" y="1796462"/>
            <a:ext cx="4214380" cy="3111285"/>
          </a:xfrm>
          <a:custGeom>
            <a:avLst/>
            <a:gdLst>
              <a:gd name="connsiteX0" fmla="*/ 34527 w 4667150"/>
              <a:gd name="connsiteY0" fmla="*/ 2715607 h 3502229"/>
              <a:gd name="connsiteX1" fmla="*/ 1213435 w 4667150"/>
              <a:gd name="connsiteY1" fmla="*/ 206895 h 3502229"/>
              <a:gd name="connsiteX2" fmla="*/ 1574657 w 4667150"/>
              <a:gd name="connsiteY2" fmla="*/ 1751 h 3502229"/>
              <a:gd name="connsiteX3" fmla="*/ 4342211 w 4667150"/>
              <a:gd name="connsiteY3" fmla="*/ 275258 h 3502229"/>
              <a:gd name="connsiteX4" fmla="*/ 4632624 w 4667150"/>
              <a:gd name="connsiteY4" fmla="*/ 786623 h 3502229"/>
              <a:gd name="connsiteX5" fmla="*/ 3453716 w 4667150"/>
              <a:gd name="connsiteY5" fmla="*/ 3295335 h 3502229"/>
              <a:gd name="connsiteX6" fmla="*/ 3092493 w 4667150"/>
              <a:gd name="connsiteY6" fmla="*/ 3500479 h 3502229"/>
              <a:gd name="connsiteX7" fmla="*/ 324939 w 4667150"/>
              <a:gd name="connsiteY7" fmla="*/ 3226972 h 3502229"/>
              <a:gd name="connsiteX8" fmla="*/ 34527 w 4667150"/>
              <a:gd name="connsiteY8" fmla="*/ 2715607 h 350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67150" h="3502229">
                <a:moveTo>
                  <a:pt x="34527" y="2715607"/>
                </a:moveTo>
                <a:lnTo>
                  <a:pt x="1213435" y="206895"/>
                </a:lnTo>
                <a:cubicBezTo>
                  <a:pt x="1278220" y="69033"/>
                  <a:pt x="1423070" y="-13230"/>
                  <a:pt x="1574657" y="1751"/>
                </a:cubicBezTo>
                <a:lnTo>
                  <a:pt x="4342211" y="275258"/>
                </a:lnTo>
                <a:cubicBezTo>
                  <a:pt x="4589707" y="299717"/>
                  <a:pt x="4738398" y="561536"/>
                  <a:pt x="4632624" y="786623"/>
                </a:cubicBezTo>
                <a:lnTo>
                  <a:pt x="3453716" y="3295335"/>
                </a:lnTo>
                <a:cubicBezTo>
                  <a:pt x="3388930" y="3433197"/>
                  <a:pt x="3244080" y="3515460"/>
                  <a:pt x="3092493" y="3500479"/>
                </a:cubicBezTo>
                <a:lnTo>
                  <a:pt x="324939" y="3226972"/>
                </a:lnTo>
                <a:cubicBezTo>
                  <a:pt x="77443" y="3202513"/>
                  <a:pt x="-71247" y="2940694"/>
                  <a:pt x="34527" y="2715607"/>
                </a:cubicBezTo>
              </a:path>
            </a:pathLst>
          </a:custGeom>
          <a:noFill/>
          <a:ln w="28575">
            <a:gradFill flip="none" rotWithShape="1">
              <a:gsLst>
                <a:gs pos="25000">
                  <a:schemeClr val="accent1"/>
                </a:gs>
                <a:gs pos="0">
                  <a:schemeClr val="accent1">
                    <a:alpha val="0"/>
                  </a:schemeClr>
                </a:gs>
                <a:gs pos="61000">
                  <a:schemeClr val="accent2"/>
                </a:gs>
                <a:gs pos="95000">
                  <a:schemeClr val="accent1">
                    <a:alpha val="0"/>
                  </a:schemeClr>
                </a:gs>
              </a:gsLst>
              <a:lin ang="0" scaled="1"/>
              <a:tileRect/>
            </a:gra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p>
        </p:txBody>
      </p:sp>
      <p:pic>
        <p:nvPicPr>
          <p:cNvPr id="31" name="图片 30"/>
          <p:cNvPicPr>
            <a:picLocks noChangeAspect="1"/>
          </p:cNvPicPr>
          <p:nvPr>
            <p:custDataLst>
              <p:tags r:id="rId11"/>
            </p:custDataLst>
          </p:nvPr>
        </p:nvPicPr>
        <p:blipFill>
          <a:blip r:embed="rId62" cstate="print">
            <a:extLst>
              <a:ext uri="{BEBA8EAE-BF5A-486C-A8C5-ECC9F3942E4B}">
                <a14:imgProps xmlns:a14="http://schemas.microsoft.com/office/drawing/2010/main">
                  <a14:imgLayer r:embed="rId63">
                    <a14:imgEffect>
                      <a14:colorTemperature colorTemp="4700"/>
                    </a14:imgEffect>
                  </a14:imgLayer>
                </a14:imgProps>
              </a:ext>
              <a:ext uri="{28A0092B-C50C-407E-A947-70E740481C1C}">
                <a14:useLocalDpi xmlns:a14="http://schemas.microsoft.com/office/drawing/2010/main" val="0"/>
              </a:ext>
            </a:extLst>
          </a:blip>
          <a:stretch>
            <a:fillRect/>
          </a:stretch>
        </p:blipFill>
        <p:spPr>
          <a:xfrm flipH="1">
            <a:off x="1488077" y="2116224"/>
            <a:ext cx="3174051" cy="2427771"/>
          </a:xfrm>
          <a:prstGeom prst="rect">
            <a:avLst/>
          </a:prstGeom>
          <a:effectLst>
            <a:outerShdw blurRad="190500" dist="317500" dir="7200000" algn="tl" rotWithShape="0">
              <a:schemeClr val="bg2">
                <a:alpha val="70000"/>
              </a:schemeClr>
            </a:outerShdw>
          </a:effectLst>
        </p:spPr>
      </p:pic>
      <p:pic>
        <p:nvPicPr>
          <p:cNvPr id="32" name="图片 31"/>
          <p:cNvPicPr>
            <a:picLocks noChangeAspect="1"/>
          </p:cNvPicPr>
          <p:nvPr>
            <p:custDataLst>
              <p:tags r:id="rId12"/>
            </p:custDataLst>
          </p:nvPr>
        </p:nvPicPr>
        <p:blipFill rotWithShape="1">
          <a:blip r:embed="rId64" cstate="print">
            <a:duotone>
              <a:prstClr val="black"/>
              <a:schemeClr val="accent2">
                <a:tint val="45000"/>
                <a:satMod val="400000"/>
              </a:schemeClr>
            </a:duotone>
            <a:extLst>
              <a:ext uri="{BEBA8EAE-BF5A-486C-A8C5-ECC9F3942E4B}">
                <a14:imgProps xmlns:a14="http://schemas.microsoft.com/office/drawing/2010/main">
                  <a14:imgLayer r:embed="rId65">
                    <a14:imgEffect>
                      <a14:brightnessContrast bright="40000"/>
                    </a14:imgEffect>
                    <a14:imgEffect>
                      <a14:saturation sat="0"/>
                    </a14:imgEffect>
                  </a14:imgLayer>
                </a14:imgProps>
              </a:ext>
              <a:ext uri="{28A0092B-C50C-407E-A947-70E740481C1C}">
                <a14:useLocalDpi xmlns:a14="http://schemas.microsoft.com/office/drawing/2010/main" val="0"/>
              </a:ext>
            </a:extLst>
          </a:blip>
          <a:srcRect b="16742"/>
          <a:stretch>
            <a:fillRect/>
          </a:stretch>
        </p:blipFill>
        <p:spPr>
          <a:xfrm rot="20057029" flipH="1">
            <a:off x="952993" y="2704940"/>
            <a:ext cx="1247498" cy="2178651"/>
          </a:xfrm>
          <a:prstGeom prst="rect">
            <a:avLst/>
          </a:prstGeom>
        </p:spPr>
      </p:pic>
      <p:pic>
        <p:nvPicPr>
          <p:cNvPr id="33" name="图片 32"/>
          <p:cNvPicPr>
            <a:picLocks noChangeAspect="1"/>
          </p:cNvPicPr>
          <p:nvPr>
            <p:custDataLst>
              <p:tags r:id="rId13"/>
            </p:custDataLst>
          </p:nvPr>
        </p:nvPicPr>
        <p:blipFill>
          <a:blip r:embed="rId66" cstate="print">
            <a:duotone>
              <a:prstClr val="black"/>
              <a:schemeClr val="accent2">
                <a:tint val="45000"/>
                <a:satMod val="400000"/>
              </a:schemeClr>
            </a:duotone>
            <a:extLst>
              <a:ext uri="{BEBA8EAE-BF5A-486C-A8C5-ECC9F3942E4B}">
                <a14:imgProps xmlns:a14="http://schemas.microsoft.com/office/drawing/2010/main">
                  <a14:imgLayer r:embed="rId67">
                    <a14:imgEffect>
                      <a14:brightnessContrast bright="40000"/>
                    </a14:imgEffect>
                    <a14:imgEffect>
                      <a14:saturation sat="0"/>
                    </a14:imgEffect>
                  </a14:imgLayer>
                </a14:imgProps>
              </a:ext>
              <a:ext uri="{28A0092B-C50C-407E-A947-70E740481C1C}">
                <a14:useLocalDpi xmlns:a14="http://schemas.microsoft.com/office/drawing/2010/main" val="0"/>
              </a:ext>
            </a:extLst>
          </a:blip>
          <a:stretch>
            <a:fillRect/>
          </a:stretch>
        </p:blipFill>
        <p:spPr>
          <a:xfrm rot="15865076" flipH="1">
            <a:off x="1974736" y="598666"/>
            <a:ext cx="1215271" cy="2616741"/>
          </a:xfrm>
          <a:prstGeom prst="rect">
            <a:avLst/>
          </a:prstGeom>
        </p:spPr>
      </p:pic>
      <p:pic>
        <p:nvPicPr>
          <p:cNvPr id="34" name="图片 33"/>
          <p:cNvPicPr>
            <a:picLocks noChangeAspect="1"/>
          </p:cNvPicPr>
          <p:nvPr>
            <p:custDataLst>
              <p:tags r:id="rId14"/>
            </p:custDataLst>
          </p:nvPr>
        </p:nvPicPr>
        <p:blipFill>
          <a:blip r:embed="rId68" cstate="print">
            <a:duotone>
              <a:prstClr val="black"/>
              <a:schemeClr val="accent2">
                <a:tint val="45000"/>
                <a:satMod val="400000"/>
              </a:schemeClr>
            </a:duotone>
            <a:extLst>
              <a:ext uri="{BEBA8EAE-BF5A-486C-A8C5-ECC9F3942E4B}">
                <a14:imgProps xmlns:a14="http://schemas.microsoft.com/office/drawing/2010/main">
                  <a14:imgLayer r:embed="rId69">
                    <a14:imgEffect>
                      <a14:brightnessContrast bright="40000"/>
                    </a14:imgEffect>
                    <a14:imgEffect>
                      <a14:saturation sat="0"/>
                    </a14:imgEffect>
                  </a14:imgLayer>
                </a14:imgProps>
              </a:ext>
              <a:ext uri="{28A0092B-C50C-407E-A947-70E740481C1C}">
                <a14:useLocalDpi xmlns:a14="http://schemas.microsoft.com/office/drawing/2010/main" val="0"/>
              </a:ext>
            </a:extLst>
          </a:blip>
          <a:stretch>
            <a:fillRect/>
          </a:stretch>
        </p:blipFill>
        <p:spPr>
          <a:xfrm rot="20039499" flipH="1">
            <a:off x="3802349" y="1681841"/>
            <a:ext cx="1443533" cy="2616741"/>
          </a:xfrm>
          <a:prstGeom prst="rect">
            <a:avLst/>
          </a:prstGeom>
        </p:spPr>
      </p:pic>
      <p:cxnSp>
        <p:nvCxnSpPr>
          <p:cNvPr id="36" name="直接连接符 35"/>
          <p:cNvCxnSpPr/>
          <p:nvPr>
            <p:custDataLst>
              <p:tags r:id="rId15"/>
            </p:custDataLst>
          </p:nvPr>
        </p:nvCxnSpPr>
        <p:spPr>
          <a:xfrm>
            <a:off x="0" y="4263706"/>
            <a:ext cx="892799" cy="1937477"/>
          </a:xfrm>
          <a:prstGeom prst="line">
            <a:avLst/>
          </a:prstGeom>
          <a:ln w="12700">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custDataLst>
              <p:tags r:id="rId16"/>
            </p:custDataLst>
          </p:nvPr>
        </p:nvCxnSpPr>
        <p:spPr>
          <a:xfrm>
            <a:off x="10374641" y="9530"/>
            <a:ext cx="1817359" cy="3724139"/>
          </a:xfrm>
          <a:prstGeom prst="line">
            <a:avLst/>
          </a:prstGeom>
          <a:ln w="9525">
            <a:solidFill>
              <a:schemeClr val="accent1">
                <a:alpha val="10000"/>
              </a:schemeClr>
            </a:solidFill>
          </a:ln>
        </p:spPr>
        <p:style>
          <a:lnRef idx="1">
            <a:schemeClr val="accent1"/>
          </a:lnRef>
          <a:fillRef idx="0">
            <a:schemeClr val="accent1"/>
          </a:fillRef>
          <a:effectRef idx="0">
            <a:schemeClr val="accent1"/>
          </a:effectRef>
          <a:fontRef idx="minor">
            <a:schemeClr val="tx1"/>
          </a:fontRef>
        </p:style>
      </p:cxnSp>
      <p:sp>
        <p:nvSpPr>
          <p:cNvPr id="38" name="等腰三角形 37"/>
          <p:cNvSpPr/>
          <p:nvPr>
            <p:custDataLst>
              <p:tags r:id="rId17"/>
            </p:custDataLst>
          </p:nvPr>
        </p:nvSpPr>
        <p:spPr>
          <a:xfrm rot="21446695" flipH="1" flipV="1">
            <a:off x="11474862" y="948178"/>
            <a:ext cx="281981" cy="287436"/>
          </a:xfrm>
          <a:prstGeom prst="triangle">
            <a:avLst/>
          </a:prstGeom>
          <a:gradFill>
            <a:gsLst>
              <a:gs pos="2000">
                <a:schemeClr val="accent1">
                  <a:alpha val="0"/>
                </a:schemeClr>
              </a:gs>
              <a:gs pos="100000">
                <a:schemeClr val="accent1">
                  <a:alpha val="2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直接连接符 38"/>
          <p:cNvCxnSpPr/>
          <p:nvPr>
            <p:custDataLst>
              <p:tags r:id="rId18"/>
            </p:custDataLst>
          </p:nvPr>
        </p:nvCxnSpPr>
        <p:spPr>
          <a:xfrm>
            <a:off x="4574916" y="5154621"/>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0" name="椭圆 39"/>
          <p:cNvSpPr/>
          <p:nvPr>
            <p:custDataLst>
              <p:tags r:id="rId19"/>
            </p:custDataLst>
          </p:nvPr>
        </p:nvSpPr>
        <p:spPr>
          <a:xfrm flipH="1">
            <a:off x="4544641" y="5123155"/>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1" name="直接连接符 40"/>
          <p:cNvCxnSpPr/>
          <p:nvPr>
            <p:custDataLst>
              <p:tags r:id="rId20"/>
            </p:custDataLst>
          </p:nvPr>
        </p:nvCxnSpPr>
        <p:spPr>
          <a:xfrm>
            <a:off x="4366795" y="5172478"/>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2" name="椭圆 41"/>
          <p:cNvSpPr/>
          <p:nvPr>
            <p:custDataLst>
              <p:tags r:id="rId21"/>
            </p:custDataLst>
          </p:nvPr>
        </p:nvSpPr>
        <p:spPr>
          <a:xfrm flipH="1">
            <a:off x="4336520" y="5141012"/>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3" name="直接连接符 42"/>
          <p:cNvCxnSpPr/>
          <p:nvPr>
            <p:custDataLst>
              <p:tags r:id="rId22"/>
            </p:custDataLst>
          </p:nvPr>
        </p:nvCxnSpPr>
        <p:spPr>
          <a:xfrm>
            <a:off x="4158674" y="5190335"/>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4" name="椭圆 43"/>
          <p:cNvSpPr/>
          <p:nvPr>
            <p:custDataLst>
              <p:tags r:id="rId23"/>
            </p:custDataLst>
          </p:nvPr>
        </p:nvSpPr>
        <p:spPr>
          <a:xfrm flipH="1">
            <a:off x="4128399" y="5158869"/>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5" name="直接连接符 44"/>
          <p:cNvCxnSpPr/>
          <p:nvPr>
            <p:custDataLst>
              <p:tags r:id="rId24"/>
            </p:custDataLst>
          </p:nvPr>
        </p:nvCxnSpPr>
        <p:spPr>
          <a:xfrm>
            <a:off x="3950553" y="5208192"/>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6" name="椭圆 45"/>
          <p:cNvSpPr/>
          <p:nvPr>
            <p:custDataLst>
              <p:tags r:id="rId25"/>
            </p:custDataLst>
          </p:nvPr>
        </p:nvSpPr>
        <p:spPr>
          <a:xfrm flipH="1">
            <a:off x="3920278" y="5176726"/>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7" name="直接连接符 46"/>
          <p:cNvCxnSpPr/>
          <p:nvPr>
            <p:custDataLst>
              <p:tags r:id="rId26"/>
            </p:custDataLst>
          </p:nvPr>
        </p:nvCxnSpPr>
        <p:spPr>
          <a:xfrm>
            <a:off x="3742432" y="5226049"/>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48" name="椭圆 47"/>
          <p:cNvSpPr/>
          <p:nvPr>
            <p:custDataLst>
              <p:tags r:id="rId27"/>
            </p:custDataLst>
          </p:nvPr>
        </p:nvSpPr>
        <p:spPr>
          <a:xfrm flipH="1">
            <a:off x="3712157" y="5194583"/>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49" name="直接连接符 48"/>
          <p:cNvCxnSpPr/>
          <p:nvPr>
            <p:custDataLst>
              <p:tags r:id="rId28"/>
            </p:custDataLst>
          </p:nvPr>
        </p:nvCxnSpPr>
        <p:spPr>
          <a:xfrm>
            <a:off x="3534311" y="5243906"/>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0" name="椭圆 49"/>
          <p:cNvSpPr/>
          <p:nvPr>
            <p:custDataLst>
              <p:tags r:id="rId29"/>
            </p:custDataLst>
          </p:nvPr>
        </p:nvSpPr>
        <p:spPr>
          <a:xfrm flipH="1">
            <a:off x="3504036" y="5212440"/>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1" name="直接连接符 50"/>
          <p:cNvCxnSpPr/>
          <p:nvPr>
            <p:custDataLst>
              <p:tags r:id="rId30"/>
            </p:custDataLst>
          </p:nvPr>
        </p:nvCxnSpPr>
        <p:spPr>
          <a:xfrm>
            <a:off x="3326190" y="5261763"/>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2" name="椭圆 51"/>
          <p:cNvSpPr/>
          <p:nvPr>
            <p:custDataLst>
              <p:tags r:id="rId31"/>
            </p:custDataLst>
          </p:nvPr>
        </p:nvSpPr>
        <p:spPr>
          <a:xfrm flipH="1">
            <a:off x="3295915" y="5230297"/>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3" name="直接连接符 52"/>
          <p:cNvCxnSpPr/>
          <p:nvPr>
            <p:custDataLst>
              <p:tags r:id="rId32"/>
            </p:custDataLst>
          </p:nvPr>
        </p:nvCxnSpPr>
        <p:spPr>
          <a:xfrm>
            <a:off x="3118067" y="5279619"/>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4" name="椭圆 53"/>
          <p:cNvSpPr/>
          <p:nvPr>
            <p:custDataLst>
              <p:tags r:id="rId33"/>
            </p:custDataLst>
          </p:nvPr>
        </p:nvSpPr>
        <p:spPr>
          <a:xfrm flipH="1">
            <a:off x="3087792" y="5248153"/>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5" name="直接连接符 54"/>
          <p:cNvCxnSpPr/>
          <p:nvPr>
            <p:custDataLst>
              <p:tags r:id="rId34"/>
            </p:custDataLst>
          </p:nvPr>
        </p:nvCxnSpPr>
        <p:spPr>
          <a:xfrm flipH="1" flipV="1">
            <a:off x="1240340" y="644394"/>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6" name="椭圆 55"/>
          <p:cNvSpPr/>
          <p:nvPr>
            <p:custDataLst>
              <p:tags r:id="rId35"/>
            </p:custDataLst>
          </p:nvPr>
        </p:nvSpPr>
        <p:spPr>
          <a:xfrm flipV="1">
            <a:off x="1630350" y="1510316"/>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7" name="直接连接符 56"/>
          <p:cNvCxnSpPr/>
          <p:nvPr>
            <p:custDataLst>
              <p:tags r:id="rId36"/>
            </p:custDataLst>
          </p:nvPr>
        </p:nvCxnSpPr>
        <p:spPr>
          <a:xfrm flipH="1" flipV="1">
            <a:off x="1448461" y="626537"/>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58" name="椭圆 57"/>
          <p:cNvSpPr/>
          <p:nvPr>
            <p:custDataLst>
              <p:tags r:id="rId37"/>
            </p:custDataLst>
          </p:nvPr>
        </p:nvSpPr>
        <p:spPr>
          <a:xfrm flipV="1">
            <a:off x="1838471" y="1492459"/>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59" name="直接连接符 58"/>
          <p:cNvCxnSpPr/>
          <p:nvPr>
            <p:custDataLst>
              <p:tags r:id="rId38"/>
            </p:custDataLst>
          </p:nvPr>
        </p:nvCxnSpPr>
        <p:spPr>
          <a:xfrm flipH="1" flipV="1">
            <a:off x="1656582" y="608680"/>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0" name="椭圆 59"/>
          <p:cNvSpPr/>
          <p:nvPr>
            <p:custDataLst>
              <p:tags r:id="rId39"/>
            </p:custDataLst>
          </p:nvPr>
        </p:nvSpPr>
        <p:spPr>
          <a:xfrm flipV="1">
            <a:off x="2046592" y="1474602"/>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1" name="直接连接符 60"/>
          <p:cNvCxnSpPr/>
          <p:nvPr>
            <p:custDataLst>
              <p:tags r:id="rId40"/>
            </p:custDataLst>
          </p:nvPr>
        </p:nvCxnSpPr>
        <p:spPr>
          <a:xfrm flipH="1" flipV="1">
            <a:off x="1864703" y="590823"/>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2" name="椭圆 61"/>
          <p:cNvSpPr/>
          <p:nvPr>
            <p:custDataLst>
              <p:tags r:id="rId41"/>
            </p:custDataLst>
          </p:nvPr>
        </p:nvSpPr>
        <p:spPr>
          <a:xfrm flipV="1">
            <a:off x="2254713" y="1456745"/>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3" name="直接连接符 62"/>
          <p:cNvCxnSpPr/>
          <p:nvPr>
            <p:custDataLst>
              <p:tags r:id="rId42"/>
            </p:custDataLst>
          </p:nvPr>
        </p:nvCxnSpPr>
        <p:spPr>
          <a:xfrm flipH="1" flipV="1">
            <a:off x="2072824" y="572966"/>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4" name="椭圆 63"/>
          <p:cNvSpPr/>
          <p:nvPr>
            <p:custDataLst>
              <p:tags r:id="rId43"/>
            </p:custDataLst>
          </p:nvPr>
        </p:nvSpPr>
        <p:spPr>
          <a:xfrm flipV="1">
            <a:off x="2462834" y="1438888"/>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5" name="直接连接符 64"/>
          <p:cNvCxnSpPr/>
          <p:nvPr>
            <p:custDataLst>
              <p:tags r:id="rId44"/>
            </p:custDataLst>
          </p:nvPr>
        </p:nvCxnSpPr>
        <p:spPr>
          <a:xfrm flipH="1" flipV="1">
            <a:off x="2280945" y="555109"/>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6" name="椭圆 65"/>
          <p:cNvSpPr/>
          <p:nvPr>
            <p:custDataLst>
              <p:tags r:id="rId45"/>
            </p:custDataLst>
          </p:nvPr>
        </p:nvSpPr>
        <p:spPr>
          <a:xfrm flipV="1">
            <a:off x="2670955" y="1421031"/>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7" name="直接连接符 66"/>
          <p:cNvCxnSpPr/>
          <p:nvPr>
            <p:custDataLst>
              <p:tags r:id="rId46"/>
            </p:custDataLst>
          </p:nvPr>
        </p:nvCxnSpPr>
        <p:spPr>
          <a:xfrm flipH="1" flipV="1">
            <a:off x="2489066" y="537252"/>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8" name="椭圆 67"/>
          <p:cNvSpPr/>
          <p:nvPr>
            <p:custDataLst>
              <p:tags r:id="rId47"/>
            </p:custDataLst>
          </p:nvPr>
        </p:nvSpPr>
        <p:spPr>
          <a:xfrm flipV="1">
            <a:off x="2879076" y="1403174"/>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9" name="直接连接符 68"/>
          <p:cNvCxnSpPr/>
          <p:nvPr>
            <p:custDataLst>
              <p:tags r:id="rId48"/>
            </p:custDataLst>
          </p:nvPr>
        </p:nvCxnSpPr>
        <p:spPr>
          <a:xfrm flipH="1" flipV="1">
            <a:off x="2697189" y="519396"/>
            <a:ext cx="420285" cy="895006"/>
          </a:xfrm>
          <a:prstGeom prst="line">
            <a:avLst/>
          </a:prstGeom>
          <a:ln w="15875">
            <a:gradFill flip="none" rotWithShape="1">
              <a:gsLst>
                <a:gs pos="6000">
                  <a:schemeClr val="accent1">
                    <a:alpha val="0"/>
                  </a:schemeClr>
                </a:gs>
                <a:gs pos="99000">
                  <a:schemeClr val="accent1">
                    <a:lumMod val="40000"/>
                    <a:lumOff val="6000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70" name="椭圆 69"/>
          <p:cNvSpPr/>
          <p:nvPr>
            <p:custDataLst>
              <p:tags r:id="rId49"/>
            </p:custDataLst>
          </p:nvPr>
        </p:nvSpPr>
        <p:spPr>
          <a:xfrm flipV="1">
            <a:off x="3087199" y="1385318"/>
            <a:ext cx="60550" cy="60550"/>
          </a:xfrm>
          <a:prstGeom prst="ellipse">
            <a:avLst/>
          </a:prstGeom>
          <a:solidFill>
            <a:schemeClr val="accent1">
              <a:lumMod val="60000"/>
              <a:lumOff val="40000"/>
            </a:schemeClr>
          </a:solidFill>
          <a:ln>
            <a:noFill/>
          </a:ln>
          <a:effectLst>
            <a:glow rad="152400">
              <a:schemeClr val="accent1">
                <a:alpha val="5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1" name="平行四边形 70"/>
          <p:cNvSpPr/>
          <p:nvPr>
            <p:custDataLst>
              <p:tags r:id="rId50"/>
            </p:custDataLst>
          </p:nvPr>
        </p:nvSpPr>
        <p:spPr>
          <a:xfrm flipH="1">
            <a:off x="10908469" y="836613"/>
            <a:ext cx="119893" cy="102391"/>
          </a:xfrm>
          <a:prstGeom prst="parallelogram">
            <a:avLst>
              <a:gd name="adj" fmla="val 5064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平行四边形 71"/>
          <p:cNvSpPr/>
          <p:nvPr>
            <p:custDataLst>
              <p:tags r:id="rId51"/>
            </p:custDataLst>
          </p:nvPr>
        </p:nvSpPr>
        <p:spPr>
          <a:xfrm flipH="1">
            <a:off x="10802919" y="836613"/>
            <a:ext cx="119893" cy="102391"/>
          </a:xfrm>
          <a:prstGeom prst="parallelogram">
            <a:avLst>
              <a:gd name="adj" fmla="val 50641"/>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平行四边形 72"/>
          <p:cNvSpPr/>
          <p:nvPr>
            <p:custDataLst>
              <p:tags r:id="rId52"/>
            </p:custDataLst>
          </p:nvPr>
        </p:nvSpPr>
        <p:spPr>
          <a:xfrm flipH="1">
            <a:off x="10697369" y="836613"/>
            <a:ext cx="119893" cy="102391"/>
          </a:xfrm>
          <a:prstGeom prst="parallelogram">
            <a:avLst>
              <a:gd name="adj" fmla="val 50641"/>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custDataLst>
              <p:tags r:id="rId53"/>
            </p:custDataLst>
          </p:nvPr>
        </p:nvSpPr>
        <p:spPr>
          <a:xfrm>
            <a:off x="5746513" y="2653635"/>
            <a:ext cx="5286284" cy="1800000"/>
          </a:xfrm>
        </p:spPr>
        <p:txBody>
          <a:bodyPr wrap="square" anchor="t" anchorCtr="0">
            <a:normAutofit/>
          </a:bodyPr>
          <a:lstStyle>
            <a:lvl1pPr algn="r">
              <a:lnSpc>
                <a:spcPct val="100000"/>
              </a:lnSpc>
              <a:defRPr sz="6000">
                <a:gradFill>
                  <a:gsLst>
                    <a:gs pos="24000">
                      <a:schemeClr val="tx1"/>
                    </a:gs>
                    <a:gs pos="91000">
                      <a:schemeClr val="accent1"/>
                    </a:gs>
                  </a:gsLst>
                  <a:lin ang="2700000" scaled="1"/>
                </a:gradFill>
              </a:defRPr>
            </a:lvl1pPr>
          </a:lstStyle>
          <a:p>
            <a:r>
              <a:rPr lang="zh-CN" altLang="en-US" dirty="0"/>
              <a:t>单击此处编辑母版标题样式</a:t>
            </a:r>
          </a:p>
        </p:txBody>
      </p:sp>
      <p:sp>
        <p:nvSpPr>
          <p:cNvPr id="3" name="副标题 2"/>
          <p:cNvSpPr>
            <a:spLocks noGrp="1"/>
          </p:cNvSpPr>
          <p:nvPr>
            <p:ph type="subTitle" idx="1" hasCustomPrompt="1"/>
            <p:custDataLst>
              <p:tags r:id="rId54"/>
            </p:custDataLst>
          </p:nvPr>
        </p:nvSpPr>
        <p:spPr>
          <a:xfrm>
            <a:off x="5757285" y="1570132"/>
            <a:ext cx="5275512" cy="972000"/>
          </a:xfrm>
        </p:spPr>
        <p:txBody>
          <a:bodyPr wrap="square" anchor="b" anchorCtr="0">
            <a:normAutofit/>
          </a:bodyPr>
          <a:lstStyle>
            <a:lvl1pPr marL="0" indent="0" algn="r">
              <a:lnSpc>
                <a:spcPct val="100000"/>
              </a:lnSpc>
              <a:buNone/>
              <a:defRPr lang="zh-CN" altLang="en-US" sz="4000" b="1" u="none" strike="noStrike" kern="1200" cap="all" spc="150" normalizeH="0" baseline="0" dirty="0">
                <a:ln>
                  <a:solidFill>
                    <a:schemeClr val="accent1">
                      <a:alpha val="60000"/>
                    </a:schemeClr>
                  </a:solidFill>
                </a:ln>
                <a:solidFill>
                  <a:schemeClr val="accent1">
                    <a:alpha val="50000"/>
                  </a:schemeClr>
                </a:solidFill>
                <a:uFillTx/>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9" name="署名占位符 10"/>
          <p:cNvSpPr>
            <a:spLocks noGrp="1"/>
          </p:cNvSpPr>
          <p:nvPr>
            <p:ph type="body" sz="quarter" idx="18" hasCustomPrompt="1"/>
            <p:custDataLst>
              <p:tags r:id="rId55"/>
            </p:custDataLst>
          </p:nvPr>
        </p:nvSpPr>
        <p:spPr>
          <a:xfrm flipH="1">
            <a:off x="8154736" y="5084763"/>
            <a:ext cx="2880000" cy="504000"/>
          </a:xfrm>
          <a:prstGeom prst="parallelogram">
            <a:avLst>
              <a:gd name="adj" fmla="val 50918"/>
            </a:avLst>
          </a:prstGeom>
          <a:gradFill>
            <a:gsLst>
              <a:gs pos="0">
                <a:schemeClr val="accent2"/>
              </a:gs>
              <a:gs pos="58000">
                <a:schemeClr val="accent1"/>
              </a:gs>
            </a:gsLst>
            <a:lin ang="2700000" scaled="1"/>
          </a:gradFill>
        </p:spPr>
        <p:txBody>
          <a:bodyPr wrap="square" rtlCol="0" anchor="ctr" anchorCtr="1">
            <a:normAutofit/>
          </a:bodyPr>
          <a:lstStyle>
            <a:lvl1pPr marL="0" indent="0" algn="ctr">
              <a:buNone/>
              <a:defRPr lang="zh-CN" altLang="en-US" sz="1200" b="1" dirty="0">
                <a:solidFill>
                  <a:srgbClr val="FFFFFF"/>
                </a:solidFill>
              </a:defRPr>
            </a:lvl1pPr>
          </a:lstStyle>
          <a:p>
            <a:pPr marL="0" lvl="0" algn="ctr"/>
            <a:r>
              <a:rPr lang="zh-CN" altLang="en-US" dirty="0"/>
              <a:t>署名</a:t>
            </a:r>
          </a:p>
        </p:txBody>
      </p:sp>
      <p:sp>
        <p:nvSpPr>
          <p:cNvPr id="4" name="日期占位符 3"/>
          <p:cNvSpPr>
            <a:spLocks noGrp="1"/>
          </p:cNvSpPr>
          <p:nvPr>
            <p:ph type="dt" sz="half" idx="10"/>
            <p:custDataLst>
              <p:tags r:id="rId56"/>
            </p:custDataLst>
          </p:nvPr>
        </p:nvSpPr>
        <p:spPr/>
        <p:txBody>
          <a:bodyPr wrap="square">
            <a:normAutofit/>
          </a:bodyPr>
          <a:lstStyle/>
          <a:p>
            <a:fld id="{5592522B-0F24-4480-B9DD-A9474A6880D6}" type="datetimeFigureOut">
              <a:rPr lang="zh-CN" altLang="en-US" smtClean="0"/>
              <a:t>2025/3/8</a:t>
            </a:fld>
            <a:endParaRPr lang="zh-CN" altLang="en-US"/>
          </a:p>
        </p:txBody>
      </p:sp>
      <p:sp>
        <p:nvSpPr>
          <p:cNvPr id="6" name="灯片编号占位符 5"/>
          <p:cNvSpPr>
            <a:spLocks noGrp="1"/>
          </p:cNvSpPr>
          <p:nvPr>
            <p:ph type="sldNum" sz="quarter" idx="12"/>
            <p:custDataLst>
              <p:tags r:id="rId57"/>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5" name="页脚占位符 4"/>
          <p:cNvSpPr>
            <a:spLocks noGrp="1"/>
          </p:cNvSpPr>
          <p:nvPr>
            <p:ph type="ftr" sz="quarter" idx="11"/>
            <p:custDataLst>
              <p:tags r:id="rId58"/>
            </p:custDataLst>
          </p:nvPr>
        </p:nvSpPr>
        <p:spPr/>
        <p:txBody>
          <a:bodyPr/>
          <a:lstStyle/>
          <a:p>
            <a:endParaRPr lang="zh-CN" altLang="en-US"/>
          </a:p>
        </p:txBody>
      </p:sp>
      <p:sp>
        <p:nvSpPr>
          <p:cNvPr id="7" name="任意多边形: 形状 6"/>
          <p:cNvSpPr/>
          <p:nvPr>
            <p:custDataLst>
              <p:tags r:id="rId59"/>
            </p:custDataLst>
          </p:nvPr>
        </p:nvSpPr>
        <p:spPr>
          <a:xfrm rot="21416538" flipH="1">
            <a:off x="567597" y="3167844"/>
            <a:ext cx="878203" cy="1234725"/>
          </a:xfrm>
          <a:custGeom>
            <a:avLst/>
            <a:gdLst>
              <a:gd name="connsiteX0" fmla="*/ 322516 w 878203"/>
              <a:gd name="connsiteY0" fmla="*/ 1145095 h 1234725"/>
              <a:gd name="connsiteX1" fmla="*/ 409574 w 878203"/>
              <a:gd name="connsiteY1" fmla="*/ 1154144 h 1234725"/>
              <a:gd name="connsiteX2" fmla="*/ 374236 w 878203"/>
              <a:gd name="connsiteY2" fmla="*/ 1234725 h 1234725"/>
              <a:gd name="connsiteX3" fmla="*/ 287273 w 878203"/>
              <a:gd name="connsiteY3" fmla="*/ 1225772 h 1234725"/>
              <a:gd name="connsiteX4" fmla="*/ 179069 w 878203"/>
              <a:gd name="connsiteY4" fmla="*/ 1130332 h 1234725"/>
              <a:gd name="connsiteX5" fmla="*/ 266604 w 878203"/>
              <a:gd name="connsiteY5" fmla="*/ 1139381 h 1234725"/>
              <a:gd name="connsiteX6" fmla="*/ 231456 w 878203"/>
              <a:gd name="connsiteY6" fmla="*/ 1220153 h 1234725"/>
              <a:gd name="connsiteX7" fmla="*/ 144017 w 878203"/>
              <a:gd name="connsiteY7" fmla="*/ 1211199 h 1234725"/>
              <a:gd name="connsiteX8" fmla="*/ 34957 w 878203"/>
              <a:gd name="connsiteY8" fmla="*/ 1115377 h 1234725"/>
              <a:gd name="connsiteX9" fmla="*/ 122873 w 878203"/>
              <a:gd name="connsiteY9" fmla="*/ 1124426 h 1234725"/>
              <a:gd name="connsiteX10" fmla="*/ 87916 w 878203"/>
              <a:gd name="connsiteY10" fmla="*/ 1205483 h 1234725"/>
              <a:gd name="connsiteX11" fmla="*/ 0 w 878203"/>
              <a:gd name="connsiteY11" fmla="*/ 1196530 h 1234725"/>
              <a:gd name="connsiteX12" fmla="*/ 375475 w 878203"/>
              <a:gd name="connsiteY12" fmla="*/ 1023651 h 1234725"/>
              <a:gd name="connsiteX13" fmla="*/ 462724 w 878203"/>
              <a:gd name="connsiteY13" fmla="*/ 1032890 h 1234725"/>
              <a:gd name="connsiteX14" fmla="*/ 427195 w 878203"/>
              <a:gd name="connsiteY14" fmla="*/ 1113757 h 1234725"/>
              <a:gd name="connsiteX15" fmla="*/ 340137 w 878203"/>
              <a:gd name="connsiteY15" fmla="*/ 1104709 h 1234725"/>
              <a:gd name="connsiteX16" fmla="*/ 231934 w 878203"/>
              <a:gd name="connsiteY16" fmla="*/ 1008411 h 1234725"/>
              <a:gd name="connsiteX17" fmla="*/ 319564 w 878203"/>
              <a:gd name="connsiteY17" fmla="*/ 1017745 h 1234725"/>
              <a:gd name="connsiteX18" fmla="*/ 284226 w 878203"/>
              <a:gd name="connsiteY18" fmla="*/ 1098803 h 1234725"/>
              <a:gd name="connsiteX19" fmla="*/ 196691 w 878203"/>
              <a:gd name="connsiteY19" fmla="*/ 1089755 h 1234725"/>
              <a:gd name="connsiteX20" fmla="*/ 87533 w 878203"/>
              <a:gd name="connsiteY20" fmla="*/ 993171 h 1234725"/>
              <a:gd name="connsiteX21" fmla="*/ 175639 w 878203"/>
              <a:gd name="connsiteY21" fmla="*/ 1002506 h 1234725"/>
              <a:gd name="connsiteX22" fmla="*/ 140492 w 878203"/>
              <a:gd name="connsiteY22" fmla="*/ 1083849 h 1234725"/>
              <a:gd name="connsiteX23" fmla="*/ 52481 w 878203"/>
              <a:gd name="connsiteY23" fmla="*/ 1074705 h 1234725"/>
              <a:gd name="connsiteX24" fmla="*/ 428815 w 878203"/>
              <a:gd name="connsiteY24" fmla="*/ 901542 h 1234725"/>
              <a:gd name="connsiteX25" fmla="*/ 516064 w 878203"/>
              <a:gd name="connsiteY25" fmla="*/ 910972 h 1234725"/>
              <a:gd name="connsiteX26" fmla="*/ 480440 w 878203"/>
              <a:gd name="connsiteY26" fmla="*/ 992315 h 1234725"/>
              <a:gd name="connsiteX27" fmla="*/ 393191 w 878203"/>
              <a:gd name="connsiteY27" fmla="*/ 983076 h 1234725"/>
              <a:gd name="connsiteX28" fmla="*/ 284987 w 878203"/>
              <a:gd name="connsiteY28" fmla="*/ 886016 h 1234725"/>
              <a:gd name="connsiteX29" fmla="*/ 372712 w 878203"/>
              <a:gd name="connsiteY29" fmla="*/ 895446 h 1234725"/>
              <a:gd name="connsiteX30" fmla="*/ 337184 w 878203"/>
              <a:gd name="connsiteY30" fmla="*/ 977075 h 1234725"/>
              <a:gd name="connsiteX31" fmla="*/ 249554 w 878203"/>
              <a:gd name="connsiteY31" fmla="*/ 967741 h 1234725"/>
              <a:gd name="connsiteX32" fmla="*/ 140397 w 878203"/>
              <a:gd name="connsiteY32" fmla="*/ 870395 h 1234725"/>
              <a:gd name="connsiteX33" fmla="*/ 228598 w 878203"/>
              <a:gd name="connsiteY33" fmla="*/ 879920 h 1234725"/>
              <a:gd name="connsiteX34" fmla="*/ 193260 w 878203"/>
              <a:gd name="connsiteY34" fmla="*/ 961740 h 1234725"/>
              <a:gd name="connsiteX35" fmla="*/ 105154 w 878203"/>
              <a:gd name="connsiteY35" fmla="*/ 952310 h 1234725"/>
              <a:gd name="connsiteX36" fmla="*/ 648890 w 878203"/>
              <a:gd name="connsiteY36" fmla="*/ 515032 h 1234725"/>
              <a:gd name="connsiteX37" fmla="*/ 691181 w 878203"/>
              <a:gd name="connsiteY37" fmla="*/ 519318 h 1234725"/>
              <a:gd name="connsiteX38" fmla="*/ 581358 w 878203"/>
              <a:gd name="connsiteY38" fmla="*/ 775446 h 1234725"/>
              <a:gd name="connsiteX39" fmla="*/ 538876 w 878203"/>
              <a:gd name="connsiteY39" fmla="*/ 770874 h 1234725"/>
              <a:gd name="connsiteX40" fmla="*/ 564951 w 878203"/>
              <a:gd name="connsiteY40" fmla="*/ 505363 h 1234725"/>
              <a:gd name="connsiteX41" fmla="*/ 607051 w 878203"/>
              <a:gd name="connsiteY41" fmla="*/ 509649 h 1234725"/>
              <a:gd name="connsiteX42" fmla="*/ 496847 w 878203"/>
              <a:gd name="connsiteY42" fmla="*/ 765110 h 1234725"/>
              <a:gd name="connsiteX43" fmla="*/ 454556 w 878203"/>
              <a:gd name="connsiteY43" fmla="*/ 760538 h 1234725"/>
              <a:gd name="connsiteX44" fmla="*/ 480726 w 878203"/>
              <a:gd name="connsiteY44" fmla="*/ 496267 h 1234725"/>
              <a:gd name="connsiteX45" fmla="*/ 480821 w 878203"/>
              <a:gd name="connsiteY45" fmla="*/ 496267 h 1234725"/>
              <a:gd name="connsiteX46" fmla="*/ 522731 w 878203"/>
              <a:gd name="connsiteY46" fmla="*/ 500553 h 1234725"/>
              <a:gd name="connsiteX47" fmla="*/ 412146 w 878203"/>
              <a:gd name="connsiteY47" fmla="*/ 755442 h 1234725"/>
              <a:gd name="connsiteX48" fmla="*/ 370046 w 878203"/>
              <a:gd name="connsiteY48" fmla="*/ 750870 h 1234725"/>
              <a:gd name="connsiteX49" fmla="*/ 396501 w 878203"/>
              <a:gd name="connsiteY49" fmla="*/ 487837 h 1234725"/>
              <a:gd name="connsiteX50" fmla="*/ 438221 w 878203"/>
              <a:gd name="connsiteY50" fmla="*/ 492123 h 1234725"/>
              <a:gd name="connsiteX51" fmla="*/ 327350 w 878203"/>
              <a:gd name="connsiteY51" fmla="*/ 746346 h 1234725"/>
              <a:gd name="connsiteX52" fmla="*/ 285440 w 878203"/>
              <a:gd name="connsiteY52" fmla="*/ 741773 h 1234725"/>
              <a:gd name="connsiteX53" fmla="*/ 311990 w 878203"/>
              <a:gd name="connsiteY53" fmla="*/ 479979 h 1234725"/>
              <a:gd name="connsiteX54" fmla="*/ 353615 w 878203"/>
              <a:gd name="connsiteY54" fmla="*/ 484265 h 1234725"/>
              <a:gd name="connsiteX55" fmla="*/ 242362 w 878203"/>
              <a:gd name="connsiteY55" fmla="*/ 737916 h 1234725"/>
              <a:gd name="connsiteX56" fmla="*/ 200643 w 878203"/>
              <a:gd name="connsiteY56" fmla="*/ 733439 h 1234725"/>
              <a:gd name="connsiteX57" fmla="*/ 312085 w 878203"/>
              <a:gd name="connsiteY57" fmla="*/ 480074 h 1234725"/>
              <a:gd name="connsiteX58" fmla="*/ 684656 w 878203"/>
              <a:gd name="connsiteY58" fmla="*/ 274797 h 1234725"/>
              <a:gd name="connsiteX59" fmla="*/ 771715 w 878203"/>
              <a:gd name="connsiteY59" fmla="*/ 283846 h 1234725"/>
              <a:gd name="connsiteX60" fmla="*/ 736377 w 878203"/>
              <a:gd name="connsiteY60" fmla="*/ 364332 h 1234725"/>
              <a:gd name="connsiteX61" fmla="*/ 649414 w 878203"/>
              <a:gd name="connsiteY61" fmla="*/ 355474 h 1234725"/>
              <a:gd name="connsiteX62" fmla="*/ 541210 w 878203"/>
              <a:gd name="connsiteY62" fmla="*/ 259938 h 1234725"/>
              <a:gd name="connsiteX63" fmla="*/ 628745 w 878203"/>
              <a:gd name="connsiteY63" fmla="*/ 268987 h 1234725"/>
              <a:gd name="connsiteX64" fmla="*/ 593598 w 878203"/>
              <a:gd name="connsiteY64" fmla="*/ 349759 h 1234725"/>
              <a:gd name="connsiteX65" fmla="*/ 506158 w 878203"/>
              <a:gd name="connsiteY65" fmla="*/ 340805 h 1234725"/>
              <a:gd name="connsiteX66" fmla="*/ 397096 w 878203"/>
              <a:gd name="connsiteY66" fmla="*/ 244983 h 1234725"/>
              <a:gd name="connsiteX67" fmla="*/ 485011 w 878203"/>
              <a:gd name="connsiteY67" fmla="*/ 254127 h 1234725"/>
              <a:gd name="connsiteX68" fmla="*/ 450055 w 878203"/>
              <a:gd name="connsiteY68" fmla="*/ 335090 h 1234725"/>
              <a:gd name="connsiteX69" fmla="*/ 362139 w 878203"/>
              <a:gd name="connsiteY69" fmla="*/ 326136 h 1234725"/>
              <a:gd name="connsiteX70" fmla="*/ 737711 w 878203"/>
              <a:gd name="connsiteY70" fmla="*/ 153257 h 1234725"/>
              <a:gd name="connsiteX71" fmla="*/ 824865 w 878203"/>
              <a:gd name="connsiteY71" fmla="*/ 162496 h 1234725"/>
              <a:gd name="connsiteX72" fmla="*/ 789432 w 878203"/>
              <a:gd name="connsiteY72" fmla="*/ 243459 h 1234725"/>
              <a:gd name="connsiteX73" fmla="*/ 702278 w 878203"/>
              <a:gd name="connsiteY73" fmla="*/ 234315 h 1234725"/>
              <a:gd name="connsiteX74" fmla="*/ 594074 w 878203"/>
              <a:gd name="connsiteY74" fmla="*/ 138112 h 1234725"/>
              <a:gd name="connsiteX75" fmla="*/ 681704 w 878203"/>
              <a:gd name="connsiteY75" fmla="*/ 147351 h 1234725"/>
              <a:gd name="connsiteX76" fmla="*/ 646366 w 878203"/>
              <a:gd name="connsiteY76" fmla="*/ 228504 h 1234725"/>
              <a:gd name="connsiteX77" fmla="*/ 558831 w 878203"/>
              <a:gd name="connsiteY77" fmla="*/ 219360 h 1234725"/>
              <a:gd name="connsiteX78" fmla="*/ 449674 w 878203"/>
              <a:gd name="connsiteY78" fmla="*/ 122777 h 1234725"/>
              <a:gd name="connsiteX79" fmla="*/ 537780 w 878203"/>
              <a:gd name="connsiteY79" fmla="*/ 132111 h 1234725"/>
              <a:gd name="connsiteX80" fmla="*/ 502633 w 878203"/>
              <a:gd name="connsiteY80" fmla="*/ 213455 h 1234725"/>
              <a:gd name="connsiteX81" fmla="*/ 414622 w 878203"/>
              <a:gd name="connsiteY81" fmla="*/ 204311 h 1234725"/>
              <a:gd name="connsiteX82" fmla="*/ 790954 w 878203"/>
              <a:gd name="connsiteY82" fmla="*/ 31242 h 1234725"/>
              <a:gd name="connsiteX83" fmla="*/ 878203 w 878203"/>
              <a:gd name="connsiteY83" fmla="*/ 40672 h 1234725"/>
              <a:gd name="connsiteX84" fmla="*/ 842580 w 878203"/>
              <a:gd name="connsiteY84" fmla="*/ 122015 h 1234725"/>
              <a:gd name="connsiteX85" fmla="*/ 755331 w 878203"/>
              <a:gd name="connsiteY85" fmla="*/ 112681 h 1234725"/>
              <a:gd name="connsiteX86" fmla="*/ 647127 w 878203"/>
              <a:gd name="connsiteY86" fmla="*/ 15621 h 1234725"/>
              <a:gd name="connsiteX87" fmla="*/ 734852 w 878203"/>
              <a:gd name="connsiteY87" fmla="*/ 25146 h 1234725"/>
              <a:gd name="connsiteX88" fmla="*/ 699419 w 878203"/>
              <a:gd name="connsiteY88" fmla="*/ 106680 h 1234725"/>
              <a:gd name="connsiteX89" fmla="*/ 611694 w 878203"/>
              <a:gd name="connsiteY89" fmla="*/ 97346 h 1234725"/>
              <a:gd name="connsiteX90" fmla="*/ 502537 w 878203"/>
              <a:gd name="connsiteY90" fmla="*/ 0 h 1234725"/>
              <a:gd name="connsiteX91" fmla="*/ 590739 w 878203"/>
              <a:gd name="connsiteY91" fmla="*/ 9525 h 1234725"/>
              <a:gd name="connsiteX92" fmla="*/ 555401 w 878203"/>
              <a:gd name="connsiteY92" fmla="*/ 91345 h 1234725"/>
              <a:gd name="connsiteX93" fmla="*/ 467295 w 878203"/>
              <a:gd name="connsiteY93" fmla="*/ 82010 h 123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78203" h="1234725">
                <a:moveTo>
                  <a:pt x="322516" y="1145095"/>
                </a:moveTo>
                <a:lnTo>
                  <a:pt x="409574" y="1154144"/>
                </a:lnTo>
                <a:lnTo>
                  <a:pt x="374236" y="1234725"/>
                </a:lnTo>
                <a:lnTo>
                  <a:pt x="287273" y="1225772"/>
                </a:lnTo>
                <a:close/>
                <a:moveTo>
                  <a:pt x="179069" y="1130332"/>
                </a:moveTo>
                <a:lnTo>
                  <a:pt x="266604" y="1139381"/>
                </a:lnTo>
                <a:lnTo>
                  <a:pt x="231456" y="1220153"/>
                </a:lnTo>
                <a:lnTo>
                  <a:pt x="144017" y="1211199"/>
                </a:lnTo>
                <a:close/>
                <a:moveTo>
                  <a:pt x="34957" y="1115377"/>
                </a:moveTo>
                <a:lnTo>
                  <a:pt x="122873" y="1124426"/>
                </a:lnTo>
                <a:lnTo>
                  <a:pt x="87916" y="1205483"/>
                </a:lnTo>
                <a:lnTo>
                  <a:pt x="0" y="1196530"/>
                </a:lnTo>
                <a:close/>
                <a:moveTo>
                  <a:pt x="375475" y="1023651"/>
                </a:moveTo>
                <a:lnTo>
                  <a:pt x="462724" y="1032890"/>
                </a:lnTo>
                <a:lnTo>
                  <a:pt x="427195" y="1113757"/>
                </a:lnTo>
                <a:lnTo>
                  <a:pt x="340137" y="1104709"/>
                </a:lnTo>
                <a:close/>
                <a:moveTo>
                  <a:pt x="231934" y="1008411"/>
                </a:moveTo>
                <a:lnTo>
                  <a:pt x="319564" y="1017745"/>
                </a:lnTo>
                <a:lnTo>
                  <a:pt x="284226" y="1098803"/>
                </a:lnTo>
                <a:lnTo>
                  <a:pt x="196691" y="1089755"/>
                </a:lnTo>
                <a:close/>
                <a:moveTo>
                  <a:pt x="87533" y="993171"/>
                </a:moveTo>
                <a:lnTo>
                  <a:pt x="175639" y="1002506"/>
                </a:lnTo>
                <a:lnTo>
                  <a:pt x="140492" y="1083849"/>
                </a:lnTo>
                <a:lnTo>
                  <a:pt x="52481" y="1074705"/>
                </a:lnTo>
                <a:close/>
                <a:moveTo>
                  <a:pt x="428815" y="901542"/>
                </a:moveTo>
                <a:lnTo>
                  <a:pt x="516064" y="910972"/>
                </a:lnTo>
                <a:lnTo>
                  <a:pt x="480440" y="992315"/>
                </a:lnTo>
                <a:lnTo>
                  <a:pt x="393191" y="983076"/>
                </a:lnTo>
                <a:close/>
                <a:moveTo>
                  <a:pt x="284987" y="886016"/>
                </a:moveTo>
                <a:lnTo>
                  <a:pt x="372712" y="895446"/>
                </a:lnTo>
                <a:lnTo>
                  <a:pt x="337184" y="977075"/>
                </a:lnTo>
                <a:lnTo>
                  <a:pt x="249554" y="967741"/>
                </a:lnTo>
                <a:close/>
                <a:moveTo>
                  <a:pt x="140397" y="870395"/>
                </a:moveTo>
                <a:lnTo>
                  <a:pt x="228598" y="879920"/>
                </a:lnTo>
                <a:lnTo>
                  <a:pt x="193260" y="961740"/>
                </a:lnTo>
                <a:lnTo>
                  <a:pt x="105154" y="952310"/>
                </a:lnTo>
                <a:close/>
                <a:moveTo>
                  <a:pt x="648890" y="515032"/>
                </a:moveTo>
                <a:lnTo>
                  <a:pt x="691181" y="519318"/>
                </a:lnTo>
                <a:lnTo>
                  <a:pt x="581358" y="775446"/>
                </a:lnTo>
                <a:lnTo>
                  <a:pt x="538876" y="770874"/>
                </a:lnTo>
                <a:close/>
                <a:moveTo>
                  <a:pt x="564951" y="505363"/>
                </a:moveTo>
                <a:lnTo>
                  <a:pt x="607051" y="509649"/>
                </a:lnTo>
                <a:lnTo>
                  <a:pt x="496847" y="765110"/>
                </a:lnTo>
                <a:lnTo>
                  <a:pt x="454556" y="760538"/>
                </a:lnTo>
                <a:close/>
                <a:moveTo>
                  <a:pt x="480726" y="496267"/>
                </a:moveTo>
                <a:lnTo>
                  <a:pt x="480821" y="496267"/>
                </a:lnTo>
                <a:lnTo>
                  <a:pt x="522731" y="500553"/>
                </a:lnTo>
                <a:lnTo>
                  <a:pt x="412146" y="755442"/>
                </a:lnTo>
                <a:lnTo>
                  <a:pt x="370046" y="750870"/>
                </a:lnTo>
                <a:close/>
                <a:moveTo>
                  <a:pt x="396501" y="487837"/>
                </a:moveTo>
                <a:lnTo>
                  <a:pt x="438221" y="492123"/>
                </a:lnTo>
                <a:lnTo>
                  <a:pt x="327350" y="746346"/>
                </a:lnTo>
                <a:lnTo>
                  <a:pt x="285440" y="741773"/>
                </a:lnTo>
                <a:close/>
                <a:moveTo>
                  <a:pt x="311990" y="479979"/>
                </a:moveTo>
                <a:lnTo>
                  <a:pt x="353615" y="484265"/>
                </a:lnTo>
                <a:lnTo>
                  <a:pt x="242362" y="737916"/>
                </a:lnTo>
                <a:lnTo>
                  <a:pt x="200643" y="733439"/>
                </a:lnTo>
                <a:lnTo>
                  <a:pt x="312085" y="480074"/>
                </a:lnTo>
                <a:close/>
                <a:moveTo>
                  <a:pt x="684656" y="274797"/>
                </a:moveTo>
                <a:lnTo>
                  <a:pt x="771715" y="283846"/>
                </a:lnTo>
                <a:lnTo>
                  <a:pt x="736377" y="364332"/>
                </a:lnTo>
                <a:lnTo>
                  <a:pt x="649414" y="355474"/>
                </a:lnTo>
                <a:close/>
                <a:moveTo>
                  <a:pt x="541210" y="259938"/>
                </a:moveTo>
                <a:lnTo>
                  <a:pt x="628745" y="268987"/>
                </a:lnTo>
                <a:lnTo>
                  <a:pt x="593598" y="349759"/>
                </a:lnTo>
                <a:lnTo>
                  <a:pt x="506158" y="340805"/>
                </a:lnTo>
                <a:close/>
                <a:moveTo>
                  <a:pt x="397096" y="244983"/>
                </a:moveTo>
                <a:lnTo>
                  <a:pt x="485011" y="254127"/>
                </a:lnTo>
                <a:lnTo>
                  <a:pt x="450055" y="335090"/>
                </a:lnTo>
                <a:lnTo>
                  <a:pt x="362139" y="326136"/>
                </a:lnTo>
                <a:close/>
                <a:moveTo>
                  <a:pt x="737711" y="153257"/>
                </a:moveTo>
                <a:lnTo>
                  <a:pt x="824865" y="162496"/>
                </a:lnTo>
                <a:lnTo>
                  <a:pt x="789432" y="243459"/>
                </a:lnTo>
                <a:lnTo>
                  <a:pt x="702278" y="234315"/>
                </a:lnTo>
                <a:close/>
                <a:moveTo>
                  <a:pt x="594074" y="138112"/>
                </a:moveTo>
                <a:lnTo>
                  <a:pt x="681704" y="147351"/>
                </a:lnTo>
                <a:lnTo>
                  <a:pt x="646366" y="228504"/>
                </a:lnTo>
                <a:lnTo>
                  <a:pt x="558831" y="219360"/>
                </a:lnTo>
                <a:close/>
                <a:moveTo>
                  <a:pt x="449674" y="122777"/>
                </a:moveTo>
                <a:lnTo>
                  <a:pt x="537780" y="132111"/>
                </a:lnTo>
                <a:lnTo>
                  <a:pt x="502633" y="213455"/>
                </a:lnTo>
                <a:lnTo>
                  <a:pt x="414622" y="204311"/>
                </a:lnTo>
                <a:close/>
                <a:moveTo>
                  <a:pt x="790954" y="31242"/>
                </a:moveTo>
                <a:lnTo>
                  <a:pt x="878203" y="40672"/>
                </a:lnTo>
                <a:lnTo>
                  <a:pt x="842580" y="122015"/>
                </a:lnTo>
                <a:lnTo>
                  <a:pt x="755331" y="112681"/>
                </a:lnTo>
                <a:close/>
                <a:moveTo>
                  <a:pt x="647127" y="15621"/>
                </a:moveTo>
                <a:lnTo>
                  <a:pt x="734852" y="25146"/>
                </a:lnTo>
                <a:lnTo>
                  <a:pt x="699419" y="106680"/>
                </a:lnTo>
                <a:lnTo>
                  <a:pt x="611694" y="97346"/>
                </a:lnTo>
                <a:close/>
                <a:moveTo>
                  <a:pt x="502537" y="0"/>
                </a:moveTo>
                <a:lnTo>
                  <a:pt x="590739" y="9525"/>
                </a:lnTo>
                <a:lnTo>
                  <a:pt x="555401" y="91345"/>
                </a:lnTo>
                <a:lnTo>
                  <a:pt x="467295" y="82010"/>
                </a:lnTo>
                <a:close/>
              </a:path>
            </a:pathLst>
          </a:custGeom>
          <a:gradFill flip="none" rotWithShape="1">
            <a:gsLst>
              <a:gs pos="1282">
                <a:schemeClr val="accent2">
                  <a:alpha val="30000"/>
                </a:schemeClr>
              </a:gs>
              <a:gs pos="42000">
                <a:schemeClr val="accent2">
                  <a:alpha val="70000"/>
                </a:schemeClr>
              </a:gs>
              <a:gs pos="100000">
                <a:schemeClr val="accent1">
                  <a:alpha val="30000"/>
                </a:schemeClr>
              </a:gs>
            </a:gsLst>
            <a:lin ang="162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
        <p:nvSpPr>
          <p:cNvPr id="8" name="任意多边形: 形状 7"/>
          <p:cNvSpPr/>
          <p:nvPr>
            <p:custDataLst>
              <p:tags r:id="rId60"/>
            </p:custDataLst>
          </p:nvPr>
        </p:nvSpPr>
        <p:spPr>
          <a:xfrm rot="21435505" flipH="1">
            <a:off x="4629681" y="2340923"/>
            <a:ext cx="878203" cy="1234725"/>
          </a:xfrm>
          <a:custGeom>
            <a:avLst/>
            <a:gdLst>
              <a:gd name="connsiteX0" fmla="*/ 322516 w 878203"/>
              <a:gd name="connsiteY0" fmla="*/ 1145095 h 1234725"/>
              <a:gd name="connsiteX1" fmla="*/ 409574 w 878203"/>
              <a:gd name="connsiteY1" fmla="*/ 1154144 h 1234725"/>
              <a:gd name="connsiteX2" fmla="*/ 374236 w 878203"/>
              <a:gd name="connsiteY2" fmla="*/ 1234725 h 1234725"/>
              <a:gd name="connsiteX3" fmla="*/ 287273 w 878203"/>
              <a:gd name="connsiteY3" fmla="*/ 1225772 h 1234725"/>
              <a:gd name="connsiteX4" fmla="*/ 179069 w 878203"/>
              <a:gd name="connsiteY4" fmla="*/ 1130332 h 1234725"/>
              <a:gd name="connsiteX5" fmla="*/ 266604 w 878203"/>
              <a:gd name="connsiteY5" fmla="*/ 1139381 h 1234725"/>
              <a:gd name="connsiteX6" fmla="*/ 231456 w 878203"/>
              <a:gd name="connsiteY6" fmla="*/ 1220153 h 1234725"/>
              <a:gd name="connsiteX7" fmla="*/ 144017 w 878203"/>
              <a:gd name="connsiteY7" fmla="*/ 1211199 h 1234725"/>
              <a:gd name="connsiteX8" fmla="*/ 34957 w 878203"/>
              <a:gd name="connsiteY8" fmla="*/ 1115377 h 1234725"/>
              <a:gd name="connsiteX9" fmla="*/ 122873 w 878203"/>
              <a:gd name="connsiteY9" fmla="*/ 1124426 h 1234725"/>
              <a:gd name="connsiteX10" fmla="*/ 87916 w 878203"/>
              <a:gd name="connsiteY10" fmla="*/ 1205483 h 1234725"/>
              <a:gd name="connsiteX11" fmla="*/ 0 w 878203"/>
              <a:gd name="connsiteY11" fmla="*/ 1196530 h 1234725"/>
              <a:gd name="connsiteX12" fmla="*/ 375475 w 878203"/>
              <a:gd name="connsiteY12" fmla="*/ 1023651 h 1234725"/>
              <a:gd name="connsiteX13" fmla="*/ 462724 w 878203"/>
              <a:gd name="connsiteY13" fmla="*/ 1032890 h 1234725"/>
              <a:gd name="connsiteX14" fmla="*/ 427195 w 878203"/>
              <a:gd name="connsiteY14" fmla="*/ 1113757 h 1234725"/>
              <a:gd name="connsiteX15" fmla="*/ 340137 w 878203"/>
              <a:gd name="connsiteY15" fmla="*/ 1104709 h 1234725"/>
              <a:gd name="connsiteX16" fmla="*/ 231934 w 878203"/>
              <a:gd name="connsiteY16" fmla="*/ 1008411 h 1234725"/>
              <a:gd name="connsiteX17" fmla="*/ 319564 w 878203"/>
              <a:gd name="connsiteY17" fmla="*/ 1017745 h 1234725"/>
              <a:gd name="connsiteX18" fmla="*/ 284226 w 878203"/>
              <a:gd name="connsiteY18" fmla="*/ 1098803 h 1234725"/>
              <a:gd name="connsiteX19" fmla="*/ 196691 w 878203"/>
              <a:gd name="connsiteY19" fmla="*/ 1089755 h 1234725"/>
              <a:gd name="connsiteX20" fmla="*/ 87533 w 878203"/>
              <a:gd name="connsiteY20" fmla="*/ 993171 h 1234725"/>
              <a:gd name="connsiteX21" fmla="*/ 175639 w 878203"/>
              <a:gd name="connsiteY21" fmla="*/ 1002506 h 1234725"/>
              <a:gd name="connsiteX22" fmla="*/ 140492 w 878203"/>
              <a:gd name="connsiteY22" fmla="*/ 1083849 h 1234725"/>
              <a:gd name="connsiteX23" fmla="*/ 52481 w 878203"/>
              <a:gd name="connsiteY23" fmla="*/ 1074705 h 1234725"/>
              <a:gd name="connsiteX24" fmla="*/ 428815 w 878203"/>
              <a:gd name="connsiteY24" fmla="*/ 901542 h 1234725"/>
              <a:gd name="connsiteX25" fmla="*/ 516064 w 878203"/>
              <a:gd name="connsiteY25" fmla="*/ 910972 h 1234725"/>
              <a:gd name="connsiteX26" fmla="*/ 480440 w 878203"/>
              <a:gd name="connsiteY26" fmla="*/ 992315 h 1234725"/>
              <a:gd name="connsiteX27" fmla="*/ 393191 w 878203"/>
              <a:gd name="connsiteY27" fmla="*/ 983076 h 1234725"/>
              <a:gd name="connsiteX28" fmla="*/ 284987 w 878203"/>
              <a:gd name="connsiteY28" fmla="*/ 886016 h 1234725"/>
              <a:gd name="connsiteX29" fmla="*/ 372712 w 878203"/>
              <a:gd name="connsiteY29" fmla="*/ 895446 h 1234725"/>
              <a:gd name="connsiteX30" fmla="*/ 337184 w 878203"/>
              <a:gd name="connsiteY30" fmla="*/ 977075 h 1234725"/>
              <a:gd name="connsiteX31" fmla="*/ 249554 w 878203"/>
              <a:gd name="connsiteY31" fmla="*/ 967741 h 1234725"/>
              <a:gd name="connsiteX32" fmla="*/ 140397 w 878203"/>
              <a:gd name="connsiteY32" fmla="*/ 870395 h 1234725"/>
              <a:gd name="connsiteX33" fmla="*/ 228598 w 878203"/>
              <a:gd name="connsiteY33" fmla="*/ 879920 h 1234725"/>
              <a:gd name="connsiteX34" fmla="*/ 193260 w 878203"/>
              <a:gd name="connsiteY34" fmla="*/ 961740 h 1234725"/>
              <a:gd name="connsiteX35" fmla="*/ 105154 w 878203"/>
              <a:gd name="connsiteY35" fmla="*/ 952310 h 1234725"/>
              <a:gd name="connsiteX36" fmla="*/ 648890 w 878203"/>
              <a:gd name="connsiteY36" fmla="*/ 515032 h 1234725"/>
              <a:gd name="connsiteX37" fmla="*/ 691181 w 878203"/>
              <a:gd name="connsiteY37" fmla="*/ 519318 h 1234725"/>
              <a:gd name="connsiteX38" fmla="*/ 581358 w 878203"/>
              <a:gd name="connsiteY38" fmla="*/ 775446 h 1234725"/>
              <a:gd name="connsiteX39" fmla="*/ 538876 w 878203"/>
              <a:gd name="connsiteY39" fmla="*/ 770874 h 1234725"/>
              <a:gd name="connsiteX40" fmla="*/ 564951 w 878203"/>
              <a:gd name="connsiteY40" fmla="*/ 505363 h 1234725"/>
              <a:gd name="connsiteX41" fmla="*/ 607051 w 878203"/>
              <a:gd name="connsiteY41" fmla="*/ 509649 h 1234725"/>
              <a:gd name="connsiteX42" fmla="*/ 496847 w 878203"/>
              <a:gd name="connsiteY42" fmla="*/ 765110 h 1234725"/>
              <a:gd name="connsiteX43" fmla="*/ 454556 w 878203"/>
              <a:gd name="connsiteY43" fmla="*/ 760538 h 1234725"/>
              <a:gd name="connsiteX44" fmla="*/ 480726 w 878203"/>
              <a:gd name="connsiteY44" fmla="*/ 496267 h 1234725"/>
              <a:gd name="connsiteX45" fmla="*/ 480821 w 878203"/>
              <a:gd name="connsiteY45" fmla="*/ 496267 h 1234725"/>
              <a:gd name="connsiteX46" fmla="*/ 522731 w 878203"/>
              <a:gd name="connsiteY46" fmla="*/ 500553 h 1234725"/>
              <a:gd name="connsiteX47" fmla="*/ 412146 w 878203"/>
              <a:gd name="connsiteY47" fmla="*/ 755442 h 1234725"/>
              <a:gd name="connsiteX48" fmla="*/ 370046 w 878203"/>
              <a:gd name="connsiteY48" fmla="*/ 750870 h 1234725"/>
              <a:gd name="connsiteX49" fmla="*/ 396501 w 878203"/>
              <a:gd name="connsiteY49" fmla="*/ 487837 h 1234725"/>
              <a:gd name="connsiteX50" fmla="*/ 438221 w 878203"/>
              <a:gd name="connsiteY50" fmla="*/ 492123 h 1234725"/>
              <a:gd name="connsiteX51" fmla="*/ 327350 w 878203"/>
              <a:gd name="connsiteY51" fmla="*/ 746346 h 1234725"/>
              <a:gd name="connsiteX52" fmla="*/ 285440 w 878203"/>
              <a:gd name="connsiteY52" fmla="*/ 741773 h 1234725"/>
              <a:gd name="connsiteX53" fmla="*/ 311990 w 878203"/>
              <a:gd name="connsiteY53" fmla="*/ 479979 h 1234725"/>
              <a:gd name="connsiteX54" fmla="*/ 353615 w 878203"/>
              <a:gd name="connsiteY54" fmla="*/ 484265 h 1234725"/>
              <a:gd name="connsiteX55" fmla="*/ 242362 w 878203"/>
              <a:gd name="connsiteY55" fmla="*/ 737916 h 1234725"/>
              <a:gd name="connsiteX56" fmla="*/ 200643 w 878203"/>
              <a:gd name="connsiteY56" fmla="*/ 733439 h 1234725"/>
              <a:gd name="connsiteX57" fmla="*/ 312085 w 878203"/>
              <a:gd name="connsiteY57" fmla="*/ 480074 h 1234725"/>
              <a:gd name="connsiteX58" fmla="*/ 684656 w 878203"/>
              <a:gd name="connsiteY58" fmla="*/ 274797 h 1234725"/>
              <a:gd name="connsiteX59" fmla="*/ 771715 w 878203"/>
              <a:gd name="connsiteY59" fmla="*/ 283846 h 1234725"/>
              <a:gd name="connsiteX60" fmla="*/ 736377 w 878203"/>
              <a:gd name="connsiteY60" fmla="*/ 364332 h 1234725"/>
              <a:gd name="connsiteX61" fmla="*/ 649414 w 878203"/>
              <a:gd name="connsiteY61" fmla="*/ 355474 h 1234725"/>
              <a:gd name="connsiteX62" fmla="*/ 541210 w 878203"/>
              <a:gd name="connsiteY62" fmla="*/ 259938 h 1234725"/>
              <a:gd name="connsiteX63" fmla="*/ 628745 w 878203"/>
              <a:gd name="connsiteY63" fmla="*/ 268987 h 1234725"/>
              <a:gd name="connsiteX64" fmla="*/ 593598 w 878203"/>
              <a:gd name="connsiteY64" fmla="*/ 349759 h 1234725"/>
              <a:gd name="connsiteX65" fmla="*/ 506158 w 878203"/>
              <a:gd name="connsiteY65" fmla="*/ 340805 h 1234725"/>
              <a:gd name="connsiteX66" fmla="*/ 397096 w 878203"/>
              <a:gd name="connsiteY66" fmla="*/ 244983 h 1234725"/>
              <a:gd name="connsiteX67" fmla="*/ 485011 w 878203"/>
              <a:gd name="connsiteY67" fmla="*/ 254127 h 1234725"/>
              <a:gd name="connsiteX68" fmla="*/ 450055 w 878203"/>
              <a:gd name="connsiteY68" fmla="*/ 335090 h 1234725"/>
              <a:gd name="connsiteX69" fmla="*/ 362139 w 878203"/>
              <a:gd name="connsiteY69" fmla="*/ 326136 h 1234725"/>
              <a:gd name="connsiteX70" fmla="*/ 737711 w 878203"/>
              <a:gd name="connsiteY70" fmla="*/ 153257 h 1234725"/>
              <a:gd name="connsiteX71" fmla="*/ 824865 w 878203"/>
              <a:gd name="connsiteY71" fmla="*/ 162496 h 1234725"/>
              <a:gd name="connsiteX72" fmla="*/ 789432 w 878203"/>
              <a:gd name="connsiteY72" fmla="*/ 243459 h 1234725"/>
              <a:gd name="connsiteX73" fmla="*/ 702278 w 878203"/>
              <a:gd name="connsiteY73" fmla="*/ 234315 h 1234725"/>
              <a:gd name="connsiteX74" fmla="*/ 594074 w 878203"/>
              <a:gd name="connsiteY74" fmla="*/ 138112 h 1234725"/>
              <a:gd name="connsiteX75" fmla="*/ 681704 w 878203"/>
              <a:gd name="connsiteY75" fmla="*/ 147351 h 1234725"/>
              <a:gd name="connsiteX76" fmla="*/ 646366 w 878203"/>
              <a:gd name="connsiteY76" fmla="*/ 228504 h 1234725"/>
              <a:gd name="connsiteX77" fmla="*/ 558831 w 878203"/>
              <a:gd name="connsiteY77" fmla="*/ 219360 h 1234725"/>
              <a:gd name="connsiteX78" fmla="*/ 449674 w 878203"/>
              <a:gd name="connsiteY78" fmla="*/ 122777 h 1234725"/>
              <a:gd name="connsiteX79" fmla="*/ 537780 w 878203"/>
              <a:gd name="connsiteY79" fmla="*/ 132111 h 1234725"/>
              <a:gd name="connsiteX80" fmla="*/ 502633 w 878203"/>
              <a:gd name="connsiteY80" fmla="*/ 213455 h 1234725"/>
              <a:gd name="connsiteX81" fmla="*/ 414622 w 878203"/>
              <a:gd name="connsiteY81" fmla="*/ 204311 h 1234725"/>
              <a:gd name="connsiteX82" fmla="*/ 790954 w 878203"/>
              <a:gd name="connsiteY82" fmla="*/ 31242 h 1234725"/>
              <a:gd name="connsiteX83" fmla="*/ 878203 w 878203"/>
              <a:gd name="connsiteY83" fmla="*/ 40672 h 1234725"/>
              <a:gd name="connsiteX84" fmla="*/ 842580 w 878203"/>
              <a:gd name="connsiteY84" fmla="*/ 122015 h 1234725"/>
              <a:gd name="connsiteX85" fmla="*/ 755331 w 878203"/>
              <a:gd name="connsiteY85" fmla="*/ 112681 h 1234725"/>
              <a:gd name="connsiteX86" fmla="*/ 647127 w 878203"/>
              <a:gd name="connsiteY86" fmla="*/ 15621 h 1234725"/>
              <a:gd name="connsiteX87" fmla="*/ 734852 w 878203"/>
              <a:gd name="connsiteY87" fmla="*/ 25146 h 1234725"/>
              <a:gd name="connsiteX88" fmla="*/ 699419 w 878203"/>
              <a:gd name="connsiteY88" fmla="*/ 106680 h 1234725"/>
              <a:gd name="connsiteX89" fmla="*/ 611694 w 878203"/>
              <a:gd name="connsiteY89" fmla="*/ 97346 h 1234725"/>
              <a:gd name="connsiteX90" fmla="*/ 502537 w 878203"/>
              <a:gd name="connsiteY90" fmla="*/ 0 h 1234725"/>
              <a:gd name="connsiteX91" fmla="*/ 590739 w 878203"/>
              <a:gd name="connsiteY91" fmla="*/ 9525 h 1234725"/>
              <a:gd name="connsiteX92" fmla="*/ 555401 w 878203"/>
              <a:gd name="connsiteY92" fmla="*/ 91345 h 1234725"/>
              <a:gd name="connsiteX93" fmla="*/ 467295 w 878203"/>
              <a:gd name="connsiteY93" fmla="*/ 82010 h 123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878203" h="1234725">
                <a:moveTo>
                  <a:pt x="322516" y="1145095"/>
                </a:moveTo>
                <a:lnTo>
                  <a:pt x="409574" y="1154144"/>
                </a:lnTo>
                <a:lnTo>
                  <a:pt x="374236" y="1234725"/>
                </a:lnTo>
                <a:lnTo>
                  <a:pt x="287273" y="1225772"/>
                </a:lnTo>
                <a:close/>
                <a:moveTo>
                  <a:pt x="179069" y="1130332"/>
                </a:moveTo>
                <a:lnTo>
                  <a:pt x="266604" y="1139381"/>
                </a:lnTo>
                <a:lnTo>
                  <a:pt x="231456" y="1220153"/>
                </a:lnTo>
                <a:lnTo>
                  <a:pt x="144017" y="1211199"/>
                </a:lnTo>
                <a:close/>
                <a:moveTo>
                  <a:pt x="34957" y="1115377"/>
                </a:moveTo>
                <a:lnTo>
                  <a:pt x="122873" y="1124426"/>
                </a:lnTo>
                <a:lnTo>
                  <a:pt x="87916" y="1205483"/>
                </a:lnTo>
                <a:lnTo>
                  <a:pt x="0" y="1196530"/>
                </a:lnTo>
                <a:close/>
                <a:moveTo>
                  <a:pt x="375475" y="1023651"/>
                </a:moveTo>
                <a:lnTo>
                  <a:pt x="462724" y="1032890"/>
                </a:lnTo>
                <a:lnTo>
                  <a:pt x="427195" y="1113757"/>
                </a:lnTo>
                <a:lnTo>
                  <a:pt x="340137" y="1104709"/>
                </a:lnTo>
                <a:close/>
                <a:moveTo>
                  <a:pt x="231934" y="1008411"/>
                </a:moveTo>
                <a:lnTo>
                  <a:pt x="319564" y="1017745"/>
                </a:lnTo>
                <a:lnTo>
                  <a:pt x="284226" y="1098803"/>
                </a:lnTo>
                <a:lnTo>
                  <a:pt x="196691" y="1089755"/>
                </a:lnTo>
                <a:close/>
                <a:moveTo>
                  <a:pt x="87533" y="993171"/>
                </a:moveTo>
                <a:lnTo>
                  <a:pt x="175639" y="1002506"/>
                </a:lnTo>
                <a:lnTo>
                  <a:pt x="140492" y="1083849"/>
                </a:lnTo>
                <a:lnTo>
                  <a:pt x="52481" y="1074705"/>
                </a:lnTo>
                <a:close/>
                <a:moveTo>
                  <a:pt x="428815" y="901542"/>
                </a:moveTo>
                <a:lnTo>
                  <a:pt x="516064" y="910972"/>
                </a:lnTo>
                <a:lnTo>
                  <a:pt x="480440" y="992315"/>
                </a:lnTo>
                <a:lnTo>
                  <a:pt x="393191" y="983076"/>
                </a:lnTo>
                <a:close/>
                <a:moveTo>
                  <a:pt x="284987" y="886016"/>
                </a:moveTo>
                <a:lnTo>
                  <a:pt x="372712" y="895446"/>
                </a:lnTo>
                <a:lnTo>
                  <a:pt x="337184" y="977075"/>
                </a:lnTo>
                <a:lnTo>
                  <a:pt x="249554" y="967741"/>
                </a:lnTo>
                <a:close/>
                <a:moveTo>
                  <a:pt x="140397" y="870395"/>
                </a:moveTo>
                <a:lnTo>
                  <a:pt x="228598" y="879920"/>
                </a:lnTo>
                <a:lnTo>
                  <a:pt x="193260" y="961740"/>
                </a:lnTo>
                <a:lnTo>
                  <a:pt x="105154" y="952310"/>
                </a:lnTo>
                <a:close/>
                <a:moveTo>
                  <a:pt x="648890" y="515032"/>
                </a:moveTo>
                <a:lnTo>
                  <a:pt x="691181" y="519318"/>
                </a:lnTo>
                <a:lnTo>
                  <a:pt x="581358" y="775446"/>
                </a:lnTo>
                <a:lnTo>
                  <a:pt x="538876" y="770874"/>
                </a:lnTo>
                <a:close/>
                <a:moveTo>
                  <a:pt x="564951" y="505363"/>
                </a:moveTo>
                <a:lnTo>
                  <a:pt x="607051" y="509649"/>
                </a:lnTo>
                <a:lnTo>
                  <a:pt x="496847" y="765110"/>
                </a:lnTo>
                <a:lnTo>
                  <a:pt x="454556" y="760538"/>
                </a:lnTo>
                <a:close/>
                <a:moveTo>
                  <a:pt x="480726" y="496267"/>
                </a:moveTo>
                <a:lnTo>
                  <a:pt x="480821" y="496267"/>
                </a:lnTo>
                <a:lnTo>
                  <a:pt x="522731" y="500553"/>
                </a:lnTo>
                <a:lnTo>
                  <a:pt x="412146" y="755442"/>
                </a:lnTo>
                <a:lnTo>
                  <a:pt x="370046" y="750870"/>
                </a:lnTo>
                <a:close/>
                <a:moveTo>
                  <a:pt x="396501" y="487837"/>
                </a:moveTo>
                <a:lnTo>
                  <a:pt x="438221" y="492123"/>
                </a:lnTo>
                <a:lnTo>
                  <a:pt x="327350" y="746346"/>
                </a:lnTo>
                <a:lnTo>
                  <a:pt x="285440" y="741773"/>
                </a:lnTo>
                <a:close/>
                <a:moveTo>
                  <a:pt x="311990" y="479979"/>
                </a:moveTo>
                <a:lnTo>
                  <a:pt x="353615" y="484265"/>
                </a:lnTo>
                <a:lnTo>
                  <a:pt x="242362" y="737916"/>
                </a:lnTo>
                <a:lnTo>
                  <a:pt x="200643" y="733439"/>
                </a:lnTo>
                <a:lnTo>
                  <a:pt x="312085" y="480074"/>
                </a:lnTo>
                <a:close/>
                <a:moveTo>
                  <a:pt x="684656" y="274797"/>
                </a:moveTo>
                <a:lnTo>
                  <a:pt x="771715" y="283846"/>
                </a:lnTo>
                <a:lnTo>
                  <a:pt x="736377" y="364332"/>
                </a:lnTo>
                <a:lnTo>
                  <a:pt x="649414" y="355474"/>
                </a:lnTo>
                <a:close/>
                <a:moveTo>
                  <a:pt x="541210" y="259938"/>
                </a:moveTo>
                <a:lnTo>
                  <a:pt x="628745" y="268987"/>
                </a:lnTo>
                <a:lnTo>
                  <a:pt x="593598" y="349759"/>
                </a:lnTo>
                <a:lnTo>
                  <a:pt x="506158" y="340805"/>
                </a:lnTo>
                <a:close/>
                <a:moveTo>
                  <a:pt x="397096" y="244983"/>
                </a:moveTo>
                <a:lnTo>
                  <a:pt x="485011" y="254127"/>
                </a:lnTo>
                <a:lnTo>
                  <a:pt x="450055" y="335090"/>
                </a:lnTo>
                <a:lnTo>
                  <a:pt x="362139" y="326136"/>
                </a:lnTo>
                <a:close/>
                <a:moveTo>
                  <a:pt x="737711" y="153257"/>
                </a:moveTo>
                <a:lnTo>
                  <a:pt x="824865" y="162496"/>
                </a:lnTo>
                <a:lnTo>
                  <a:pt x="789432" y="243459"/>
                </a:lnTo>
                <a:lnTo>
                  <a:pt x="702278" y="234315"/>
                </a:lnTo>
                <a:close/>
                <a:moveTo>
                  <a:pt x="594074" y="138112"/>
                </a:moveTo>
                <a:lnTo>
                  <a:pt x="681704" y="147351"/>
                </a:lnTo>
                <a:lnTo>
                  <a:pt x="646366" y="228504"/>
                </a:lnTo>
                <a:lnTo>
                  <a:pt x="558831" y="219360"/>
                </a:lnTo>
                <a:close/>
                <a:moveTo>
                  <a:pt x="449674" y="122777"/>
                </a:moveTo>
                <a:lnTo>
                  <a:pt x="537780" y="132111"/>
                </a:lnTo>
                <a:lnTo>
                  <a:pt x="502633" y="213455"/>
                </a:lnTo>
                <a:lnTo>
                  <a:pt x="414622" y="204311"/>
                </a:lnTo>
                <a:close/>
                <a:moveTo>
                  <a:pt x="790954" y="31242"/>
                </a:moveTo>
                <a:lnTo>
                  <a:pt x="878203" y="40672"/>
                </a:lnTo>
                <a:lnTo>
                  <a:pt x="842580" y="122015"/>
                </a:lnTo>
                <a:lnTo>
                  <a:pt x="755331" y="112681"/>
                </a:lnTo>
                <a:close/>
                <a:moveTo>
                  <a:pt x="647127" y="15621"/>
                </a:moveTo>
                <a:lnTo>
                  <a:pt x="734852" y="25146"/>
                </a:lnTo>
                <a:lnTo>
                  <a:pt x="699419" y="106680"/>
                </a:lnTo>
                <a:lnTo>
                  <a:pt x="611694" y="97346"/>
                </a:lnTo>
                <a:close/>
                <a:moveTo>
                  <a:pt x="502537" y="0"/>
                </a:moveTo>
                <a:lnTo>
                  <a:pt x="590739" y="9525"/>
                </a:lnTo>
                <a:lnTo>
                  <a:pt x="555401" y="91345"/>
                </a:lnTo>
                <a:lnTo>
                  <a:pt x="467295" y="82010"/>
                </a:lnTo>
                <a:close/>
              </a:path>
            </a:pathLst>
          </a:custGeom>
          <a:gradFill flip="none" rotWithShape="1">
            <a:gsLst>
              <a:gs pos="1282">
                <a:schemeClr val="accent2">
                  <a:alpha val="30000"/>
                </a:schemeClr>
              </a:gs>
              <a:gs pos="42000">
                <a:schemeClr val="accent2">
                  <a:alpha val="77000"/>
                </a:schemeClr>
              </a:gs>
              <a:gs pos="100000">
                <a:schemeClr val="accent1">
                  <a:alpha val="30000"/>
                </a:schemeClr>
              </a:gs>
            </a:gsLst>
            <a:lin ang="16200000" scaled="1"/>
            <a:tileRect/>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 y="1"/>
            <a:ext cx="12192000" cy="6858000"/>
          </a:xfrm>
          <a:prstGeom prst="rect">
            <a:avLst/>
          </a:prstGeom>
          <a:gradFill>
            <a:gsLst>
              <a:gs pos="0">
                <a:schemeClr val="bg1"/>
              </a:gs>
              <a:gs pos="81000">
                <a:schemeClr val="bg2"/>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custDataLst>
              <p:tags r:id="rId2"/>
            </p:custDataLst>
          </p:nvPr>
        </p:nvSpPr>
        <p:spPr>
          <a:xfrm>
            <a:off x="3244215" y="878205"/>
            <a:ext cx="5703570" cy="5703570"/>
          </a:xfrm>
          <a:prstGeom prst="ellipse">
            <a:avLst/>
          </a:prstGeom>
          <a:gradFill>
            <a:gsLst>
              <a:gs pos="30000">
                <a:schemeClr val="accent1">
                  <a:lumMod val="20000"/>
                  <a:lumOff val="80000"/>
                  <a:alpha val="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9" name="任意多边形 36"/>
          <p:cNvSpPr/>
          <p:nvPr userDrawn="1">
            <p:custDataLst>
              <p:tags r:id="rId3"/>
            </p:custDataLst>
          </p:nvPr>
        </p:nvSpPr>
        <p:spPr>
          <a:xfrm>
            <a:off x="0" y="5432425"/>
            <a:ext cx="12192000" cy="864870"/>
          </a:xfrm>
          <a:custGeom>
            <a:avLst/>
            <a:gdLst/>
            <a:ahLst/>
            <a:cxnLst>
              <a:cxn ang="3">
                <a:pos x="hc" y="t"/>
              </a:cxn>
              <a:cxn ang="cd2">
                <a:pos x="l" y="vc"/>
              </a:cxn>
              <a:cxn ang="cd4">
                <a:pos x="hc" y="b"/>
              </a:cxn>
              <a:cxn ang="0">
                <a:pos x="r" y="vc"/>
              </a:cxn>
            </a:cxnLst>
            <a:rect l="l" t="t" r="r" b="b"/>
            <a:pathLst>
              <a:path w="19200" h="2033">
                <a:moveTo>
                  <a:pt x="19200" y="145"/>
                </a:moveTo>
                <a:lnTo>
                  <a:pt x="19200" y="2033"/>
                </a:lnTo>
                <a:lnTo>
                  <a:pt x="0" y="2033"/>
                </a:lnTo>
                <a:lnTo>
                  <a:pt x="0" y="153"/>
                </a:lnTo>
                <a:lnTo>
                  <a:pt x="215" y="108"/>
                </a:lnTo>
                <a:lnTo>
                  <a:pt x="438" y="70"/>
                </a:lnTo>
                <a:lnTo>
                  <a:pt x="662" y="40"/>
                </a:lnTo>
                <a:lnTo>
                  <a:pt x="885" y="19"/>
                </a:lnTo>
                <a:lnTo>
                  <a:pt x="1108" y="6"/>
                </a:lnTo>
                <a:lnTo>
                  <a:pt x="1331" y="0"/>
                </a:lnTo>
                <a:lnTo>
                  <a:pt x="1554" y="1"/>
                </a:lnTo>
                <a:lnTo>
                  <a:pt x="1777" y="9"/>
                </a:lnTo>
                <a:lnTo>
                  <a:pt x="2001" y="24"/>
                </a:lnTo>
                <a:lnTo>
                  <a:pt x="2224" y="44"/>
                </a:lnTo>
                <a:lnTo>
                  <a:pt x="2447" y="70"/>
                </a:lnTo>
                <a:lnTo>
                  <a:pt x="2670" y="101"/>
                </a:lnTo>
                <a:lnTo>
                  <a:pt x="2893" y="137"/>
                </a:lnTo>
                <a:lnTo>
                  <a:pt x="3116" y="177"/>
                </a:lnTo>
                <a:lnTo>
                  <a:pt x="3339" y="221"/>
                </a:lnTo>
                <a:lnTo>
                  <a:pt x="3563" y="269"/>
                </a:lnTo>
                <a:lnTo>
                  <a:pt x="3786" y="320"/>
                </a:lnTo>
                <a:lnTo>
                  <a:pt x="4009" y="374"/>
                </a:lnTo>
                <a:lnTo>
                  <a:pt x="4232" y="431"/>
                </a:lnTo>
                <a:lnTo>
                  <a:pt x="4455" y="490"/>
                </a:lnTo>
                <a:lnTo>
                  <a:pt x="4678" y="550"/>
                </a:lnTo>
                <a:lnTo>
                  <a:pt x="4902" y="612"/>
                </a:lnTo>
                <a:lnTo>
                  <a:pt x="5125" y="674"/>
                </a:lnTo>
                <a:lnTo>
                  <a:pt x="5348" y="738"/>
                </a:lnTo>
                <a:lnTo>
                  <a:pt x="5571" y="801"/>
                </a:lnTo>
                <a:lnTo>
                  <a:pt x="5794" y="864"/>
                </a:lnTo>
                <a:lnTo>
                  <a:pt x="6017" y="927"/>
                </a:lnTo>
                <a:lnTo>
                  <a:pt x="6241" y="989"/>
                </a:lnTo>
                <a:lnTo>
                  <a:pt x="6464" y="1049"/>
                </a:lnTo>
                <a:lnTo>
                  <a:pt x="6687" y="1108"/>
                </a:lnTo>
                <a:lnTo>
                  <a:pt x="6910" y="1165"/>
                </a:lnTo>
                <a:lnTo>
                  <a:pt x="7133" y="1219"/>
                </a:lnTo>
                <a:lnTo>
                  <a:pt x="7356" y="1270"/>
                </a:lnTo>
                <a:lnTo>
                  <a:pt x="7580" y="1318"/>
                </a:lnTo>
                <a:lnTo>
                  <a:pt x="7803" y="1362"/>
                </a:lnTo>
                <a:lnTo>
                  <a:pt x="8026" y="1402"/>
                </a:lnTo>
                <a:lnTo>
                  <a:pt x="8249" y="1438"/>
                </a:lnTo>
                <a:lnTo>
                  <a:pt x="8472" y="1469"/>
                </a:lnTo>
                <a:lnTo>
                  <a:pt x="8695" y="1495"/>
                </a:lnTo>
                <a:lnTo>
                  <a:pt x="8918" y="1515"/>
                </a:lnTo>
                <a:lnTo>
                  <a:pt x="9142" y="1530"/>
                </a:lnTo>
                <a:lnTo>
                  <a:pt x="9365" y="1538"/>
                </a:lnTo>
                <a:lnTo>
                  <a:pt x="9588" y="1539"/>
                </a:lnTo>
                <a:lnTo>
                  <a:pt x="9619" y="1538"/>
                </a:lnTo>
                <a:lnTo>
                  <a:pt x="9651" y="1539"/>
                </a:lnTo>
                <a:lnTo>
                  <a:pt x="9874" y="1538"/>
                </a:lnTo>
                <a:lnTo>
                  <a:pt x="10097" y="1530"/>
                </a:lnTo>
                <a:lnTo>
                  <a:pt x="10321" y="1515"/>
                </a:lnTo>
                <a:lnTo>
                  <a:pt x="10544" y="1495"/>
                </a:lnTo>
                <a:lnTo>
                  <a:pt x="10767" y="1469"/>
                </a:lnTo>
                <a:lnTo>
                  <a:pt x="10990" y="1438"/>
                </a:lnTo>
                <a:lnTo>
                  <a:pt x="11213" y="1402"/>
                </a:lnTo>
                <a:lnTo>
                  <a:pt x="11436" y="1362"/>
                </a:lnTo>
                <a:lnTo>
                  <a:pt x="11659" y="1318"/>
                </a:lnTo>
                <a:lnTo>
                  <a:pt x="11883" y="1270"/>
                </a:lnTo>
                <a:lnTo>
                  <a:pt x="12106" y="1219"/>
                </a:lnTo>
                <a:lnTo>
                  <a:pt x="12329" y="1165"/>
                </a:lnTo>
                <a:lnTo>
                  <a:pt x="12552" y="1108"/>
                </a:lnTo>
                <a:lnTo>
                  <a:pt x="12775" y="1049"/>
                </a:lnTo>
                <a:lnTo>
                  <a:pt x="12998" y="989"/>
                </a:lnTo>
                <a:lnTo>
                  <a:pt x="13222" y="927"/>
                </a:lnTo>
                <a:lnTo>
                  <a:pt x="13445" y="864"/>
                </a:lnTo>
                <a:lnTo>
                  <a:pt x="13668" y="801"/>
                </a:lnTo>
                <a:lnTo>
                  <a:pt x="13891" y="738"/>
                </a:lnTo>
                <a:lnTo>
                  <a:pt x="14114" y="674"/>
                </a:lnTo>
                <a:lnTo>
                  <a:pt x="14337" y="612"/>
                </a:lnTo>
                <a:lnTo>
                  <a:pt x="14561" y="550"/>
                </a:lnTo>
                <a:lnTo>
                  <a:pt x="14784" y="490"/>
                </a:lnTo>
                <a:lnTo>
                  <a:pt x="15007" y="431"/>
                </a:lnTo>
                <a:lnTo>
                  <a:pt x="15230" y="374"/>
                </a:lnTo>
                <a:lnTo>
                  <a:pt x="15453" y="320"/>
                </a:lnTo>
                <a:lnTo>
                  <a:pt x="15676" y="269"/>
                </a:lnTo>
                <a:lnTo>
                  <a:pt x="15900" y="221"/>
                </a:lnTo>
                <a:lnTo>
                  <a:pt x="16123" y="177"/>
                </a:lnTo>
                <a:lnTo>
                  <a:pt x="16346" y="137"/>
                </a:lnTo>
                <a:lnTo>
                  <a:pt x="16569" y="101"/>
                </a:lnTo>
                <a:lnTo>
                  <a:pt x="16792" y="70"/>
                </a:lnTo>
                <a:lnTo>
                  <a:pt x="17015" y="44"/>
                </a:lnTo>
                <a:lnTo>
                  <a:pt x="17238" y="24"/>
                </a:lnTo>
                <a:lnTo>
                  <a:pt x="17462" y="9"/>
                </a:lnTo>
                <a:lnTo>
                  <a:pt x="17685" y="1"/>
                </a:lnTo>
                <a:lnTo>
                  <a:pt x="17908" y="0"/>
                </a:lnTo>
                <a:lnTo>
                  <a:pt x="18131" y="6"/>
                </a:lnTo>
                <a:lnTo>
                  <a:pt x="18354" y="19"/>
                </a:lnTo>
                <a:lnTo>
                  <a:pt x="18577" y="40"/>
                </a:lnTo>
                <a:lnTo>
                  <a:pt x="18801" y="70"/>
                </a:lnTo>
                <a:lnTo>
                  <a:pt x="19024" y="108"/>
                </a:lnTo>
                <a:lnTo>
                  <a:pt x="19200" y="145"/>
                </a:lnTo>
                <a:close/>
              </a:path>
            </a:pathLst>
          </a:custGeom>
          <a:gradFill>
            <a:gsLst>
              <a:gs pos="0">
                <a:schemeClr val="accent2"/>
              </a:gs>
              <a:gs pos="99000">
                <a:schemeClr val="accent2">
                  <a:lumMod val="20000"/>
                  <a:lumOff val="80000"/>
                </a:schemeClr>
              </a:gs>
              <a:gs pos="58000">
                <a:schemeClr val="accent2">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mj-ea"/>
              <a:ea typeface="+mj-ea"/>
              <a:sym typeface="+mn-ea"/>
            </a:endParaRPr>
          </a:p>
        </p:txBody>
      </p:sp>
      <p:sp>
        <p:nvSpPr>
          <p:cNvPr id="11" name="任意多边形 57"/>
          <p:cNvSpPr/>
          <p:nvPr userDrawn="1">
            <p:custDataLst>
              <p:tags r:id="rId4"/>
            </p:custDataLst>
          </p:nvPr>
        </p:nvSpPr>
        <p:spPr>
          <a:xfrm>
            <a:off x="0" y="5594985"/>
            <a:ext cx="12192000" cy="1263015"/>
          </a:xfrm>
          <a:custGeom>
            <a:avLst/>
            <a:gdLst/>
            <a:ahLst/>
            <a:cxnLst>
              <a:cxn ang="3">
                <a:pos x="hc" y="t"/>
              </a:cxn>
              <a:cxn ang="cd2">
                <a:pos x="l" y="vc"/>
              </a:cxn>
              <a:cxn ang="cd4">
                <a:pos x="hc" y="b"/>
              </a:cxn>
              <a:cxn ang="0">
                <a:pos x="r" y="vc"/>
              </a:cxn>
            </a:cxnLst>
            <a:rect l="l" t="t" r="r" b="b"/>
            <a:pathLst>
              <a:path w="19200" h="1776">
                <a:moveTo>
                  <a:pt x="19200" y="1241"/>
                </a:moveTo>
                <a:lnTo>
                  <a:pt x="19200" y="1776"/>
                </a:lnTo>
                <a:lnTo>
                  <a:pt x="0" y="1776"/>
                </a:lnTo>
                <a:lnTo>
                  <a:pt x="0" y="92"/>
                </a:lnTo>
                <a:lnTo>
                  <a:pt x="215" y="65"/>
                </a:lnTo>
                <a:lnTo>
                  <a:pt x="438" y="42"/>
                </a:lnTo>
                <a:lnTo>
                  <a:pt x="662" y="24"/>
                </a:lnTo>
                <a:lnTo>
                  <a:pt x="885" y="11"/>
                </a:lnTo>
                <a:lnTo>
                  <a:pt x="1108" y="4"/>
                </a:lnTo>
                <a:lnTo>
                  <a:pt x="1331" y="0"/>
                </a:lnTo>
                <a:lnTo>
                  <a:pt x="1554" y="1"/>
                </a:lnTo>
                <a:lnTo>
                  <a:pt x="1777" y="5"/>
                </a:lnTo>
                <a:lnTo>
                  <a:pt x="2001" y="14"/>
                </a:lnTo>
                <a:lnTo>
                  <a:pt x="2224" y="26"/>
                </a:lnTo>
                <a:lnTo>
                  <a:pt x="2447" y="42"/>
                </a:lnTo>
                <a:lnTo>
                  <a:pt x="2670" y="60"/>
                </a:lnTo>
                <a:lnTo>
                  <a:pt x="2893" y="82"/>
                </a:lnTo>
                <a:lnTo>
                  <a:pt x="3116" y="106"/>
                </a:lnTo>
                <a:lnTo>
                  <a:pt x="3339" y="132"/>
                </a:lnTo>
                <a:lnTo>
                  <a:pt x="3563" y="161"/>
                </a:lnTo>
                <a:lnTo>
                  <a:pt x="3786" y="191"/>
                </a:lnTo>
                <a:lnTo>
                  <a:pt x="4009" y="224"/>
                </a:lnTo>
                <a:lnTo>
                  <a:pt x="4232" y="258"/>
                </a:lnTo>
                <a:lnTo>
                  <a:pt x="4455" y="293"/>
                </a:lnTo>
                <a:lnTo>
                  <a:pt x="4678" y="329"/>
                </a:lnTo>
                <a:lnTo>
                  <a:pt x="4902" y="366"/>
                </a:lnTo>
                <a:lnTo>
                  <a:pt x="5125" y="403"/>
                </a:lnTo>
                <a:lnTo>
                  <a:pt x="5348" y="442"/>
                </a:lnTo>
                <a:lnTo>
                  <a:pt x="5571" y="479"/>
                </a:lnTo>
                <a:lnTo>
                  <a:pt x="5794" y="517"/>
                </a:lnTo>
                <a:lnTo>
                  <a:pt x="6017" y="555"/>
                </a:lnTo>
                <a:lnTo>
                  <a:pt x="6241" y="592"/>
                </a:lnTo>
                <a:lnTo>
                  <a:pt x="6464" y="628"/>
                </a:lnTo>
                <a:lnTo>
                  <a:pt x="6687" y="663"/>
                </a:lnTo>
                <a:lnTo>
                  <a:pt x="6910" y="697"/>
                </a:lnTo>
                <a:lnTo>
                  <a:pt x="7133" y="729"/>
                </a:lnTo>
                <a:lnTo>
                  <a:pt x="7356" y="760"/>
                </a:lnTo>
                <a:lnTo>
                  <a:pt x="7580" y="789"/>
                </a:lnTo>
                <a:lnTo>
                  <a:pt x="7803" y="815"/>
                </a:lnTo>
                <a:lnTo>
                  <a:pt x="8026" y="839"/>
                </a:lnTo>
                <a:lnTo>
                  <a:pt x="8249" y="860"/>
                </a:lnTo>
                <a:lnTo>
                  <a:pt x="8472" y="879"/>
                </a:lnTo>
                <a:lnTo>
                  <a:pt x="8695" y="895"/>
                </a:lnTo>
                <a:lnTo>
                  <a:pt x="8918" y="907"/>
                </a:lnTo>
                <a:lnTo>
                  <a:pt x="9142" y="915"/>
                </a:lnTo>
                <a:lnTo>
                  <a:pt x="9365" y="920"/>
                </a:lnTo>
                <a:lnTo>
                  <a:pt x="9588" y="921"/>
                </a:lnTo>
                <a:lnTo>
                  <a:pt x="9619" y="920"/>
                </a:lnTo>
                <a:lnTo>
                  <a:pt x="9651" y="921"/>
                </a:lnTo>
                <a:lnTo>
                  <a:pt x="9874" y="920"/>
                </a:lnTo>
                <a:lnTo>
                  <a:pt x="10097" y="915"/>
                </a:lnTo>
                <a:lnTo>
                  <a:pt x="10321" y="907"/>
                </a:lnTo>
                <a:lnTo>
                  <a:pt x="10544" y="895"/>
                </a:lnTo>
                <a:lnTo>
                  <a:pt x="10767" y="879"/>
                </a:lnTo>
                <a:lnTo>
                  <a:pt x="10990" y="860"/>
                </a:lnTo>
                <a:lnTo>
                  <a:pt x="11213" y="839"/>
                </a:lnTo>
                <a:lnTo>
                  <a:pt x="11436" y="815"/>
                </a:lnTo>
                <a:lnTo>
                  <a:pt x="11659" y="789"/>
                </a:lnTo>
                <a:lnTo>
                  <a:pt x="11883" y="760"/>
                </a:lnTo>
                <a:lnTo>
                  <a:pt x="12106" y="729"/>
                </a:lnTo>
                <a:lnTo>
                  <a:pt x="12329" y="697"/>
                </a:lnTo>
                <a:lnTo>
                  <a:pt x="12552" y="663"/>
                </a:lnTo>
                <a:lnTo>
                  <a:pt x="12775" y="628"/>
                </a:lnTo>
                <a:lnTo>
                  <a:pt x="12998" y="592"/>
                </a:lnTo>
                <a:lnTo>
                  <a:pt x="13222" y="555"/>
                </a:lnTo>
                <a:lnTo>
                  <a:pt x="13445" y="517"/>
                </a:lnTo>
                <a:lnTo>
                  <a:pt x="13668" y="479"/>
                </a:lnTo>
                <a:lnTo>
                  <a:pt x="13891" y="442"/>
                </a:lnTo>
                <a:lnTo>
                  <a:pt x="14114" y="403"/>
                </a:lnTo>
                <a:lnTo>
                  <a:pt x="14337" y="366"/>
                </a:lnTo>
                <a:lnTo>
                  <a:pt x="14561" y="329"/>
                </a:lnTo>
                <a:lnTo>
                  <a:pt x="14784" y="293"/>
                </a:lnTo>
                <a:lnTo>
                  <a:pt x="15007" y="258"/>
                </a:lnTo>
                <a:lnTo>
                  <a:pt x="15230" y="224"/>
                </a:lnTo>
                <a:lnTo>
                  <a:pt x="15453" y="191"/>
                </a:lnTo>
                <a:lnTo>
                  <a:pt x="15676" y="161"/>
                </a:lnTo>
                <a:lnTo>
                  <a:pt x="15900" y="132"/>
                </a:lnTo>
                <a:lnTo>
                  <a:pt x="16123" y="106"/>
                </a:lnTo>
                <a:lnTo>
                  <a:pt x="16346" y="82"/>
                </a:lnTo>
                <a:lnTo>
                  <a:pt x="16569" y="60"/>
                </a:lnTo>
                <a:lnTo>
                  <a:pt x="16792" y="42"/>
                </a:lnTo>
                <a:lnTo>
                  <a:pt x="17015" y="26"/>
                </a:lnTo>
                <a:lnTo>
                  <a:pt x="17238" y="14"/>
                </a:lnTo>
                <a:lnTo>
                  <a:pt x="17462" y="5"/>
                </a:lnTo>
                <a:lnTo>
                  <a:pt x="17685" y="1"/>
                </a:lnTo>
                <a:lnTo>
                  <a:pt x="17908" y="0"/>
                </a:lnTo>
                <a:lnTo>
                  <a:pt x="18131" y="4"/>
                </a:lnTo>
                <a:lnTo>
                  <a:pt x="18354" y="11"/>
                </a:lnTo>
                <a:lnTo>
                  <a:pt x="18577" y="24"/>
                </a:lnTo>
                <a:lnTo>
                  <a:pt x="18801" y="42"/>
                </a:lnTo>
                <a:lnTo>
                  <a:pt x="19024" y="65"/>
                </a:lnTo>
                <a:lnTo>
                  <a:pt x="19200" y="87"/>
                </a:lnTo>
                <a:lnTo>
                  <a:pt x="19200" y="1241"/>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cxnSp>
        <p:nvCxnSpPr>
          <p:cNvPr id="13" name="直接连接符 12"/>
          <p:cNvCxnSpPr/>
          <p:nvPr>
            <p:custDataLst>
              <p:tags r:id="rId5"/>
            </p:custDataLst>
          </p:nvPr>
        </p:nvCxnSpPr>
        <p:spPr>
          <a:xfrm>
            <a:off x="11106785" y="69373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custDataLst>
              <p:tags r:id="rId6"/>
            </p:custDataLst>
          </p:nvPr>
        </p:nvCxnSpPr>
        <p:spPr>
          <a:xfrm>
            <a:off x="11106785" y="75469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custDataLst>
              <p:tags r:id="rId7"/>
            </p:custDataLst>
          </p:nvPr>
        </p:nvCxnSpPr>
        <p:spPr>
          <a:xfrm>
            <a:off x="11106785" y="81565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userDrawn="1">
            <p:ph type="ctrTitle"/>
            <p:custDataLst>
              <p:tags r:id="rId8"/>
            </p:custDataLst>
          </p:nvPr>
        </p:nvSpPr>
        <p:spPr>
          <a:xfrm>
            <a:off x="838200" y="2392090"/>
            <a:ext cx="10515600" cy="1063910"/>
          </a:xfrm>
        </p:spPr>
        <p:txBody>
          <a:bodyPr wrap="square" anchor="b">
            <a:normAutofit/>
          </a:bodyPr>
          <a:lstStyle>
            <a:lvl1pPr algn="ctr">
              <a:lnSpc>
                <a:spcPct val="100000"/>
              </a:lnSpc>
              <a:defRPr lang="zh-CN" altLang="en-US" sz="6600" b="1" kern="1200" dirty="0">
                <a:solidFill>
                  <a:schemeClr val="tx2"/>
                </a:solidFill>
                <a:effectLst>
                  <a:outerShdw blurRad="127000" dist="63500" dir="2700000" algn="tl" rotWithShape="0">
                    <a:schemeClr val="tx2">
                      <a:alpha val="20000"/>
                    </a:schemeClr>
                  </a:outerShdw>
                </a:effectLst>
                <a:latin typeface="+mj-ea"/>
                <a:ea typeface="+mj-ea"/>
                <a:cs typeface="+mn-cs"/>
              </a:defRPr>
            </a:lvl1pPr>
          </a:lstStyle>
          <a:p>
            <a:r>
              <a:rPr lang="zh-CN" altLang="en-US" dirty="0"/>
              <a:t>单击此处编辑母版标题样式</a:t>
            </a:r>
          </a:p>
        </p:txBody>
      </p:sp>
      <p:sp>
        <p:nvSpPr>
          <p:cNvPr id="3" name="副标题 2"/>
          <p:cNvSpPr>
            <a:spLocks noGrp="1"/>
          </p:cNvSpPr>
          <p:nvPr userDrawn="1">
            <p:ph type="subTitle" idx="1" hasCustomPrompt="1"/>
            <p:custDataLst>
              <p:tags r:id="rId9"/>
            </p:custDataLst>
          </p:nvPr>
        </p:nvSpPr>
        <p:spPr>
          <a:xfrm>
            <a:off x="838200" y="3618560"/>
            <a:ext cx="10515600" cy="755848"/>
          </a:xfrm>
        </p:spPr>
        <p:txBody>
          <a:bodyPr wrap="square">
            <a:normAutofit/>
          </a:bodyPr>
          <a:lstStyle>
            <a:lvl1pPr marL="0" indent="0" algn="ctr">
              <a:lnSpc>
                <a:spcPct val="100000"/>
              </a:lnSpc>
              <a:buNone/>
              <a:defRPr lang="zh-CN" altLang="en-US" sz="1200" b="1" kern="1200" cap="all" spc="1000" baseline="0" dirty="0">
                <a:solidFill>
                  <a:schemeClr val="tx2"/>
                </a:solidFill>
                <a:uFillTx/>
                <a:latin typeface="+mn-ea"/>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userDrawn="1">
            <p:ph type="dt" sz="half" idx="10"/>
            <p:custDataLst>
              <p:tags r:id="rId10"/>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4"/>
          <p:cNvSpPr>
            <a:spLocks noGrp="1"/>
          </p:cNvSpPr>
          <p:nvPr userDrawn="1">
            <p:ph type="ftr" sz="quarter" idx="11"/>
            <p:custDataLst>
              <p:tags r:id="rId11"/>
            </p:custDataLst>
          </p:nvPr>
        </p:nvSpPr>
        <p:spPr/>
        <p:txBody>
          <a:bodyPr>
            <a:normAutofit/>
          </a:bodyPr>
          <a:lstStyle/>
          <a:p>
            <a:endParaRPr lang="zh-CN" altLang="en-US" dirty="0"/>
          </a:p>
        </p:txBody>
      </p:sp>
      <p:sp>
        <p:nvSpPr>
          <p:cNvPr id="6" name="灯片编号占位符 5"/>
          <p:cNvSpPr>
            <a:spLocks noGrp="1"/>
          </p:cNvSpPr>
          <p:nvPr userDrawn="1">
            <p:ph type="sldNum" sz="quarter" idx="12"/>
            <p:custDataLst>
              <p:tags r:id="rId12"/>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userDrawn="1">
            <p:ph type="body" sz="quarter" idx="13" hasCustomPrompt="1"/>
            <p:custDataLst>
              <p:tags r:id="rId13"/>
            </p:custDataLst>
          </p:nvPr>
        </p:nvSpPr>
        <p:spPr>
          <a:xfrm>
            <a:off x="838198" y="504000"/>
            <a:ext cx="2880000" cy="504000"/>
          </a:xfrm>
        </p:spPr>
        <p:txBody>
          <a:bodyPr wrap="square" anchor="ctr">
            <a:normAutofit/>
          </a:bodyPr>
          <a:lstStyle>
            <a:lvl1pPr marL="0" indent="0">
              <a:lnSpc>
                <a:spcPct val="100000"/>
              </a:lnSpc>
              <a:buNone/>
              <a:defRPr sz="1400">
                <a:solidFill>
                  <a:schemeClr val="tx2"/>
                </a:solidFill>
              </a:defRPr>
            </a:lvl1pPr>
          </a:lstStyle>
          <a:p>
            <a:pPr lvl="0"/>
            <a:r>
              <a:rPr lang="zh-CN" altLang="en-US" dirty="0"/>
              <a:t>公司名</a:t>
            </a:r>
          </a:p>
        </p:txBody>
      </p:sp>
      <p:sp>
        <p:nvSpPr>
          <p:cNvPr id="14" name="日期时间占位符 7"/>
          <p:cNvSpPr>
            <a:spLocks noGrp="1"/>
          </p:cNvSpPr>
          <p:nvPr userDrawn="1">
            <p:ph type="body" sz="quarter" idx="14" hasCustomPrompt="1"/>
            <p:custDataLst>
              <p:tags r:id="rId14"/>
            </p:custDataLst>
          </p:nvPr>
        </p:nvSpPr>
        <p:spPr>
          <a:xfrm>
            <a:off x="6171525" y="4652200"/>
            <a:ext cx="2520000" cy="432000"/>
          </a:xfrm>
          <a:prstGeom prst="roundRect">
            <a:avLst>
              <a:gd name="adj" fmla="val 50000"/>
            </a:avLst>
          </a:prstGeom>
          <a:solidFill>
            <a:schemeClr val="accent2">
              <a:lumMod val="60000"/>
              <a:lumOff val="40000"/>
            </a:schemeClr>
          </a:solidFill>
        </p:spPr>
        <p:txBody>
          <a:bodyPr wrap="square" anchor="ctr">
            <a:normAutofit/>
          </a:bodyPr>
          <a:lstStyle>
            <a:lvl1pPr marL="0" indent="0" algn="ctr">
              <a:lnSpc>
                <a:spcPct val="100000"/>
              </a:lnSpc>
              <a:buNone/>
              <a:defRPr sz="1200" b="1">
                <a:solidFill>
                  <a:srgbClr val="FFFFFF"/>
                </a:solidFill>
              </a:defRPr>
            </a:lvl1pPr>
          </a:lstStyle>
          <a:p>
            <a:pPr lvl="0"/>
            <a:r>
              <a:rPr lang="zh-CN" altLang="en-US" dirty="0"/>
              <a:t>日期时间</a:t>
            </a:r>
          </a:p>
        </p:txBody>
      </p:sp>
      <p:sp>
        <p:nvSpPr>
          <p:cNvPr id="18" name="年号占位符 8"/>
          <p:cNvSpPr>
            <a:spLocks noGrp="1"/>
          </p:cNvSpPr>
          <p:nvPr userDrawn="1">
            <p:ph type="body" sz="quarter" idx="15" hasCustomPrompt="1"/>
            <p:custDataLst>
              <p:tags r:id="rId15"/>
            </p:custDataLst>
          </p:nvPr>
        </p:nvSpPr>
        <p:spPr>
          <a:xfrm>
            <a:off x="3991429" y="997167"/>
            <a:ext cx="4209142" cy="1359600"/>
          </a:xfrm>
        </p:spPr>
        <p:txBody>
          <a:bodyPr wrap="square" anchor="b" anchorCtr="0">
            <a:normAutofit/>
          </a:bodyPr>
          <a:lstStyle>
            <a:lvl1pPr marL="0" indent="0" algn="ctr">
              <a:lnSpc>
                <a:spcPct val="100000"/>
              </a:lnSpc>
              <a:buNone/>
              <a:defRPr lang="zh-CN" altLang="en-US" sz="6000" b="1" kern="1200" dirty="0">
                <a:ln w="12700">
                  <a:solidFill>
                    <a:schemeClr val="accent1"/>
                  </a:solidFill>
                </a:ln>
                <a:solidFill>
                  <a:schemeClr val="accent1">
                    <a:lumMod val="20000"/>
                    <a:lumOff val="80000"/>
                  </a:schemeClr>
                </a:solidFill>
                <a:effectLst/>
                <a:latin typeface="+mn-ea"/>
                <a:ea typeface="+mn-ea"/>
                <a:cs typeface="+mn-cs"/>
              </a:defRPr>
            </a:lvl1pPr>
          </a:lstStyle>
          <a:p>
            <a:pPr lvl="0"/>
            <a:r>
              <a:rPr lang="zh-CN" altLang="en-US" dirty="0"/>
              <a:t>年号</a:t>
            </a:r>
          </a:p>
        </p:txBody>
      </p:sp>
      <p:sp>
        <p:nvSpPr>
          <p:cNvPr id="24" name="署名占位符 10"/>
          <p:cNvSpPr>
            <a:spLocks noGrp="1"/>
          </p:cNvSpPr>
          <p:nvPr userDrawn="1">
            <p:ph type="body" sz="quarter" idx="17" hasCustomPrompt="1"/>
            <p:custDataLst>
              <p:tags r:id="rId16"/>
            </p:custDataLst>
          </p:nvPr>
        </p:nvSpPr>
        <p:spPr>
          <a:xfrm>
            <a:off x="3496310" y="4652200"/>
            <a:ext cx="2520000" cy="432000"/>
          </a:xfrm>
          <a:prstGeom prst="roundRect">
            <a:avLst>
              <a:gd name="adj" fmla="val 50000"/>
            </a:avLst>
          </a:prstGeom>
          <a:solidFill>
            <a:schemeClr val="accent2">
              <a:lumMod val="60000"/>
              <a:lumOff val="40000"/>
            </a:schemeClr>
          </a:solidFill>
        </p:spPr>
        <p:txBody>
          <a:bodyPr wrap="square" anchor="ctr">
            <a:normAutofit/>
          </a:bodyPr>
          <a:lstStyle>
            <a:lvl1pPr marL="0" indent="0" algn="ctr">
              <a:lnSpc>
                <a:spcPct val="100000"/>
              </a:lnSpc>
              <a:buNone/>
              <a:defRPr sz="1200" b="1">
                <a:solidFill>
                  <a:srgbClr val="FFFFFF"/>
                </a:solidFill>
              </a:defRPr>
            </a:lvl1pPr>
          </a:lstStyle>
          <a:p>
            <a:pPr lvl="0"/>
            <a:r>
              <a:rPr lang="zh-CN" altLang="en-US" dirty="0"/>
              <a:t>署名</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内容占位符 2"/>
          <p:cNvSpPr>
            <a:spLocks noGrp="1"/>
          </p:cNvSpPr>
          <p:nvPr>
            <p:ph idx="1"/>
            <p:custDataLst>
              <p:tags r:id="rId2"/>
            </p:custDataLst>
          </p:nvPr>
        </p:nvSpPr>
        <p:spPr/>
        <p:txBody>
          <a:bodyPr wrap="square">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sp>
        <p:nvSpPr>
          <p:cNvPr id="3" name="矩形 2"/>
          <p:cNvSpPr/>
          <p:nvPr userDrawn="1">
            <p:custDataLst>
              <p:tags r:id="rId1"/>
            </p:custDataLst>
          </p:nvPr>
        </p:nvSpPr>
        <p:spPr>
          <a:xfrm>
            <a:off x="1" y="1"/>
            <a:ext cx="12192000" cy="6858000"/>
          </a:xfrm>
          <a:prstGeom prst="rect">
            <a:avLst/>
          </a:prstGeom>
          <a:gradFill>
            <a:gsLst>
              <a:gs pos="0">
                <a:schemeClr val="bg1"/>
              </a:gs>
              <a:gs pos="81000">
                <a:schemeClr val="bg2"/>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userDrawn="1">
            <p:custDataLst>
              <p:tags r:id="rId2"/>
            </p:custDataLst>
          </p:nvPr>
        </p:nvSpPr>
        <p:spPr>
          <a:xfrm>
            <a:off x="1699895" y="2041906"/>
            <a:ext cx="2643505" cy="2643505"/>
          </a:xfrm>
          <a:prstGeom prst="ellipse">
            <a:avLst/>
          </a:prstGeom>
          <a:gradFill>
            <a:gsLst>
              <a:gs pos="30000">
                <a:schemeClr val="accent1">
                  <a:lumMod val="20000"/>
                  <a:lumOff val="80000"/>
                  <a:alpha val="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5" name="任意多边形 36"/>
          <p:cNvSpPr/>
          <p:nvPr userDrawn="1">
            <p:custDataLst>
              <p:tags r:id="rId3"/>
            </p:custDataLst>
          </p:nvPr>
        </p:nvSpPr>
        <p:spPr>
          <a:xfrm>
            <a:off x="0" y="5624503"/>
            <a:ext cx="7802117" cy="998185"/>
          </a:xfrm>
          <a:custGeom>
            <a:avLst/>
            <a:gdLst/>
            <a:ahLst/>
            <a:cxnLst>
              <a:cxn ang="3">
                <a:pos x="hc" y="t"/>
              </a:cxn>
              <a:cxn ang="cd2">
                <a:pos x="l" y="vc"/>
              </a:cxn>
              <a:cxn ang="cd4">
                <a:pos x="hc" y="b"/>
              </a:cxn>
              <a:cxn ang="0">
                <a:pos x="r" y="vc"/>
              </a:cxn>
            </a:cxnLst>
            <a:rect l="l" t="t" r="r" b="b"/>
            <a:pathLst>
              <a:path w="12287" h="1572">
                <a:moveTo>
                  <a:pt x="12287" y="1572"/>
                </a:moveTo>
                <a:lnTo>
                  <a:pt x="0" y="1572"/>
                </a:lnTo>
                <a:lnTo>
                  <a:pt x="0" y="510"/>
                </a:lnTo>
                <a:lnTo>
                  <a:pt x="83" y="482"/>
                </a:lnTo>
                <a:lnTo>
                  <a:pt x="444" y="378"/>
                </a:lnTo>
                <a:lnTo>
                  <a:pt x="805" y="288"/>
                </a:lnTo>
                <a:lnTo>
                  <a:pt x="1166" y="211"/>
                </a:lnTo>
                <a:lnTo>
                  <a:pt x="1526" y="147"/>
                </a:lnTo>
                <a:lnTo>
                  <a:pt x="1887" y="95"/>
                </a:lnTo>
                <a:lnTo>
                  <a:pt x="2248" y="55"/>
                </a:lnTo>
                <a:lnTo>
                  <a:pt x="2609" y="26"/>
                </a:lnTo>
                <a:lnTo>
                  <a:pt x="2970" y="8"/>
                </a:lnTo>
                <a:lnTo>
                  <a:pt x="3331" y="0"/>
                </a:lnTo>
                <a:lnTo>
                  <a:pt x="3692" y="2"/>
                </a:lnTo>
                <a:lnTo>
                  <a:pt x="4053" y="13"/>
                </a:lnTo>
                <a:lnTo>
                  <a:pt x="4414" y="32"/>
                </a:lnTo>
                <a:lnTo>
                  <a:pt x="4775" y="60"/>
                </a:lnTo>
                <a:lnTo>
                  <a:pt x="5136" y="95"/>
                </a:lnTo>
                <a:lnTo>
                  <a:pt x="5497" y="137"/>
                </a:lnTo>
                <a:lnTo>
                  <a:pt x="5858" y="186"/>
                </a:lnTo>
                <a:lnTo>
                  <a:pt x="6219" y="241"/>
                </a:lnTo>
                <a:lnTo>
                  <a:pt x="6580" y="301"/>
                </a:lnTo>
                <a:lnTo>
                  <a:pt x="6941" y="367"/>
                </a:lnTo>
                <a:lnTo>
                  <a:pt x="7301" y="436"/>
                </a:lnTo>
                <a:lnTo>
                  <a:pt x="7662" y="510"/>
                </a:lnTo>
                <a:lnTo>
                  <a:pt x="8023" y="587"/>
                </a:lnTo>
                <a:lnTo>
                  <a:pt x="8384" y="667"/>
                </a:lnTo>
                <a:lnTo>
                  <a:pt x="8745" y="749"/>
                </a:lnTo>
                <a:lnTo>
                  <a:pt x="9106" y="833"/>
                </a:lnTo>
                <a:lnTo>
                  <a:pt x="9467" y="919"/>
                </a:lnTo>
                <a:lnTo>
                  <a:pt x="9828" y="1005"/>
                </a:lnTo>
                <a:lnTo>
                  <a:pt x="10189" y="1091"/>
                </a:lnTo>
                <a:lnTo>
                  <a:pt x="10550" y="1178"/>
                </a:lnTo>
                <a:lnTo>
                  <a:pt x="10911" y="1263"/>
                </a:lnTo>
                <a:lnTo>
                  <a:pt x="11272" y="1347"/>
                </a:lnTo>
                <a:lnTo>
                  <a:pt x="11633" y="1429"/>
                </a:lnTo>
                <a:lnTo>
                  <a:pt x="11994" y="1509"/>
                </a:lnTo>
                <a:lnTo>
                  <a:pt x="12287" y="1572"/>
                </a:lnTo>
                <a:close/>
              </a:path>
            </a:pathLst>
          </a:custGeom>
          <a:gradFill>
            <a:gsLst>
              <a:gs pos="26000">
                <a:schemeClr val="accent2"/>
              </a:gs>
              <a:gs pos="99000">
                <a:schemeClr val="accent2">
                  <a:lumMod val="20000"/>
                  <a:lumOff val="80000"/>
                </a:schemeClr>
              </a:gs>
              <a:gs pos="63000">
                <a:schemeClr val="accent2">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mj-ea"/>
              <a:ea typeface="+mj-ea"/>
              <a:sym typeface="+mn-ea"/>
            </a:endParaRPr>
          </a:p>
        </p:txBody>
      </p:sp>
      <p:sp>
        <p:nvSpPr>
          <p:cNvPr id="6" name="任意多边形 34"/>
          <p:cNvSpPr/>
          <p:nvPr userDrawn="1">
            <p:custDataLst>
              <p:tags r:id="rId4"/>
            </p:custDataLst>
          </p:nvPr>
        </p:nvSpPr>
        <p:spPr>
          <a:xfrm>
            <a:off x="0" y="5786120"/>
            <a:ext cx="12192000" cy="1071880"/>
          </a:xfrm>
          <a:custGeom>
            <a:avLst/>
            <a:gdLst/>
            <a:ahLst/>
            <a:cxnLst>
              <a:cxn ang="3">
                <a:pos x="hc" y="t"/>
              </a:cxn>
              <a:cxn ang="cd2">
                <a:pos x="l" y="vc"/>
              </a:cxn>
              <a:cxn ang="cd4">
                <a:pos x="hc" y="b"/>
              </a:cxn>
              <a:cxn ang="0">
                <a:pos x="r" y="vc"/>
              </a:cxn>
            </a:cxnLst>
            <a:rect l="l" t="t" r="r" b="b"/>
            <a:pathLst>
              <a:path w="19200" h="1688">
                <a:moveTo>
                  <a:pt x="19200" y="103"/>
                </a:moveTo>
                <a:lnTo>
                  <a:pt x="19200" y="1688"/>
                </a:lnTo>
                <a:lnTo>
                  <a:pt x="0" y="1688"/>
                </a:lnTo>
                <a:lnTo>
                  <a:pt x="0" y="109"/>
                </a:lnTo>
                <a:lnTo>
                  <a:pt x="215" y="77"/>
                </a:lnTo>
                <a:lnTo>
                  <a:pt x="438" y="50"/>
                </a:lnTo>
                <a:lnTo>
                  <a:pt x="662" y="28"/>
                </a:lnTo>
                <a:lnTo>
                  <a:pt x="885" y="13"/>
                </a:lnTo>
                <a:lnTo>
                  <a:pt x="1108" y="4"/>
                </a:lnTo>
                <a:lnTo>
                  <a:pt x="1331" y="0"/>
                </a:lnTo>
                <a:lnTo>
                  <a:pt x="1554" y="1"/>
                </a:lnTo>
                <a:lnTo>
                  <a:pt x="1777" y="6"/>
                </a:lnTo>
                <a:lnTo>
                  <a:pt x="2001" y="17"/>
                </a:lnTo>
                <a:lnTo>
                  <a:pt x="2224" y="31"/>
                </a:lnTo>
                <a:lnTo>
                  <a:pt x="2447" y="50"/>
                </a:lnTo>
                <a:lnTo>
                  <a:pt x="2670" y="72"/>
                </a:lnTo>
                <a:lnTo>
                  <a:pt x="2893" y="97"/>
                </a:lnTo>
                <a:lnTo>
                  <a:pt x="3116" y="126"/>
                </a:lnTo>
                <a:lnTo>
                  <a:pt x="3339" y="157"/>
                </a:lnTo>
                <a:lnTo>
                  <a:pt x="3563" y="191"/>
                </a:lnTo>
                <a:lnTo>
                  <a:pt x="3786" y="227"/>
                </a:lnTo>
                <a:lnTo>
                  <a:pt x="4009" y="265"/>
                </a:lnTo>
                <a:lnTo>
                  <a:pt x="4232" y="306"/>
                </a:lnTo>
                <a:lnTo>
                  <a:pt x="4455" y="348"/>
                </a:lnTo>
                <a:lnTo>
                  <a:pt x="4678" y="390"/>
                </a:lnTo>
                <a:lnTo>
                  <a:pt x="4902" y="434"/>
                </a:lnTo>
                <a:lnTo>
                  <a:pt x="5125" y="478"/>
                </a:lnTo>
                <a:lnTo>
                  <a:pt x="5348" y="524"/>
                </a:lnTo>
                <a:lnTo>
                  <a:pt x="5571" y="569"/>
                </a:lnTo>
                <a:lnTo>
                  <a:pt x="5794" y="613"/>
                </a:lnTo>
                <a:lnTo>
                  <a:pt x="6017" y="658"/>
                </a:lnTo>
                <a:lnTo>
                  <a:pt x="6241" y="702"/>
                </a:lnTo>
                <a:lnTo>
                  <a:pt x="6464" y="745"/>
                </a:lnTo>
                <a:lnTo>
                  <a:pt x="6687" y="786"/>
                </a:lnTo>
                <a:lnTo>
                  <a:pt x="6910" y="827"/>
                </a:lnTo>
                <a:lnTo>
                  <a:pt x="7133" y="865"/>
                </a:lnTo>
                <a:lnTo>
                  <a:pt x="7356" y="901"/>
                </a:lnTo>
                <a:lnTo>
                  <a:pt x="7580" y="936"/>
                </a:lnTo>
                <a:lnTo>
                  <a:pt x="7803" y="967"/>
                </a:lnTo>
                <a:lnTo>
                  <a:pt x="8026" y="995"/>
                </a:lnTo>
                <a:lnTo>
                  <a:pt x="8249" y="1021"/>
                </a:lnTo>
                <a:lnTo>
                  <a:pt x="8472" y="1043"/>
                </a:lnTo>
                <a:lnTo>
                  <a:pt x="8695" y="1061"/>
                </a:lnTo>
                <a:lnTo>
                  <a:pt x="8918" y="1075"/>
                </a:lnTo>
                <a:lnTo>
                  <a:pt x="9142" y="1086"/>
                </a:lnTo>
                <a:lnTo>
                  <a:pt x="9365" y="1092"/>
                </a:lnTo>
                <a:lnTo>
                  <a:pt x="9588" y="1092"/>
                </a:lnTo>
                <a:lnTo>
                  <a:pt x="9619" y="1092"/>
                </a:lnTo>
                <a:lnTo>
                  <a:pt x="9651" y="1092"/>
                </a:lnTo>
                <a:lnTo>
                  <a:pt x="9874" y="1092"/>
                </a:lnTo>
                <a:lnTo>
                  <a:pt x="10097" y="1086"/>
                </a:lnTo>
                <a:lnTo>
                  <a:pt x="10321" y="1075"/>
                </a:lnTo>
                <a:lnTo>
                  <a:pt x="10544" y="1061"/>
                </a:lnTo>
                <a:lnTo>
                  <a:pt x="10767" y="1043"/>
                </a:lnTo>
                <a:lnTo>
                  <a:pt x="10990" y="1021"/>
                </a:lnTo>
                <a:lnTo>
                  <a:pt x="11213" y="995"/>
                </a:lnTo>
                <a:lnTo>
                  <a:pt x="11436" y="967"/>
                </a:lnTo>
                <a:lnTo>
                  <a:pt x="11659" y="936"/>
                </a:lnTo>
                <a:lnTo>
                  <a:pt x="11883" y="901"/>
                </a:lnTo>
                <a:lnTo>
                  <a:pt x="12106" y="865"/>
                </a:lnTo>
                <a:lnTo>
                  <a:pt x="12329" y="827"/>
                </a:lnTo>
                <a:lnTo>
                  <a:pt x="12552" y="786"/>
                </a:lnTo>
                <a:lnTo>
                  <a:pt x="12775" y="745"/>
                </a:lnTo>
                <a:lnTo>
                  <a:pt x="12998" y="702"/>
                </a:lnTo>
                <a:lnTo>
                  <a:pt x="13222" y="658"/>
                </a:lnTo>
                <a:lnTo>
                  <a:pt x="13445" y="613"/>
                </a:lnTo>
                <a:lnTo>
                  <a:pt x="13668" y="569"/>
                </a:lnTo>
                <a:lnTo>
                  <a:pt x="13891" y="524"/>
                </a:lnTo>
                <a:lnTo>
                  <a:pt x="14114" y="478"/>
                </a:lnTo>
                <a:lnTo>
                  <a:pt x="14337" y="434"/>
                </a:lnTo>
                <a:lnTo>
                  <a:pt x="14561" y="390"/>
                </a:lnTo>
                <a:lnTo>
                  <a:pt x="14784" y="348"/>
                </a:lnTo>
                <a:lnTo>
                  <a:pt x="15007" y="306"/>
                </a:lnTo>
                <a:lnTo>
                  <a:pt x="15230" y="265"/>
                </a:lnTo>
                <a:lnTo>
                  <a:pt x="15453" y="227"/>
                </a:lnTo>
                <a:lnTo>
                  <a:pt x="15676" y="191"/>
                </a:lnTo>
                <a:lnTo>
                  <a:pt x="15900" y="157"/>
                </a:lnTo>
                <a:lnTo>
                  <a:pt x="16123" y="126"/>
                </a:lnTo>
                <a:lnTo>
                  <a:pt x="16346" y="97"/>
                </a:lnTo>
                <a:lnTo>
                  <a:pt x="16569" y="72"/>
                </a:lnTo>
                <a:lnTo>
                  <a:pt x="16792" y="50"/>
                </a:lnTo>
                <a:lnTo>
                  <a:pt x="17015" y="31"/>
                </a:lnTo>
                <a:lnTo>
                  <a:pt x="17238" y="17"/>
                </a:lnTo>
                <a:lnTo>
                  <a:pt x="17462" y="6"/>
                </a:lnTo>
                <a:lnTo>
                  <a:pt x="17685" y="1"/>
                </a:lnTo>
                <a:lnTo>
                  <a:pt x="17908" y="0"/>
                </a:lnTo>
                <a:lnTo>
                  <a:pt x="18131" y="4"/>
                </a:lnTo>
                <a:lnTo>
                  <a:pt x="18354" y="13"/>
                </a:lnTo>
                <a:lnTo>
                  <a:pt x="18577" y="28"/>
                </a:lnTo>
                <a:lnTo>
                  <a:pt x="18801" y="50"/>
                </a:lnTo>
                <a:lnTo>
                  <a:pt x="19024" y="77"/>
                </a:lnTo>
                <a:lnTo>
                  <a:pt x="19200" y="10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cxnSp>
        <p:nvCxnSpPr>
          <p:cNvPr id="10" name="直接连接符 9"/>
          <p:cNvCxnSpPr/>
          <p:nvPr userDrawn="1">
            <p:custDataLst>
              <p:tags r:id="rId5"/>
            </p:custDataLst>
          </p:nvPr>
        </p:nvCxnSpPr>
        <p:spPr>
          <a:xfrm>
            <a:off x="11106785" y="69373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userDrawn="1">
            <p:custDataLst>
              <p:tags r:id="rId6"/>
            </p:custDataLst>
          </p:nvPr>
        </p:nvCxnSpPr>
        <p:spPr>
          <a:xfrm>
            <a:off x="11106785" y="75469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custDataLst>
              <p:tags r:id="rId7"/>
            </p:custDataLst>
          </p:nvPr>
        </p:nvCxnSpPr>
        <p:spPr>
          <a:xfrm>
            <a:off x="11106785" y="81565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8"/>
            </p:custDataLst>
          </p:nvPr>
        </p:nvSpPr>
        <p:spPr>
          <a:xfrm>
            <a:off x="1581647" y="2476550"/>
            <a:ext cx="2880000" cy="1081088"/>
          </a:xfrm>
        </p:spPr>
        <p:txBody>
          <a:bodyPr wrap="square" anchor="b">
            <a:normAutofit/>
          </a:bodyPr>
          <a:lstStyle>
            <a:lvl1pPr algn="ctr">
              <a:defRPr lang="zh-CN" altLang="en-US" sz="5400" b="1" kern="1200" dirty="0">
                <a:solidFill>
                  <a:schemeClr val="tx2"/>
                </a:solidFill>
                <a:effectLst>
                  <a:outerShdw blurRad="127000" dist="63500" dir="2700000" algn="tl" rotWithShape="0">
                    <a:schemeClr val="tx2">
                      <a:alpha val="20000"/>
                    </a:schemeClr>
                  </a:outerShdw>
                </a:effectLst>
                <a:latin typeface="+mj-ea"/>
                <a:ea typeface="+mj-ea"/>
                <a:cs typeface="+mn-cs"/>
              </a:defRPr>
            </a:lvl1pPr>
          </a:lstStyle>
          <a:p>
            <a:r>
              <a:rPr lang="zh-CN" altLang="en-US" dirty="0"/>
              <a:t>标题</a:t>
            </a:r>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t>2025/3/8</a:t>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 y="1"/>
            <a:ext cx="12192000" cy="6858000"/>
          </a:xfrm>
          <a:prstGeom prst="rect">
            <a:avLst/>
          </a:prstGeom>
          <a:gradFill>
            <a:gsLst>
              <a:gs pos="0">
                <a:schemeClr val="bg1"/>
              </a:gs>
              <a:gs pos="81000">
                <a:schemeClr val="bg2"/>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custDataLst>
              <p:tags r:id="rId2"/>
            </p:custDataLst>
          </p:nvPr>
        </p:nvSpPr>
        <p:spPr>
          <a:xfrm>
            <a:off x="3244215" y="852805"/>
            <a:ext cx="5703570" cy="5703570"/>
          </a:xfrm>
          <a:prstGeom prst="ellipse">
            <a:avLst/>
          </a:prstGeom>
          <a:gradFill>
            <a:gsLst>
              <a:gs pos="30000">
                <a:schemeClr val="accent1">
                  <a:lumMod val="20000"/>
                  <a:lumOff val="80000"/>
                  <a:alpha val="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sp>
        <p:nvSpPr>
          <p:cNvPr id="10" name="任意多边形 36"/>
          <p:cNvSpPr/>
          <p:nvPr userDrawn="1">
            <p:custDataLst>
              <p:tags r:id="rId3"/>
            </p:custDataLst>
          </p:nvPr>
        </p:nvSpPr>
        <p:spPr>
          <a:xfrm>
            <a:off x="0" y="5432425"/>
            <a:ext cx="12192000" cy="864870"/>
          </a:xfrm>
          <a:custGeom>
            <a:avLst/>
            <a:gdLst/>
            <a:ahLst/>
            <a:cxnLst>
              <a:cxn ang="3">
                <a:pos x="hc" y="t"/>
              </a:cxn>
              <a:cxn ang="cd2">
                <a:pos x="l" y="vc"/>
              </a:cxn>
              <a:cxn ang="cd4">
                <a:pos x="hc" y="b"/>
              </a:cxn>
              <a:cxn ang="0">
                <a:pos x="r" y="vc"/>
              </a:cxn>
            </a:cxnLst>
            <a:rect l="l" t="t" r="r" b="b"/>
            <a:pathLst>
              <a:path w="19200" h="2033">
                <a:moveTo>
                  <a:pt x="19200" y="145"/>
                </a:moveTo>
                <a:lnTo>
                  <a:pt x="19200" y="2033"/>
                </a:lnTo>
                <a:lnTo>
                  <a:pt x="0" y="2033"/>
                </a:lnTo>
                <a:lnTo>
                  <a:pt x="0" y="153"/>
                </a:lnTo>
                <a:lnTo>
                  <a:pt x="215" y="108"/>
                </a:lnTo>
                <a:lnTo>
                  <a:pt x="438" y="70"/>
                </a:lnTo>
                <a:lnTo>
                  <a:pt x="662" y="40"/>
                </a:lnTo>
                <a:lnTo>
                  <a:pt x="885" y="19"/>
                </a:lnTo>
                <a:lnTo>
                  <a:pt x="1108" y="6"/>
                </a:lnTo>
                <a:lnTo>
                  <a:pt x="1331" y="0"/>
                </a:lnTo>
                <a:lnTo>
                  <a:pt x="1554" y="1"/>
                </a:lnTo>
                <a:lnTo>
                  <a:pt x="1777" y="9"/>
                </a:lnTo>
                <a:lnTo>
                  <a:pt x="2001" y="24"/>
                </a:lnTo>
                <a:lnTo>
                  <a:pt x="2224" y="44"/>
                </a:lnTo>
                <a:lnTo>
                  <a:pt x="2447" y="70"/>
                </a:lnTo>
                <a:lnTo>
                  <a:pt x="2670" y="101"/>
                </a:lnTo>
                <a:lnTo>
                  <a:pt x="2893" y="137"/>
                </a:lnTo>
                <a:lnTo>
                  <a:pt x="3116" y="177"/>
                </a:lnTo>
                <a:lnTo>
                  <a:pt x="3339" y="221"/>
                </a:lnTo>
                <a:lnTo>
                  <a:pt x="3563" y="269"/>
                </a:lnTo>
                <a:lnTo>
                  <a:pt x="3786" y="320"/>
                </a:lnTo>
                <a:lnTo>
                  <a:pt x="4009" y="374"/>
                </a:lnTo>
                <a:lnTo>
                  <a:pt x="4232" y="431"/>
                </a:lnTo>
                <a:lnTo>
                  <a:pt x="4455" y="490"/>
                </a:lnTo>
                <a:lnTo>
                  <a:pt x="4678" y="550"/>
                </a:lnTo>
                <a:lnTo>
                  <a:pt x="4902" y="612"/>
                </a:lnTo>
                <a:lnTo>
                  <a:pt x="5125" y="674"/>
                </a:lnTo>
                <a:lnTo>
                  <a:pt x="5348" y="738"/>
                </a:lnTo>
                <a:lnTo>
                  <a:pt x="5571" y="801"/>
                </a:lnTo>
                <a:lnTo>
                  <a:pt x="5794" y="864"/>
                </a:lnTo>
                <a:lnTo>
                  <a:pt x="6017" y="927"/>
                </a:lnTo>
                <a:lnTo>
                  <a:pt x="6241" y="989"/>
                </a:lnTo>
                <a:lnTo>
                  <a:pt x="6464" y="1049"/>
                </a:lnTo>
                <a:lnTo>
                  <a:pt x="6687" y="1108"/>
                </a:lnTo>
                <a:lnTo>
                  <a:pt x="6910" y="1165"/>
                </a:lnTo>
                <a:lnTo>
                  <a:pt x="7133" y="1219"/>
                </a:lnTo>
                <a:lnTo>
                  <a:pt x="7356" y="1270"/>
                </a:lnTo>
                <a:lnTo>
                  <a:pt x="7580" y="1318"/>
                </a:lnTo>
                <a:lnTo>
                  <a:pt x="7803" y="1362"/>
                </a:lnTo>
                <a:lnTo>
                  <a:pt x="8026" y="1402"/>
                </a:lnTo>
                <a:lnTo>
                  <a:pt x="8249" y="1438"/>
                </a:lnTo>
                <a:lnTo>
                  <a:pt x="8472" y="1469"/>
                </a:lnTo>
                <a:lnTo>
                  <a:pt x="8695" y="1495"/>
                </a:lnTo>
                <a:lnTo>
                  <a:pt x="8918" y="1515"/>
                </a:lnTo>
                <a:lnTo>
                  <a:pt x="9142" y="1530"/>
                </a:lnTo>
                <a:lnTo>
                  <a:pt x="9365" y="1538"/>
                </a:lnTo>
                <a:lnTo>
                  <a:pt x="9588" y="1539"/>
                </a:lnTo>
                <a:lnTo>
                  <a:pt x="9619" y="1538"/>
                </a:lnTo>
                <a:lnTo>
                  <a:pt x="9651" y="1539"/>
                </a:lnTo>
                <a:lnTo>
                  <a:pt x="9874" y="1538"/>
                </a:lnTo>
                <a:lnTo>
                  <a:pt x="10097" y="1530"/>
                </a:lnTo>
                <a:lnTo>
                  <a:pt x="10321" y="1515"/>
                </a:lnTo>
                <a:lnTo>
                  <a:pt x="10544" y="1495"/>
                </a:lnTo>
                <a:lnTo>
                  <a:pt x="10767" y="1469"/>
                </a:lnTo>
                <a:lnTo>
                  <a:pt x="10990" y="1438"/>
                </a:lnTo>
                <a:lnTo>
                  <a:pt x="11213" y="1402"/>
                </a:lnTo>
                <a:lnTo>
                  <a:pt x="11436" y="1362"/>
                </a:lnTo>
                <a:lnTo>
                  <a:pt x="11659" y="1318"/>
                </a:lnTo>
                <a:lnTo>
                  <a:pt x="11883" y="1270"/>
                </a:lnTo>
                <a:lnTo>
                  <a:pt x="12106" y="1219"/>
                </a:lnTo>
                <a:lnTo>
                  <a:pt x="12329" y="1165"/>
                </a:lnTo>
                <a:lnTo>
                  <a:pt x="12552" y="1108"/>
                </a:lnTo>
                <a:lnTo>
                  <a:pt x="12775" y="1049"/>
                </a:lnTo>
                <a:lnTo>
                  <a:pt x="12998" y="989"/>
                </a:lnTo>
                <a:lnTo>
                  <a:pt x="13222" y="927"/>
                </a:lnTo>
                <a:lnTo>
                  <a:pt x="13445" y="864"/>
                </a:lnTo>
                <a:lnTo>
                  <a:pt x="13668" y="801"/>
                </a:lnTo>
                <a:lnTo>
                  <a:pt x="13891" y="738"/>
                </a:lnTo>
                <a:lnTo>
                  <a:pt x="14114" y="674"/>
                </a:lnTo>
                <a:lnTo>
                  <a:pt x="14337" y="612"/>
                </a:lnTo>
                <a:lnTo>
                  <a:pt x="14561" y="550"/>
                </a:lnTo>
                <a:lnTo>
                  <a:pt x="14784" y="490"/>
                </a:lnTo>
                <a:lnTo>
                  <a:pt x="15007" y="431"/>
                </a:lnTo>
                <a:lnTo>
                  <a:pt x="15230" y="374"/>
                </a:lnTo>
                <a:lnTo>
                  <a:pt x="15453" y="320"/>
                </a:lnTo>
                <a:lnTo>
                  <a:pt x="15676" y="269"/>
                </a:lnTo>
                <a:lnTo>
                  <a:pt x="15900" y="221"/>
                </a:lnTo>
                <a:lnTo>
                  <a:pt x="16123" y="177"/>
                </a:lnTo>
                <a:lnTo>
                  <a:pt x="16346" y="137"/>
                </a:lnTo>
                <a:lnTo>
                  <a:pt x="16569" y="101"/>
                </a:lnTo>
                <a:lnTo>
                  <a:pt x="16792" y="70"/>
                </a:lnTo>
                <a:lnTo>
                  <a:pt x="17015" y="44"/>
                </a:lnTo>
                <a:lnTo>
                  <a:pt x="17238" y="24"/>
                </a:lnTo>
                <a:lnTo>
                  <a:pt x="17462" y="9"/>
                </a:lnTo>
                <a:lnTo>
                  <a:pt x="17685" y="1"/>
                </a:lnTo>
                <a:lnTo>
                  <a:pt x="17908" y="0"/>
                </a:lnTo>
                <a:lnTo>
                  <a:pt x="18131" y="6"/>
                </a:lnTo>
                <a:lnTo>
                  <a:pt x="18354" y="19"/>
                </a:lnTo>
                <a:lnTo>
                  <a:pt x="18577" y="40"/>
                </a:lnTo>
                <a:lnTo>
                  <a:pt x="18801" y="70"/>
                </a:lnTo>
                <a:lnTo>
                  <a:pt x="19024" y="108"/>
                </a:lnTo>
                <a:lnTo>
                  <a:pt x="19200" y="145"/>
                </a:lnTo>
                <a:close/>
              </a:path>
            </a:pathLst>
          </a:custGeom>
          <a:gradFill>
            <a:gsLst>
              <a:gs pos="0">
                <a:schemeClr val="accent2"/>
              </a:gs>
              <a:gs pos="99000">
                <a:schemeClr val="accent2">
                  <a:lumMod val="20000"/>
                  <a:lumOff val="80000"/>
                </a:schemeClr>
              </a:gs>
              <a:gs pos="58000">
                <a:schemeClr val="accent2">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mj-ea"/>
              <a:ea typeface="+mj-ea"/>
              <a:sym typeface="+mn-ea"/>
            </a:endParaRPr>
          </a:p>
        </p:txBody>
      </p:sp>
      <p:sp>
        <p:nvSpPr>
          <p:cNvPr id="11" name="任意多边形 57"/>
          <p:cNvSpPr/>
          <p:nvPr userDrawn="1">
            <p:custDataLst>
              <p:tags r:id="rId4"/>
            </p:custDataLst>
          </p:nvPr>
        </p:nvSpPr>
        <p:spPr>
          <a:xfrm>
            <a:off x="0" y="5594985"/>
            <a:ext cx="12192000" cy="1263015"/>
          </a:xfrm>
          <a:custGeom>
            <a:avLst/>
            <a:gdLst/>
            <a:ahLst/>
            <a:cxnLst>
              <a:cxn ang="3">
                <a:pos x="hc" y="t"/>
              </a:cxn>
              <a:cxn ang="cd2">
                <a:pos x="l" y="vc"/>
              </a:cxn>
              <a:cxn ang="cd4">
                <a:pos x="hc" y="b"/>
              </a:cxn>
              <a:cxn ang="0">
                <a:pos x="r" y="vc"/>
              </a:cxn>
            </a:cxnLst>
            <a:rect l="l" t="t" r="r" b="b"/>
            <a:pathLst>
              <a:path w="19200" h="1776">
                <a:moveTo>
                  <a:pt x="19200" y="1241"/>
                </a:moveTo>
                <a:lnTo>
                  <a:pt x="19200" y="1776"/>
                </a:lnTo>
                <a:lnTo>
                  <a:pt x="0" y="1776"/>
                </a:lnTo>
                <a:lnTo>
                  <a:pt x="0" y="92"/>
                </a:lnTo>
                <a:lnTo>
                  <a:pt x="215" y="65"/>
                </a:lnTo>
                <a:lnTo>
                  <a:pt x="438" y="42"/>
                </a:lnTo>
                <a:lnTo>
                  <a:pt x="662" y="24"/>
                </a:lnTo>
                <a:lnTo>
                  <a:pt x="885" y="11"/>
                </a:lnTo>
                <a:lnTo>
                  <a:pt x="1108" y="4"/>
                </a:lnTo>
                <a:lnTo>
                  <a:pt x="1331" y="0"/>
                </a:lnTo>
                <a:lnTo>
                  <a:pt x="1554" y="1"/>
                </a:lnTo>
                <a:lnTo>
                  <a:pt x="1777" y="5"/>
                </a:lnTo>
                <a:lnTo>
                  <a:pt x="2001" y="14"/>
                </a:lnTo>
                <a:lnTo>
                  <a:pt x="2224" y="26"/>
                </a:lnTo>
                <a:lnTo>
                  <a:pt x="2447" y="42"/>
                </a:lnTo>
                <a:lnTo>
                  <a:pt x="2670" y="60"/>
                </a:lnTo>
                <a:lnTo>
                  <a:pt x="2893" y="82"/>
                </a:lnTo>
                <a:lnTo>
                  <a:pt x="3116" y="106"/>
                </a:lnTo>
                <a:lnTo>
                  <a:pt x="3339" y="132"/>
                </a:lnTo>
                <a:lnTo>
                  <a:pt x="3563" y="161"/>
                </a:lnTo>
                <a:lnTo>
                  <a:pt x="3786" y="191"/>
                </a:lnTo>
                <a:lnTo>
                  <a:pt x="4009" y="224"/>
                </a:lnTo>
                <a:lnTo>
                  <a:pt x="4232" y="258"/>
                </a:lnTo>
                <a:lnTo>
                  <a:pt x="4455" y="293"/>
                </a:lnTo>
                <a:lnTo>
                  <a:pt x="4678" y="329"/>
                </a:lnTo>
                <a:lnTo>
                  <a:pt x="4902" y="366"/>
                </a:lnTo>
                <a:lnTo>
                  <a:pt x="5125" y="403"/>
                </a:lnTo>
                <a:lnTo>
                  <a:pt x="5348" y="442"/>
                </a:lnTo>
                <a:lnTo>
                  <a:pt x="5571" y="479"/>
                </a:lnTo>
                <a:lnTo>
                  <a:pt x="5794" y="517"/>
                </a:lnTo>
                <a:lnTo>
                  <a:pt x="6017" y="555"/>
                </a:lnTo>
                <a:lnTo>
                  <a:pt x="6241" y="592"/>
                </a:lnTo>
                <a:lnTo>
                  <a:pt x="6464" y="628"/>
                </a:lnTo>
                <a:lnTo>
                  <a:pt x="6687" y="663"/>
                </a:lnTo>
                <a:lnTo>
                  <a:pt x="6910" y="697"/>
                </a:lnTo>
                <a:lnTo>
                  <a:pt x="7133" y="729"/>
                </a:lnTo>
                <a:lnTo>
                  <a:pt x="7356" y="760"/>
                </a:lnTo>
                <a:lnTo>
                  <a:pt x="7580" y="789"/>
                </a:lnTo>
                <a:lnTo>
                  <a:pt x="7803" y="815"/>
                </a:lnTo>
                <a:lnTo>
                  <a:pt x="8026" y="839"/>
                </a:lnTo>
                <a:lnTo>
                  <a:pt x="8249" y="860"/>
                </a:lnTo>
                <a:lnTo>
                  <a:pt x="8472" y="879"/>
                </a:lnTo>
                <a:lnTo>
                  <a:pt x="8695" y="895"/>
                </a:lnTo>
                <a:lnTo>
                  <a:pt x="8918" y="907"/>
                </a:lnTo>
                <a:lnTo>
                  <a:pt x="9142" y="915"/>
                </a:lnTo>
                <a:lnTo>
                  <a:pt x="9365" y="920"/>
                </a:lnTo>
                <a:lnTo>
                  <a:pt x="9588" y="921"/>
                </a:lnTo>
                <a:lnTo>
                  <a:pt x="9619" y="920"/>
                </a:lnTo>
                <a:lnTo>
                  <a:pt x="9651" y="921"/>
                </a:lnTo>
                <a:lnTo>
                  <a:pt x="9874" y="920"/>
                </a:lnTo>
                <a:lnTo>
                  <a:pt x="10097" y="915"/>
                </a:lnTo>
                <a:lnTo>
                  <a:pt x="10321" y="907"/>
                </a:lnTo>
                <a:lnTo>
                  <a:pt x="10544" y="895"/>
                </a:lnTo>
                <a:lnTo>
                  <a:pt x="10767" y="879"/>
                </a:lnTo>
                <a:lnTo>
                  <a:pt x="10990" y="860"/>
                </a:lnTo>
                <a:lnTo>
                  <a:pt x="11213" y="839"/>
                </a:lnTo>
                <a:lnTo>
                  <a:pt x="11436" y="815"/>
                </a:lnTo>
                <a:lnTo>
                  <a:pt x="11659" y="789"/>
                </a:lnTo>
                <a:lnTo>
                  <a:pt x="11883" y="760"/>
                </a:lnTo>
                <a:lnTo>
                  <a:pt x="12106" y="729"/>
                </a:lnTo>
                <a:lnTo>
                  <a:pt x="12329" y="697"/>
                </a:lnTo>
                <a:lnTo>
                  <a:pt x="12552" y="663"/>
                </a:lnTo>
                <a:lnTo>
                  <a:pt x="12775" y="628"/>
                </a:lnTo>
                <a:lnTo>
                  <a:pt x="12998" y="592"/>
                </a:lnTo>
                <a:lnTo>
                  <a:pt x="13222" y="555"/>
                </a:lnTo>
                <a:lnTo>
                  <a:pt x="13445" y="517"/>
                </a:lnTo>
                <a:lnTo>
                  <a:pt x="13668" y="479"/>
                </a:lnTo>
                <a:lnTo>
                  <a:pt x="13891" y="442"/>
                </a:lnTo>
                <a:lnTo>
                  <a:pt x="14114" y="403"/>
                </a:lnTo>
                <a:lnTo>
                  <a:pt x="14337" y="366"/>
                </a:lnTo>
                <a:lnTo>
                  <a:pt x="14561" y="329"/>
                </a:lnTo>
                <a:lnTo>
                  <a:pt x="14784" y="293"/>
                </a:lnTo>
                <a:lnTo>
                  <a:pt x="15007" y="258"/>
                </a:lnTo>
                <a:lnTo>
                  <a:pt x="15230" y="224"/>
                </a:lnTo>
                <a:lnTo>
                  <a:pt x="15453" y="191"/>
                </a:lnTo>
                <a:lnTo>
                  <a:pt x="15676" y="161"/>
                </a:lnTo>
                <a:lnTo>
                  <a:pt x="15900" y="132"/>
                </a:lnTo>
                <a:lnTo>
                  <a:pt x="16123" y="106"/>
                </a:lnTo>
                <a:lnTo>
                  <a:pt x="16346" y="82"/>
                </a:lnTo>
                <a:lnTo>
                  <a:pt x="16569" y="60"/>
                </a:lnTo>
                <a:lnTo>
                  <a:pt x="16792" y="42"/>
                </a:lnTo>
                <a:lnTo>
                  <a:pt x="17015" y="26"/>
                </a:lnTo>
                <a:lnTo>
                  <a:pt x="17238" y="14"/>
                </a:lnTo>
                <a:lnTo>
                  <a:pt x="17462" y="5"/>
                </a:lnTo>
                <a:lnTo>
                  <a:pt x="17685" y="1"/>
                </a:lnTo>
                <a:lnTo>
                  <a:pt x="17908" y="0"/>
                </a:lnTo>
                <a:lnTo>
                  <a:pt x="18131" y="4"/>
                </a:lnTo>
                <a:lnTo>
                  <a:pt x="18354" y="11"/>
                </a:lnTo>
                <a:lnTo>
                  <a:pt x="18577" y="24"/>
                </a:lnTo>
                <a:lnTo>
                  <a:pt x="18801" y="42"/>
                </a:lnTo>
                <a:lnTo>
                  <a:pt x="19024" y="65"/>
                </a:lnTo>
                <a:lnTo>
                  <a:pt x="19200" y="87"/>
                </a:lnTo>
                <a:lnTo>
                  <a:pt x="19200" y="1241"/>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2" name="标题 1"/>
          <p:cNvSpPr>
            <a:spLocks noGrp="1"/>
          </p:cNvSpPr>
          <p:nvPr userDrawn="1">
            <p:ph type="title"/>
            <p:custDataLst>
              <p:tags r:id="rId5"/>
            </p:custDataLst>
          </p:nvPr>
        </p:nvSpPr>
        <p:spPr>
          <a:xfrm>
            <a:off x="1526400" y="2549360"/>
            <a:ext cx="9144000" cy="1000240"/>
          </a:xfrm>
        </p:spPr>
        <p:txBody>
          <a:bodyPr wrap="square" anchor="t" anchorCtr="0">
            <a:normAutofit/>
          </a:bodyPr>
          <a:lstStyle>
            <a:lvl1pPr algn="ctr">
              <a:defRPr lang="zh-CN" altLang="en-US" sz="5400" b="1" kern="1200" dirty="0">
                <a:solidFill>
                  <a:schemeClr val="tx2"/>
                </a:solidFill>
                <a:effectLst>
                  <a:outerShdw blurRad="127000" dist="63500" dir="2700000" algn="tl" rotWithShape="0">
                    <a:schemeClr val="tx2">
                      <a:alpha val="20000"/>
                    </a:schemeClr>
                  </a:outerShdw>
                </a:effectLst>
                <a:latin typeface="+mj-ea"/>
                <a:ea typeface="+mj-ea"/>
                <a:cs typeface="+mn-cs"/>
              </a:defRPr>
            </a:lvl1pPr>
          </a:lstStyle>
          <a:p>
            <a:r>
              <a:rPr lang="zh-CN" altLang="en-US" dirty="0"/>
              <a:t>单击此处编辑母版标题样式</a:t>
            </a:r>
          </a:p>
        </p:txBody>
      </p:sp>
      <p:sp>
        <p:nvSpPr>
          <p:cNvPr id="3" name="文本占位符 2"/>
          <p:cNvSpPr>
            <a:spLocks noGrp="1"/>
          </p:cNvSpPr>
          <p:nvPr userDrawn="1">
            <p:ph type="body" idx="1" hasCustomPrompt="1"/>
            <p:custDataLst>
              <p:tags r:id="rId6"/>
            </p:custDataLst>
          </p:nvPr>
        </p:nvSpPr>
        <p:spPr>
          <a:xfrm>
            <a:off x="3338550" y="3669968"/>
            <a:ext cx="5519700" cy="936000"/>
          </a:xfrm>
        </p:spPr>
        <p:txBody>
          <a:bodyPr wrap="square">
            <a:normAutofit/>
          </a:bodyPr>
          <a:lstStyle>
            <a:lvl1pPr marL="0" indent="0" algn="ctr">
              <a:buNone/>
              <a:defRPr lang="zh-CN" altLang="en-US" sz="1200" kern="1200" dirty="0">
                <a:solidFill>
                  <a:schemeClr val="tx1">
                    <a:lumMod val="75000"/>
                    <a:lumOff val="25000"/>
                  </a:schemeClr>
                </a:solidFill>
                <a:latin typeface="+mn-ea"/>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p>
        </p:txBody>
      </p:sp>
      <p:sp>
        <p:nvSpPr>
          <p:cNvPr id="8" name="节编号 3"/>
          <p:cNvSpPr>
            <a:spLocks noGrp="1"/>
          </p:cNvSpPr>
          <p:nvPr userDrawn="1">
            <p:ph type="body" sz="quarter" idx="13" hasCustomPrompt="1"/>
            <p:custDataLst>
              <p:tags r:id="rId7"/>
            </p:custDataLst>
          </p:nvPr>
        </p:nvSpPr>
        <p:spPr>
          <a:xfrm>
            <a:off x="1524000" y="1162800"/>
            <a:ext cx="9144000" cy="1224000"/>
          </a:xfrm>
        </p:spPr>
        <p:txBody>
          <a:bodyPr wrap="none" anchor="b" anchorCtr="0">
            <a:normAutofit/>
          </a:bodyPr>
          <a:lstStyle>
            <a:lvl1pPr marL="0" indent="0" algn="ctr">
              <a:buNone/>
              <a:defRPr lang="zh-CN" altLang="en-US" sz="4800" b="1" kern="1200" dirty="0">
                <a:ln w="12700">
                  <a:solidFill>
                    <a:schemeClr val="accent1"/>
                  </a:solidFill>
                </a:ln>
                <a:solidFill>
                  <a:schemeClr val="accent1">
                    <a:lumMod val="20000"/>
                    <a:lumOff val="80000"/>
                  </a:schemeClr>
                </a:solidFill>
                <a:latin typeface="+mn-ea"/>
                <a:ea typeface="+mn-ea"/>
                <a:cs typeface="+mn-cs"/>
              </a:defRPr>
            </a:lvl1pPr>
          </a:lstStyle>
          <a:p>
            <a:pPr lvl="0"/>
            <a:r>
              <a:rPr lang="zh-CN" altLang="en-US" dirty="0"/>
              <a:t>节编号</a:t>
            </a:r>
          </a:p>
        </p:txBody>
      </p:sp>
      <p:sp>
        <p:nvSpPr>
          <p:cNvPr id="4" name="日期占位符 4"/>
          <p:cNvSpPr>
            <a:spLocks noGrp="1"/>
          </p:cNvSpPr>
          <p:nvPr userDrawn="1">
            <p:ph type="dt" sz="half" idx="10"/>
            <p:custDataLst>
              <p:tags r:id="rId8"/>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5"/>
          <p:cNvSpPr>
            <a:spLocks noGrp="1"/>
          </p:cNvSpPr>
          <p:nvPr userDrawn="1">
            <p:ph type="ftr" sz="quarter" idx="11"/>
            <p:custDataLst>
              <p:tags r:id="rId9"/>
            </p:custDataLst>
          </p:nvPr>
        </p:nvSpPr>
        <p:spPr/>
        <p:txBody>
          <a:bodyPr/>
          <a:lstStyle/>
          <a:p>
            <a:endParaRPr lang="zh-CN" altLang="en-US"/>
          </a:p>
        </p:txBody>
      </p:sp>
      <p:sp>
        <p:nvSpPr>
          <p:cNvPr id="6" name="灯片编号占位符 6"/>
          <p:cNvSpPr>
            <a:spLocks noGrp="1"/>
          </p:cNvSpPr>
          <p:nvPr userDrawn="1">
            <p:ph type="sldNum" sz="quarter" idx="12"/>
            <p:custDataLst>
              <p:tags r:id="rId10"/>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p>
        </p:txBody>
      </p:sp>
      <p:sp>
        <p:nvSpPr>
          <p:cNvPr id="3" name="内容占位符 2"/>
          <p:cNvSpPr>
            <a:spLocks noGrp="1"/>
          </p:cNvSpPr>
          <p:nvPr>
            <p:ph sz="half" idx="1"/>
            <p:custDataLst>
              <p:tags r:id="rId2"/>
            </p:custDataLst>
          </p:nvPr>
        </p:nvSpPr>
        <p:spPr>
          <a:xfrm>
            <a:off x="69596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内容占位符 3"/>
          <p:cNvSpPr>
            <a:spLocks noGrp="1"/>
          </p:cNvSpPr>
          <p:nvPr>
            <p:ph sz="half" idx="2"/>
            <p:custDataLst>
              <p:tags r:id="rId3"/>
            </p:custDataLst>
          </p:nvPr>
        </p:nvSpPr>
        <p:spPr>
          <a:xfrm>
            <a:off x="6172200" y="1301750"/>
            <a:ext cx="5323840" cy="487585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日期占位符 4"/>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t>2025/3/8</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4" name="内容占位符 3"/>
          <p:cNvSpPr>
            <a:spLocks noGrp="1"/>
          </p:cNvSpPr>
          <p:nvPr>
            <p:ph sz="half" idx="2"/>
            <p:custDataLst>
              <p:tags r:id="rId2"/>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5" name="文本占位符 4"/>
          <p:cNvSpPr>
            <a:spLocks noGrp="1"/>
          </p:cNvSpPr>
          <p:nvPr>
            <p:ph type="body" sz="quarter" idx="3" hasCustomPrompt="1"/>
            <p:custDataLst>
              <p:tags r:id="rId3"/>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p>
        </p:txBody>
      </p:sp>
      <p:sp>
        <p:nvSpPr>
          <p:cNvPr id="6" name="内容占位符 5"/>
          <p:cNvSpPr>
            <a:spLocks noGrp="1"/>
          </p:cNvSpPr>
          <p:nvPr>
            <p:ph sz="quarter" idx="4"/>
            <p:custDataLst>
              <p:tags r:id="rId4"/>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7" name="日期占位符 6"/>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t>2025/3/8</a:t>
            </a:fld>
            <a:endParaRPr lang="zh-CN" altLang="en-US"/>
          </a:p>
        </p:txBody>
      </p:sp>
      <p:sp>
        <p:nvSpPr>
          <p:cNvPr id="8" name="页脚占位符 7"/>
          <p:cNvSpPr>
            <a:spLocks noGrp="1"/>
          </p:cNvSpPr>
          <p:nvPr>
            <p:ph type="ftr" sz="quarter" idx="11"/>
            <p:custDataLst>
              <p:tags r:id="rId6"/>
            </p:custDataLst>
          </p:nvPr>
        </p:nvSpPr>
        <p:spPr/>
        <p:txBody>
          <a:bodyPr/>
          <a:lstStyle/>
          <a:p>
            <a:endParaRPr lang="zh-CN" altLang="en-US"/>
          </a:p>
        </p:txBody>
      </p:sp>
      <p:sp>
        <p:nvSpPr>
          <p:cNvPr id="9" name="灯片编号占位符 8"/>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t>‹#›</a:t>
            </a:fld>
            <a:endParaRPr lang="zh-CN" altLang="en-US"/>
          </a:p>
        </p:txBody>
      </p:sp>
      <p:sp>
        <p:nvSpPr>
          <p:cNvPr id="10" name="标题 9"/>
          <p:cNvSpPr>
            <a:spLocks noGrp="1"/>
          </p:cNvSpPr>
          <p:nvPr>
            <p:ph type="title"/>
            <p:custDataLst>
              <p:tags r:id="rId8"/>
            </p:custDataLst>
          </p:nvPr>
        </p:nvSpPr>
        <p:spPr/>
        <p:txBody>
          <a:bodyPr/>
          <a:lstStyle/>
          <a:p>
            <a:r>
              <a:rPr lang="zh-CN" altLang="en-US"/>
              <a:t>单击此处编辑母版标题样式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2025/3/8</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wrap="square">
            <a:normAutofit/>
          </a:bodyPr>
          <a:lstStyle/>
          <a:p>
            <a:fld id="{5592522B-0F24-4480-B9DD-A9474A6880D6}" type="datetimeFigureOut">
              <a:rPr lang="zh-CN" altLang="en-US" smtClean="0"/>
              <a:t>2025/3/8</a:t>
            </a:fld>
            <a:endParaRPr lang="zh-CN" altLang="en-US" dirty="0"/>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1"/>
            </p:custDataLst>
          </p:nvPr>
        </p:nvSpPr>
        <p:spPr>
          <a:xfrm>
            <a:off x="695960" y="360045"/>
            <a:ext cx="10801985" cy="5817870"/>
          </a:xfrm>
        </p:spPr>
        <p:txBody>
          <a:bodyPr wrap="square">
            <a:normAutofit/>
          </a:bodyPr>
          <a:lstStyle/>
          <a:p>
            <a:pPr lvl="0"/>
            <a:r>
              <a:rPr lang="zh-CN" altLang="en-US" dirty="0"/>
              <a:t>单击此处编辑母版文本样式</a:t>
            </a:r>
          </a:p>
          <a:p>
            <a:pPr lvl="1"/>
            <a:r>
              <a:rPr lang="zh-CN" altLang="en-US" dirty="0">
                <a:sym typeface="+mn-ea"/>
              </a:rPr>
              <a:t>第</a:t>
            </a:r>
            <a:r>
              <a:rPr lang="zh-CN" altLang="en-US" dirty="0"/>
              <a:t>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2"/>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3"/>
          <p:cNvSpPr>
            <a:spLocks noGrp="1"/>
          </p:cNvSpPr>
          <p:nvPr>
            <p:ph type="ftr" sz="quarter" idx="11"/>
            <p:custDataLst>
              <p:tags r:id="rId3"/>
            </p:custDataLst>
          </p:nvPr>
        </p:nvSpPr>
        <p:spPr/>
        <p:txBody>
          <a:bodyPr/>
          <a:lstStyle/>
          <a:p>
            <a:endParaRPr lang="zh-CN" altLang="en-US"/>
          </a:p>
        </p:txBody>
      </p:sp>
      <p:sp>
        <p:nvSpPr>
          <p:cNvPr id="6" name="灯片编号占位符 4"/>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1"/>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p>
        </p:txBody>
      </p:sp>
      <p:sp>
        <p:nvSpPr>
          <p:cNvPr id="7" name="日期占位符 3"/>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t>2025/3/8</a:t>
            </a:fld>
            <a:endParaRPr lang="zh-CN" altLang="en-US"/>
          </a:p>
        </p:txBody>
      </p:sp>
      <p:sp>
        <p:nvSpPr>
          <p:cNvPr id="8" name="页脚占位符 4"/>
          <p:cNvSpPr>
            <a:spLocks noGrp="1"/>
          </p:cNvSpPr>
          <p:nvPr>
            <p:ph type="ftr" sz="quarter" idx="11"/>
            <p:custDataLst>
              <p:tags r:id="rId3"/>
            </p:custDataLst>
          </p:nvPr>
        </p:nvSpPr>
        <p:spPr/>
        <p:txBody>
          <a:bodyPr/>
          <a:lstStyle/>
          <a:p>
            <a:endParaRPr lang="zh-CN" altLang="en-US"/>
          </a:p>
        </p:txBody>
      </p:sp>
      <p:sp>
        <p:nvSpPr>
          <p:cNvPr id="9" name="灯片编号占位符 5"/>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t>‹#›</a:t>
            </a:fld>
            <a:endParaRPr lang="zh-CN" altLang="en-US"/>
          </a:p>
        </p:txBody>
      </p:sp>
      <p:sp>
        <p:nvSpPr>
          <p:cNvPr id="4" name="标题 3"/>
          <p:cNvSpPr>
            <a:spLocks noGrp="1"/>
          </p:cNvSpPr>
          <p:nvPr>
            <p:ph type="title"/>
            <p:custDataLst>
              <p:tags r:id="rId5"/>
            </p:custDataLst>
          </p:nvPr>
        </p:nvSpPr>
        <p:spPr/>
        <p:txBody>
          <a:bodyPr/>
          <a:lstStyle/>
          <a:p>
            <a:r>
              <a:rPr lang="zh-CN" altLang="en-US"/>
              <a:t>单击此处编辑母版标题样式</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1" y="1"/>
            <a:ext cx="12192000" cy="6858000"/>
          </a:xfrm>
          <a:prstGeom prst="rect">
            <a:avLst/>
          </a:prstGeom>
          <a:gradFill>
            <a:gsLst>
              <a:gs pos="0">
                <a:schemeClr val="bg1"/>
              </a:gs>
              <a:gs pos="81000">
                <a:schemeClr val="bg2"/>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userDrawn="1">
            <p:custDataLst>
              <p:tags r:id="rId2"/>
            </p:custDataLst>
          </p:nvPr>
        </p:nvSpPr>
        <p:spPr>
          <a:xfrm>
            <a:off x="3244215" y="878205"/>
            <a:ext cx="5703570" cy="5703570"/>
          </a:xfrm>
          <a:prstGeom prst="ellipse">
            <a:avLst/>
          </a:prstGeom>
          <a:gradFill>
            <a:gsLst>
              <a:gs pos="30000">
                <a:schemeClr val="accent1">
                  <a:lumMod val="20000"/>
                  <a:lumOff val="80000"/>
                  <a:alpha val="0"/>
                </a:schemeClr>
              </a:gs>
              <a:gs pos="0">
                <a:schemeClr val="accent1">
                  <a:lumMod val="20000"/>
                  <a:lumOff val="8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mj-ea"/>
              <a:ea typeface="+mj-ea"/>
            </a:endParaRPr>
          </a:p>
        </p:txBody>
      </p:sp>
      <p:cxnSp>
        <p:nvCxnSpPr>
          <p:cNvPr id="11" name="直接连接符 10"/>
          <p:cNvCxnSpPr/>
          <p:nvPr>
            <p:custDataLst>
              <p:tags r:id="rId3"/>
            </p:custDataLst>
          </p:nvPr>
        </p:nvCxnSpPr>
        <p:spPr>
          <a:xfrm>
            <a:off x="11106785" y="69373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4"/>
            </p:custDataLst>
          </p:nvPr>
        </p:nvCxnSpPr>
        <p:spPr>
          <a:xfrm>
            <a:off x="11106785" y="75469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5"/>
            </p:custDataLst>
          </p:nvPr>
        </p:nvCxnSpPr>
        <p:spPr>
          <a:xfrm>
            <a:off x="11106785" y="81565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15" name="任意多边形 36"/>
          <p:cNvSpPr/>
          <p:nvPr userDrawn="1">
            <p:custDataLst>
              <p:tags r:id="rId6"/>
            </p:custDataLst>
          </p:nvPr>
        </p:nvSpPr>
        <p:spPr>
          <a:xfrm>
            <a:off x="0" y="5432425"/>
            <a:ext cx="12192000" cy="864870"/>
          </a:xfrm>
          <a:custGeom>
            <a:avLst/>
            <a:gdLst/>
            <a:ahLst/>
            <a:cxnLst>
              <a:cxn ang="3">
                <a:pos x="hc" y="t"/>
              </a:cxn>
              <a:cxn ang="cd2">
                <a:pos x="l" y="vc"/>
              </a:cxn>
              <a:cxn ang="cd4">
                <a:pos x="hc" y="b"/>
              </a:cxn>
              <a:cxn ang="0">
                <a:pos x="r" y="vc"/>
              </a:cxn>
            </a:cxnLst>
            <a:rect l="l" t="t" r="r" b="b"/>
            <a:pathLst>
              <a:path w="19200" h="2033">
                <a:moveTo>
                  <a:pt x="19200" y="145"/>
                </a:moveTo>
                <a:lnTo>
                  <a:pt x="19200" y="2033"/>
                </a:lnTo>
                <a:lnTo>
                  <a:pt x="0" y="2033"/>
                </a:lnTo>
                <a:lnTo>
                  <a:pt x="0" y="153"/>
                </a:lnTo>
                <a:lnTo>
                  <a:pt x="215" y="108"/>
                </a:lnTo>
                <a:lnTo>
                  <a:pt x="438" y="70"/>
                </a:lnTo>
                <a:lnTo>
                  <a:pt x="662" y="40"/>
                </a:lnTo>
                <a:lnTo>
                  <a:pt x="885" y="19"/>
                </a:lnTo>
                <a:lnTo>
                  <a:pt x="1108" y="6"/>
                </a:lnTo>
                <a:lnTo>
                  <a:pt x="1331" y="0"/>
                </a:lnTo>
                <a:lnTo>
                  <a:pt x="1554" y="1"/>
                </a:lnTo>
                <a:lnTo>
                  <a:pt x="1777" y="9"/>
                </a:lnTo>
                <a:lnTo>
                  <a:pt x="2001" y="24"/>
                </a:lnTo>
                <a:lnTo>
                  <a:pt x="2224" y="44"/>
                </a:lnTo>
                <a:lnTo>
                  <a:pt x="2447" y="70"/>
                </a:lnTo>
                <a:lnTo>
                  <a:pt x="2670" y="101"/>
                </a:lnTo>
                <a:lnTo>
                  <a:pt x="2893" y="137"/>
                </a:lnTo>
                <a:lnTo>
                  <a:pt x="3116" y="177"/>
                </a:lnTo>
                <a:lnTo>
                  <a:pt x="3339" y="221"/>
                </a:lnTo>
                <a:lnTo>
                  <a:pt x="3563" y="269"/>
                </a:lnTo>
                <a:lnTo>
                  <a:pt x="3786" y="320"/>
                </a:lnTo>
                <a:lnTo>
                  <a:pt x="4009" y="374"/>
                </a:lnTo>
                <a:lnTo>
                  <a:pt x="4232" y="431"/>
                </a:lnTo>
                <a:lnTo>
                  <a:pt x="4455" y="490"/>
                </a:lnTo>
                <a:lnTo>
                  <a:pt x="4678" y="550"/>
                </a:lnTo>
                <a:lnTo>
                  <a:pt x="4902" y="612"/>
                </a:lnTo>
                <a:lnTo>
                  <a:pt x="5125" y="674"/>
                </a:lnTo>
                <a:lnTo>
                  <a:pt x="5348" y="738"/>
                </a:lnTo>
                <a:lnTo>
                  <a:pt x="5571" y="801"/>
                </a:lnTo>
                <a:lnTo>
                  <a:pt x="5794" y="864"/>
                </a:lnTo>
                <a:lnTo>
                  <a:pt x="6017" y="927"/>
                </a:lnTo>
                <a:lnTo>
                  <a:pt x="6241" y="989"/>
                </a:lnTo>
                <a:lnTo>
                  <a:pt x="6464" y="1049"/>
                </a:lnTo>
                <a:lnTo>
                  <a:pt x="6687" y="1108"/>
                </a:lnTo>
                <a:lnTo>
                  <a:pt x="6910" y="1165"/>
                </a:lnTo>
                <a:lnTo>
                  <a:pt x="7133" y="1219"/>
                </a:lnTo>
                <a:lnTo>
                  <a:pt x="7356" y="1270"/>
                </a:lnTo>
                <a:lnTo>
                  <a:pt x="7580" y="1318"/>
                </a:lnTo>
                <a:lnTo>
                  <a:pt x="7803" y="1362"/>
                </a:lnTo>
                <a:lnTo>
                  <a:pt x="8026" y="1402"/>
                </a:lnTo>
                <a:lnTo>
                  <a:pt x="8249" y="1438"/>
                </a:lnTo>
                <a:lnTo>
                  <a:pt x="8472" y="1469"/>
                </a:lnTo>
                <a:lnTo>
                  <a:pt x="8695" y="1495"/>
                </a:lnTo>
                <a:lnTo>
                  <a:pt x="8918" y="1515"/>
                </a:lnTo>
                <a:lnTo>
                  <a:pt x="9142" y="1530"/>
                </a:lnTo>
                <a:lnTo>
                  <a:pt x="9365" y="1538"/>
                </a:lnTo>
                <a:lnTo>
                  <a:pt x="9588" y="1539"/>
                </a:lnTo>
                <a:lnTo>
                  <a:pt x="9619" y="1538"/>
                </a:lnTo>
                <a:lnTo>
                  <a:pt x="9651" y="1539"/>
                </a:lnTo>
                <a:lnTo>
                  <a:pt x="9874" y="1538"/>
                </a:lnTo>
                <a:lnTo>
                  <a:pt x="10097" y="1530"/>
                </a:lnTo>
                <a:lnTo>
                  <a:pt x="10321" y="1515"/>
                </a:lnTo>
                <a:lnTo>
                  <a:pt x="10544" y="1495"/>
                </a:lnTo>
                <a:lnTo>
                  <a:pt x="10767" y="1469"/>
                </a:lnTo>
                <a:lnTo>
                  <a:pt x="10990" y="1438"/>
                </a:lnTo>
                <a:lnTo>
                  <a:pt x="11213" y="1402"/>
                </a:lnTo>
                <a:lnTo>
                  <a:pt x="11436" y="1362"/>
                </a:lnTo>
                <a:lnTo>
                  <a:pt x="11659" y="1318"/>
                </a:lnTo>
                <a:lnTo>
                  <a:pt x="11883" y="1270"/>
                </a:lnTo>
                <a:lnTo>
                  <a:pt x="12106" y="1219"/>
                </a:lnTo>
                <a:lnTo>
                  <a:pt x="12329" y="1165"/>
                </a:lnTo>
                <a:lnTo>
                  <a:pt x="12552" y="1108"/>
                </a:lnTo>
                <a:lnTo>
                  <a:pt x="12775" y="1049"/>
                </a:lnTo>
                <a:lnTo>
                  <a:pt x="12998" y="989"/>
                </a:lnTo>
                <a:lnTo>
                  <a:pt x="13222" y="927"/>
                </a:lnTo>
                <a:lnTo>
                  <a:pt x="13445" y="864"/>
                </a:lnTo>
                <a:lnTo>
                  <a:pt x="13668" y="801"/>
                </a:lnTo>
                <a:lnTo>
                  <a:pt x="13891" y="738"/>
                </a:lnTo>
                <a:lnTo>
                  <a:pt x="14114" y="674"/>
                </a:lnTo>
                <a:lnTo>
                  <a:pt x="14337" y="612"/>
                </a:lnTo>
                <a:lnTo>
                  <a:pt x="14561" y="550"/>
                </a:lnTo>
                <a:lnTo>
                  <a:pt x="14784" y="490"/>
                </a:lnTo>
                <a:lnTo>
                  <a:pt x="15007" y="431"/>
                </a:lnTo>
                <a:lnTo>
                  <a:pt x="15230" y="374"/>
                </a:lnTo>
                <a:lnTo>
                  <a:pt x="15453" y="320"/>
                </a:lnTo>
                <a:lnTo>
                  <a:pt x="15676" y="269"/>
                </a:lnTo>
                <a:lnTo>
                  <a:pt x="15900" y="221"/>
                </a:lnTo>
                <a:lnTo>
                  <a:pt x="16123" y="177"/>
                </a:lnTo>
                <a:lnTo>
                  <a:pt x="16346" y="137"/>
                </a:lnTo>
                <a:lnTo>
                  <a:pt x="16569" y="101"/>
                </a:lnTo>
                <a:lnTo>
                  <a:pt x="16792" y="70"/>
                </a:lnTo>
                <a:lnTo>
                  <a:pt x="17015" y="44"/>
                </a:lnTo>
                <a:lnTo>
                  <a:pt x="17238" y="24"/>
                </a:lnTo>
                <a:lnTo>
                  <a:pt x="17462" y="9"/>
                </a:lnTo>
                <a:lnTo>
                  <a:pt x="17685" y="1"/>
                </a:lnTo>
                <a:lnTo>
                  <a:pt x="17908" y="0"/>
                </a:lnTo>
                <a:lnTo>
                  <a:pt x="18131" y="6"/>
                </a:lnTo>
                <a:lnTo>
                  <a:pt x="18354" y="19"/>
                </a:lnTo>
                <a:lnTo>
                  <a:pt x="18577" y="40"/>
                </a:lnTo>
                <a:lnTo>
                  <a:pt x="18801" y="70"/>
                </a:lnTo>
                <a:lnTo>
                  <a:pt x="19024" y="108"/>
                </a:lnTo>
                <a:lnTo>
                  <a:pt x="19200" y="145"/>
                </a:lnTo>
                <a:close/>
              </a:path>
            </a:pathLst>
          </a:custGeom>
          <a:gradFill>
            <a:gsLst>
              <a:gs pos="0">
                <a:schemeClr val="accent2"/>
              </a:gs>
              <a:gs pos="99000">
                <a:schemeClr val="accent2">
                  <a:lumMod val="20000"/>
                  <a:lumOff val="80000"/>
                </a:schemeClr>
              </a:gs>
              <a:gs pos="58000">
                <a:schemeClr val="accent2">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mj-ea"/>
              <a:ea typeface="+mj-ea"/>
              <a:sym typeface="+mn-ea"/>
            </a:endParaRPr>
          </a:p>
        </p:txBody>
      </p:sp>
      <p:sp>
        <p:nvSpPr>
          <p:cNvPr id="16" name="任意多边形 57"/>
          <p:cNvSpPr/>
          <p:nvPr userDrawn="1">
            <p:custDataLst>
              <p:tags r:id="rId7"/>
            </p:custDataLst>
          </p:nvPr>
        </p:nvSpPr>
        <p:spPr>
          <a:xfrm>
            <a:off x="0" y="5594985"/>
            <a:ext cx="12192000" cy="1263015"/>
          </a:xfrm>
          <a:custGeom>
            <a:avLst/>
            <a:gdLst/>
            <a:ahLst/>
            <a:cxnLst>
              <a:cxn ang="3">
                <a:pos x="hc" y="t"/>
              </a:cxn>
              <a:cxn ang="cd2">
                <a:pos x="l" y="vc"/>
              </a:cxn>
              <a:cxn ang="cd4">
                <a:pos x="hc" y="b"/>
              </a:cxn>
              <a:cxn ang="0">
                <a:pos x="r" y="vc"/>
              </a:cxn>
            </a:cxnLst>
            <a:rect l="l" t="t" r="r" b="b"/>
            <a:pathLst>
              <a:path w="19200" h="1776">
                <a:moveTo>
                  <a:pt x="19200" y="1241"/>
                </a:moveTo>
                <a:lnTo>
                  <a:pt x="19200" y="1776"/>
                </a:lnTo>
                <a:lnTo>
                  <a:pt x="0" y="1776"/>
                </a:lnTo>
                <a:lnTo>
                  <a:pt x="0" y="92"/>
                </a:lnTo>
                <a:lnTo>
                  <a:pt x="215" y="65"/>
                </a:lnTo>
                <a:lnTo>
                  <a:pt x="438" y="42"/>
                </a:lnTo>
                <a:lnTo>
                  <a:pt x="662" y="24"/>
                </a:lnTo>
                <a:lnTo>
                  <a:pt x="885" y="11"/>
                </a:lnTo>
                <a:lnTo>
                  <a:pt x="1108" y="4"/>
                </a:lnTo>
                <a:lnTo>
                  <a:pt x="1331" y="0"/>
                </a:lnTo>
                <a:lnTo>
                  <a:pt x="1554" y="1"/>
                </a:lnTo>
                <a:lnTo>
                  <a:pt x="1777" y="5"/>
                </a:lnTo>
                <a:lnTo>
                  <a:pt x="2001" y="14"/>
                </a:lnTo>
                <a:lnTo>
                  <a:pt x="2224" y="26"/>
                </a:lnTo>
                <a:lnTo>
                  <a:pt x="2447" y="42"/>
                </a:lnTo>
                <a:lnTo>
                  <a:pt x="2670" y="60"/>
                </a:lnTo>
                <a:lnTo>
                  <a:pt x="2893" y="82"/>
                </a:lnTo>
                <a:lnTo>
                  <a:pt x="3116" y="106"/>
                </a:lnTo>
                <a:lnTo>
                  <a:pt x="3339" y="132"/>
                </a:lnTo>
                <a:lnTo>
                  <a:pt x="3563" y="161"/>
                </a:lnTo>
                <a:lnTo>
                  <a:pt x="3786" y="191"/>
                </a:lnTo>
                <a:lnTo>
                  <a:pt x="4009" y="224"/>
                </a:lnTo>
                <a:lnTo>
                  <a:pt x="4232" y="258"/>
                </a:lnTo>
                <a:lnTo>
                  <a:pt x="4455" y="293"/>
                </a:lnTo>
                <a:lnTo>
                  <a:pt x="4678" y="329"/>
                </a:lnTo>
                <a:lnTo>
                  <a:pt x="4902" y="366"/>
                </a:lnTo>
                <a:lnTo>
                  <a:pt x="5125" y="403"/>
                </a:lnTo>
                <a:lnTo>
                  <a:pt x="5348" y="442"/>
                </a:lnTo>
                <a:lnTo>
                  <a:pt x="5571" y="479"/>
                </a:lnTo>
                <a:lnTo>
                  <a:pt x="5794" y="517"/>
                </a:lnTo>
                <a:lnTo>
                  <a:pt x="6017" y="555"/>
                </a:lnTo>
                <a:lnTo>
                  <a:pt x="6241" y="592"/>
                </a:lnTo>
                <a:lnTo>
                  <a:pt x="6464" y="628"/>
                </a:lnTo>
                <a:lnTo>
                  <a:pt x="6687" y="663"/>
                </a:lnTo>
                <a:lnTo>
                  <a:pt x="6910" y="697"/>
                </a:lnTo>
                <a:lnTo>
                  <a:pt x="7133" y="729"/>
                </a:lnTo>
                <a:lnTo>
                  <a:pt x="7356" y="760"/>
                </a:lnTo>
                <a:lnTo>
                  <a:pt x="7580" y="789"/>
                </a:lnTo>
                <a:lnTo>
                  <a:pt x="7803" y="815"/>
                </a:lnTo>
                <a:lnTo>
                  <a:pt x="8026" y="839"/>
                </a:lnTo>
                <a:lnTo>
                  <a:pt x="8249" y="860"/>
                </a:lnTo>
                <a:lnTo>
                  <a:pt x="8472" y="879"/>
                </a:lnTo>
                <a:lnTo>
                  <a:pt x="8695" y="895"/>
                </a:lnTo>
                <a:lnTo>
                  <a:pt x="8918" y="907"/>
                </a:lnTo>
                <a:lnTo>
                  <a:pt x="9142" y="915"/>
                </a:lnTo>
                <a:lnTo>
                  <a:pt x="9365" y="920"/>
                </a:lnTo>
                <a:lnTo>
                  <a:pt x="9588" y="921"/>
                </a:lnTo>
                <a:lnTo>
                  <a:pt x="9619" y="920"/>
                </a:lnTo>
                <a:lnTo>
                  <a:pt x="9651" y="921"/>
                </a:lnTo>
                <a:lnTo>
                  <a:pt x="9874" y="920"/>
                </a:lnTo>
                <a:lnTo>
                  <a:pt x="10097" y="915"/>
                </a:lnTo>
                <a:lnTo>
                  <a:pt x="10321" y="907"/>
                </a:lnTo>
                <a:lnTo>
                  <a:pt x="10544" y="895"/>
                </a:lnTo>
                <a:lnTo>
                  <a:pt x="10767" y="879"/>
                </a:lnTo>
                <a:lnTo>
                  <a:pt x="10990" y="860"/>
                </a:lnTo>
                <a:lnTo>
                  <a:pt x="11213" y="839"/>
                </a:lnTo>
                <a:lnTo>
                  <a:pt x="11436" y="815"/>
                </a:lnTo>
                <a:lnTo>
                  <a:pt x="11659" y="789"/>
                </a:lnTo>
                <a:lnTo>
                  <a:pt x="11883" y="760"/>
                </a:lnTo>
                <a:lnTo>
                  <a:pt x="12106" y="729"/>
                </a:lnTo>
                <a:lnTo>
                  <a:pt x="12329" y="697"/>
                </a:lnTo>
                <a:lnTo>
                  <a:pt x="12552" y="663"/>
                </a:lnTo>
                <a:lnTo>
                  <a:pt x="12775" y="628"/>
                </a:lnTo>
                <a:lnTo>
                  <a:pt x="12998" y="592"/>
                </a:lnTo>
                <a:lnTo>
                  <a:pt x="13222" y="555"/>
                </a:lnTo>
                <a:lnTo>
                  <a:pt x="13445" y="517"/>
                </a:lnTo>
                <a:lnTo>
                  <a:pt x="13668" y="479"/>
                </a:lnTo>
                <a:lnTo>
                  <a:pt x="13891" y="442"/>
                </a:lnTo>
                <a:lnTo>
                  <a:pt x="14114" y="403"/>
                </a:lnTo>
                <a:lnTo>
                  <a:pt x="14337" y="366"/>
                </a:lnTo>
                <a:lnTo>
                  <a:pt x="14561" y="329"/>
                </a:lnTo>
                <a:lnTo>
                  <a:pt x="14784" y="293"/>
                </a:lnTo>
                <a:lnTo>
                  <a:pt x="15007" y="258"/>
                </a:lnTo>
                <a:lnTo>
                  <a:pt x="15230" y="224"/>
                </a:lnTo>
                <a:lnTo>
                  <a:pt x="15453" y="191"/>
                </a:lnTo>
                <a:lnTo>
                  <a:pt x="15676" y="161"/>
                </a:lnTo>
                <a:lnTo>
                  <a:pt x="15900" y="132"/>
                </a:lnTo>
                <a:lnTo>
                  <a:pt x="16123" y="106"/>
                </a:lnTo>
                <a:lnTo>
                  <a:pt x="16346" y="82"/>
                </a:lnTo>
                <a:lnTo>
                  <a:pt x="16569" y="60"/>
                </a:lnTo>
                <a:lnTo>
                  <a:pt x="16792" y="42"/>
                </a:lnTo>
                <a:lnTo>
                  <a:pt x="17015" y="26"/>
                </a:lnTo>
                <a:lnTo>
                  <a:pt x="17238" y="14"/>
                </a:lnTo>
                <a:lnTo>
                  <a:pt x="17462" y="5"/>
                </a:lnTo>
                <a:lnTo>
                  <a:pt x="17685" y="1"/>
                </a:lnTo>
                <a:lnTo>
                  <a:pt x="17908" y="0"/>
                </a:lnTo>
                <a:lnTo>
                  <a:pt x="18131" y="4"/>
                </a:lnTo>
                <a:lnTo>
                  <a:pt x="18354" y="11"/>
                </a:lnTo>
                <a:lnTo>
                  <a:pt x="18577" y="24"/>
                </a:lnTo>
                <a:lnTo>
                  <a:pt x="18801" y="42"/>
                </a:lnTo>
                <a:lnTo>
                  <a:pt x="19024" y="65"/>
                </a:lnTo>
                <a:lnTo>
                  <a:pt x="19200" y="87"/>
                </a:lnTo>
                <a:lnTo>
                  <a:pt x="19200" y="1241"/>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mj-ea"/>
              <a:ea typeface="+mj-ea"/>
            </a:endParaRPr>
          </a:p>
        </p:txBody>
      </p:sp>
      <p:sp>
        <p:nvSpPr>
          <p:cNvPr id="2" name="标题 1"/>
          <p:cNvSpPr>
            <a:spLocks noGrp="1"/>
          </p:cNvSpPr>
          <p:nvPr userDrawn="1">
            <p:ph type="ctrTitle"/>
            <p:custDataLst>
              <p:tags r:id="rId8"/>
            </p:custDataLst>
          </p:nvPr>
        </p:nvSpPr>
        <p:spPr>
          <a:xfrm>
            <a:off x="838200" y="2735097"/>
            <a:ext cx="10515000" cy="1379549"/>
          </a:xfrm>
        </p:spPr>
        <p:txBody>
          <a:bodyPr wrap="square" anchor="t" anchorCtr="0">
            <a:normAutofit/>
          </a:bodyPr>
          <a:lstStyle>
            <a:lvl1pPr algn="ctr">
              <a:lnSpc>
                <a:spcPct val="100000"/>
              </a:lnSpc>
              <a:defRPr lang="zh-CN" altLang="en-US" sz="6600" b="1" kern="1200" dirty="0">
                <a:solidFill>
                  <a:schemeClr val="tx2"/>
                </a:solidFill>
                <a:effectLst>
                  <a:outerShdw blurRad="127000" dist="63500" dir="2700000" algn="tl" rotWithShape="0">
                    <a:schemeClr val="tx2">
                      <a:alpha val="20000"/>
                    </a:schemeClr>
                  </a:outerShdw>
                </a:effectLst>
                <a:latin typeface="+mj-ea"/>
                <a:ea typeface="+mj-ea"/>
                <a:cs typeface="+mn-cs"/>
              </a:defRPr>
            </a:lvl1pPr>
          </a:lstStyle>
          <a:p>
            <a:r>
              <a:rPr lang="zh-CN" altLang="en-US" dirty="0"/>
              <a:t>单击此处编辑母版标题样式</a:t>
            </a:r>
          </a:p>
        </p:txBody>
      </p:sp>
      <p:sp>
        <p:nvSpPr>
          <p:cNvPr id="3" name="副标题 2"/>
          <p:cNvSpPr>
            <a:spLocks noGrp="1"/>
          </p:cNvSpPr>
          <p:nvPr userDrawn="1">
            <p:ph type="subTitle" idx="1" hasCustomPrompt="1"/>
            <p:custDataLst>
              <p:tags r:id="rId9"/>
            </p:custDataLst>
          </p:nvPr>
        </p:nvSpPr>
        <p:spPr>
          <a:xfrm>
            <a:off x="838200" y="1666647"/>
            <a:ext cx="10515000" cy="972000"/>
          </a:xfrm>
        </p:spPr>
        <p:txBody>
          <a:bodyPr wrap="square" anchor="b" anchorCtr="0">
            <a:normAutofit/>
          </a:bodyPr>
          <a:lstStyle>
            <a:lvl1pPr marL="0" indent="0" algn="ctr">
              <a:lnSpc>
                <a:spcPct val="100000"/>
              </a:lnSpc>
              <a:buNone/>
              <a:defRPr lang="zh-CN" altLang="en-US" sz="4800" b="1" kern="1200" cap="all" baseline="0" dirty="0">
                <a:ln w="12700">
                  <a:solidFill>
                    <a:schemeClr val="accent1"/>
                  </a:solidFill>
                </a:ln>
                <a:solidFill>
                  <a:schemeClr val="accent1">
                    <a:lumMod val="20000"/>
                    <a:lumOff val="80000"/>
                  </a:schemeClr>
                </a:solidFill>
                <a:effectLst/>
                <a:latin typeface="+mn-ea"/>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4" name="日期占位符 3"/>
          <p:cNvSpPr>
            <a:spLocks noGrp="1"/>
          </p:cNvSpPr>
          <p:nvPr userDrawn="1">
            <p:ph type="dt" sz="half" idx="10"/>
            <p:custDataLst>
              <p:tags r:id="rId10"/>
            </p:custDataLst>
          </p:nvPr>
        </p:nvSpPr>
        <p:spPr/>
        <p:txBody>
          <a:bodyPr wrap="square">
            <a:normAutofit/>
          </a:bodyPr>
          <a:lstStyle/>
          <a:p>
            <a:fld id="{5592522B-0F24-4480-B9DD-A9474A6880D6}" type="datetimeFigureOut">
              <a:rPr lang="zh-CN" altLang="en-US" smtClean="0"/>
              <a:t>2025/3/8</a:t>
            </a:fld>
            <a:endParaRPr lang="zh-CN" altLang="en-US"/>
          </a:p>
        </p:txBody>
      </p:sp>
      <p:sp>
        <p:nvSpPr>
          <p:cNvPr id="5" name="页脚占位符 4"/>
          <p:cNvSpPr>
            <a:spLocks noGrp="1"/>
          </p:cNvSpPr>
          <p:nvPr userDrawn="1">
            <p:ph type="ftr" sz="quarter" idx="11"/>
            <p:custDataLst>
              <p:tags r:id="rId11"/>
            </p:custDataLst>
          </p:nvPr>
        </p:nvSpPr>
        <p:spPr/>
        <p:txBody>
          <a:bodyPr/>
          <a:lstStyle/>
          <a:p>
            <a:endParaRPr lang="zh-CN" altLang="en-US"/>
          </a:p>
        </p:txBody>
      </p:sp>
      <p:sp>
        <p:nvSpPr>
          <p:cNvPr id="6" name="灯片编号占位符 5"/>
          <p:cNvSpPr>
            <a:spLocks noGrp="1"/>
          </p:cNvSpPr>
          <p:nvPr userDrawn="1">
            <p:ph type="sldNum" sz="quarter" idx="12"/>
            <p:custDataLst>
              <p:tags r:id="rId12"/>
            </p:custDataLst>
          </p:nvPr>
        </p:nvSpPr>
        <p:spPr>
          <a:xfrm>
            <a:off x="8610600" y="6356350"/>
            <a:ext cx="2743200" cy="365125"/>
          </a:xfrm>
        </p:spPr>
        <p:txBody>
          <a:bodyPr wrap="square">
            <a:normAutofit/>
          </a:bodyPr>
          <a:lstStyle/>
          <a:p>
            <a:fld id="{BE5F26B5-172A-4DC2-B0B7-181CFC56B87C}" type="slidenum">
              <a:rPr lang="zh-CN" altLang="en-US" smtClean="0"/>
              <a:t>‹#›</a:t>
            </a:fld>
            <a:endParaRPr lang="zh-CN" altLang="en-US"/>
          </a:p>
        </p:txBody>
      </p:sp>
      <p:sp>
        <p:nvSpPr>
          <p:cNvPr id="10" name="公司名占位符 6"/>
          <p:cNvSpPr>
            <a:spLocks noGrp="1"/>
          </p:cNvSpPr>
          <p:nvPr userDrawn="1">
            <p:ph type="body" sz="quarter" idx="13" hasCustomPrompt="1"/>
            <p:custDataLst>
              <p:tags r:id="rId13"/>
            </p:custDataLst>
          </p:nvPr>
        </p:nvSpPr>
        <p:spPr>
          <a:xfrm>
            <a:off x="838798" y="504000"/>
            <a:ext cx="2880000" cy="504000"/>
          </a:xfrm>
        </p:spPr>
        <p:txBody>
          <a:bodyPr wrap="square" anchor="ctr">
            <a:normAutofit/>
          </a:bodyPr>
          <a:lstStyle>
            <a:lvl1pPr marL="0" indent="0">
              <a:lnSpc>
                <a:spcPct val="100000"/>
              </a:lnSpc>
              <a:buNone/>
              <a:defRPr sz="1400">
                <a:solidFill>
                  <a:schemeClr val="tx2"/>
                </a:solidFill>
              </a:defRPr>
            </a:lvl1pPr>
          </a:lstStyle>
          <a:p>
            <a:pPr lvl="0"/>
            <a:r>
              <a:rPr lang="zh-CN" altLang="en-US" dirty="0"/>
              <a:t>公司名</a:t>
            </a:r>
          </a:p>
        </p:txBody>
      </p:sp>
      <p:sp>
        <p:nvSpPr>
          <p:cNvPr id="14" name="日期时间占位符 7"/>
          <p:cNvSpPr>
            <a:spLocks noGrp="1"/>
          </p:cNvSpPr>
          <p:nvPr userDrawn="1">
            <p:ph type="body" sz="quarter" idx="14" hasCustomPrompt="1"/>
            <p:custDataLst>
              <p:tags r:id="rId14"/>
            </p:custDataLst>
          </p:nvPr>
        </p:nvSpPr>
        <p:spPr>
          <a:xfrm>
            <a:off x="6170250" y="4652200"/>
            <a:ext cx="2520000" cy="432000"/>
          </a:xfrm>
          <a:prstGeom prst="roundRect">
            <a:avLst>
              <a:gd name="adj" fmla="val 50000"/>
            </a:avLst>
          </a:prstGeom>
          <a:solidFill>
            <a:schemeClr val="accent2">
              <a:lumMod val="60000"/>
              <a:lumOff val="40000"/>
            </a:schemeClr>
          </a:solidFill>
        </p:spPr>
        <p:txBody>
          <a:bodyPr wrap="square" anchor="ctr">
            <a:normAutofit/>
          </a:bodyPr>
          <a:lstStyle>
            <a:lvl1pPr marL="0" indent="0" algn="ctr">
              <a:lnSpc>
                <a:spcPct val="100000"/>
              </a:lnSpc>
              <a:buNone/>
              <a:defRPr sz="1200" b="1">
                <a:solidFill>
                  <a:srgbClr val="FFFFFF"/>
                </a:solidFill>
              </a:defRPr>
            </a:lvl1pPr>
          </a:lstStyle>
          <a:p>
            <a:pPr lvl="0"/>
            <a:r>
              <a:rPr lang="zh-CN" altLang="en-US" dirty="0"/>
              <a:t>日期时间</a:t>
            </a:r>
          </a:p>
        </p:txBody>
      </p:sp>
      <p:sp>
        <p:nvSpPr>
          <p:cNvPr id="24" name="署名占位符 10"/>
          <p:cNvSpPr>
            <a:spLocks noGrp="1"/>
          </p:cNvSpPr>
          <p:nvPr userDrawn="1">
            <p:ph type="body" sz="quarter" idx="17" hasCustomPrompt="1"/>
            <p:custDataLst>
              <p:tags r:id="rId15"/>
            </p:custDataLst>
          </p:nvPr>
        </p:nvSpPr>
        <p:spPr>
          <a:xfrm>
            <a:off x="3501752" y="4652200"/>
            <a:ext cx="2520000" cy="432000"/>
          </a:xfrm>
          <a:prstGeom prst="roundRect">
            <a:avLst>
              <a:gd name="adj" fmla="val 50000"/>
            </a:avLst>
          </a:prstGeom>
          <a:solidFill>
            <a:schemeClr val="accent2">
              <a:lumMod val="60000"/>
              <a:lumOff val="40000"/>
            </a:schemeClr>
          </a:solidFill>
        </p:spPr>
        <p:txBody>
          <a:bodyPr wrap="square" anchor="ctr">
            <a:normAutofit/>
          </a:bodyPr>
          <a:lstStyle>
            <a:lvl1pPr marL="0" indent="0" algn="ctr">
              <a:lnSpc>
                <a:spcPct val="100000"/>
              </a:lnSpc>
              <a:buNone/>
              <a:defRPr sz="1200" b="1">
                <a:solidFill>
                  <a:srgbClr val="FFFFFF"/>
                </a:solidFill>
              </a:defRPr>
            </a:lvl1pPr>
          </a:lstStyle>
          <a:p>
            <a:pPr lvl="0"/>
            <a:r>
              <a:rPr lang="zh-CN" altLang="en-US" dirty="0"/>
              <a:t>署名</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2025/3/8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14.xml"/><Relationship Id="rId21" Type="http://schemas.openxmlformats.org/officeDocument/2006/relationships/tags" Target="../tags/tag10.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xml"/><Relationship Id="rId25" Type="http://schemas.openxmlformats.org/officeDocument/2006/relationships/tags" Target="../tags/tag14.xml"/><Relationship Id="rId2" Type="http://schemas.openxmlformats.org/officeDocument/2006/relationships/slideLayout" Target="../slideLayouts/slideLayout13.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ags" Target="../tags/tag13.xml"/><Relationship Id="rId5" Type="http://schemas.openxmlformats.org/officeDocument/2006/relationships/slideLayout" Target="../slideLayouts/slideLayout16.xml"/><Relationship Id="rId15" Type="http://schemas.openxmlformats.org/officeDocument/2006/relationships/tags" Target="../tags/tag4.xml"/><Relationship Id="rId23" Type="http://schemas.openxmlformats.org/officeDocument/2006/relationships/tags" Target="../tags/tag12.xml"/><Relationship Id="rId10" Type="http://schemas.openxmlformats.org/officeDocument/2006/relationships/slideLayout" Target="../slideLayouts/slideLayout21.xml"/><Relationship Id="rId19" Type="http://schemas.openxmlformats.org/officeDocument/2006/relationships/tags" Target="../tags/tag8.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3.xml"/><Relationship Id="rId22" Type="http://schemas.openxmlformats.org/officeDocument/2006/relationships/tags" Target="../tags/tag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206.xml"/><Relationship Id="rId18" Type="http://schemas.openxmlformats.org/officeDocument/2006/relationships/tags" Target="../tags/tag211.xml"/><Relationship Id="rId3" Type="http://schemas.openxmlformats.org/officeDocument/2006/relationships/slideLayout" Target="../slideLayouts/slideLayout25.xml"/><Relationship Id="rId21" Type="http://schemas.openxmlformats.org/officeDocument/2006/relationships/tags" Target="../tags/tag214.xml"/><Relationship Id="rId7" Type="http://schemas.openxmlformats.org/officeDocument/2006/relationships/slideLayout" Target="../slideLayouts/slideLayout29.xml"/><Relationship Id="rId12" Type="http://schemas.openxmlformats.org/officeDocument/2006/relationships/theme" Target="../theme/theme3.xml"/><Relationship Id="rId17" Type="http://schemas.openxmlformats.org/officeDocument/2006/relationships/tags" Target="../tags/tag210.xml"/><Relationship Id="rId2" Type="http://schemas.openxmlformats.org/officeDocument/2006/relationships/slideLayout" Target="../slideLayouts/slideLayout24.xml"/><Relationship Id="rId16" Type="http://schemas.openxmlformats.org/officeDocument/2006/relationships/tags" Target="../tags/tag209.xml"/><Relationship Id="rId20" Type="http://schemas.openxmlformats.org/officeDocument/2006/relationships/tags" Target="../tags/tag21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tags" Target="../tags/tag208.xml"/><Relationship Id="rId23" Type="http://schemas.openxmlformats.org/officeDocument/2006/relationships/tags" Target="../tags/tag216.xml"/><Relationship Id="rId10" Type="http://schemas.openxmlformats.org/officeDocument/2006/relationships/slideLayout" Target="../slideLayouts/slideLayout32.xml"/><Relationship Id="rId19" Type="http://schemas.openxmlformats.org/officeDocument/2006/relationships/tags" Target="../tags/tag21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tags" Target="../tags/tag207.xml"/><Relationship Id="rId22" Type="http://schemas.openxmlformats.org/officeDocument/2006/relationships/tags" Target="../tags/tag2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2025/3/8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14" name="矩形 13"/>
          <p:cNvSpPr/>
          <p:nvPr>
            <p:custDataLst>
              <p:tags r:id="rId13"/>
            </p:custDataLst>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4"/>
            </p:custDataLst>
          </p:nvPr>
        </p:nvSpPr>
        <p:spPr>
          <a:xfrm>
            <a:off x="0" y="0"/>
            <a:ext cx="12192000" cy="6858000"/>
          </a:xfrm>
          <a:prstGeom prst="rect">
            <a:avLst/>
          </a:prstGeom>
          <a:gradFill flip="none" rotWithShape="1">
            <a:gsLst>
              <a:gs pos="22000">
                <a:schemeClr val="accent1">
                  <a:alpha val="0"/>
                </a:schemeClr>
              </a:gs>
              <a:gs pos="0">
                <a:schemeClr val="accent1">
                  <a:alpha val="30000"/>
                </a:schemeClr>
              </a:gs>
              <a:gs pos="72000">
                <a:schemeClr val="accent1">
                  <a:alpha val="0"/>
                </a:schemeClr>
              </a:gs>
              <a:gs pos="100000">
                <a:schemeClr val="accent1">
                  <a:alpha val="3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custDataLst>
              <p:tags r:id="rId15"/>
            </p:custDataLst>
          </p:nvPr>
        </p:nvSpPr>
        <p:spPr>
          <a:xfrm>
            <a:off x="10691813" y="836613"/>
            <a:ext cx="119893" cy="102391"/>
          </a:xfrm>
          <a:prstGeom prst="parallelogram">
            <a:avLst>
              <a:gd name="adj" fmla="val 50641"/>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平行四边形 10"/>
          <p:cNvSpPr/>
          <p:nvPr>
            <p:custDataLst>
              <p:tags r:id="rId16"/>
            </p:custDataLst>
          </p:nvPr>
        </p:nvSpPr>
        <p:spPr>
          <a:xfrm>
            <a:off x="10797363" y="836613"/>
            <a:ext cx="119893" cy="102391"/>
          </a:xfrm>
          <a:prstGeom prst="parallelogram">
            <a:avLst>
              <a:gd name="adj" fmla="val 50641"/>
            </a:avLst>
          </a:prstGeom>
          <a:solidFill>
            <a:schemeClr val="accent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平行四边形 11"/>
          <p:cNvSpPr/>
          <p:nvPr>
            <p:custDataLst>
              <p:tags r:id="rId17"/>
            </p:custDataLst>
          </p:nvPr>
        </p:nvSpPr>
        <p:spPr>
          <a:xfrm>
            <a:off x="10902913" y="836613"/>
            <a:ext cx="119893" cy="102391"/>
          </a:xfrm>
          <a:prstGeom prst="parallelogram">
            <a:avLst>
              <a:gd name="adj" fmla="val 50641"/>
            </a:avLst>
          </a:pr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日期占位符 3"/>
          <p:cNvSpPr>
            <a:spLocks noGrp="1"/>
          </p:cNvSpPr>
          <p:nvPr>
            <p:ph type="dt" sz="half" idx="2"/>
            <p:custDataLst>
              <p:tags r:id="rId18"/>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2025/3/8</a:t>
            </a:fld>
            <a:endParaRPr lang="zh-CN" altLang="en-US"/>
          </a:p>
        </p:txBody>
      </p:sp>
      <p:sp>
        <p:nvSpPr>
          <p:cNvPr id="5" name="页脚占位符 4"/>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2" name="标题占位符 1"/>
          <p:cNvSpPr>
            <a:spLocks noGrp="1"/>
          </p:cNvSpPr>
          <p:nvPr>
            <p:ph type="title"/>
            <p:custDataLst>
              <p:tags r:id="rId21"/>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p:ph type="body" idx="1"/>
            <p:custDataLst>
              <p:tags r:id="rId22"/>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8" name="任意多边形: 形状 7"/>
          <p:cNvSpPr/>
          <p:nvPr>
            <p:custDataLst>
              <p:tags r:id="rId23"/>
            </p:custDataLst>
          </p:nvPr>
        </p:nvSpPr>
        <p:spPr>
          <a:xfrm>
            <a:off x="11339659" y="6005514"/>
            <a:ext cx="533974" cy="852486"/>
          </a:xfrm>
          <a:custGeom>
            <a:avLst/>
            <a:gdLst>
              <a:gd name="connsiteX0" fmla="*/ 656887 w 892935"/>
              <a:gd name="connsiteY0" fmla="*/ 0 h 1425564"/>
              <a:gd name="connsiteX1" fmla="*/ 892935 w 892935"/>
              <a:gd name="connsiteY1" fmla="*/ 0 h 1425564"/>
              <a:gd name="connsiteX2" fmla="*/ 236048 w 892935"/>
              <a:gd name="connsiteY2" fmla="*/ 1425564 h 1425564"/>
              <a:gd name="connsiteX3" fmla="*/ 0 w 892935"/>
              <a:gd name="connsiteY3" fmla="*/ 1425564 h 1425564"/>
            </a:gdLst>
            <a:ahLst/>
            <a:cxnLst>
              <a:cxn ang="0">
                <a:pos x="connsiteX0" y="connsiteY0"/>
              </a:cxn>
              <a:cxn ang="0">
                <a:pos x="connsiteX1" y="connsiteY1"/>
              </a:cxn>
              <a:cxn ang="0">
                <a:pos x="connsiteX2" y="connsiteY2"/>
              </a:cxn>
              <a:cxn ang="0">
                <a:pos x="connsiteX3" y="connsiteY3"/>
              </a:cxn>
            </a:cxnLst>
            <a:rect l="l" t="t" r="r" b="b"/>
            <a:pathLst>
              <a:path w="892935" h="1425564">
                <a:moveTo>
                  <a:pt x="656887" y="0"/>
                </a:moveTo>
                <a:lnTo>
                  <a:pt x="892935" y="0"/>
                </a:lnTo>
                <a:lnTo>
                  <a:pt x="236048" y="1425564"/>
                </a:lnTo>
                <a:lnTo>
                  <a:pt x="0" y="1425564"/>
                </a:lnTo>
                <a:close/>
              </a:path>
            </a:pathLst>
          </a:custGeom>
          <a:gradFill>
            <a:gsLst>
              <a:gs pos="2000">
                <a:schemeClr val="accent1">
                  <a:alpha val="0"/>
                </a:schemeClr>
              </a:gs>
              <a:gs pos="100000">
                <a:schemeClr val="accent1">
                  <a:alpha val="40000"/>
                </a:schemeClr>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cxnSp>
        <p:nvCxnSpPr>
          <p:cNvPr id="20" name="直接连接符 19"/>
          <p:cNvCxnSpPr/>
          <p:nvPr>
            <p:custDataLst>
              <p:tags r:id="rId24"/>
            </p:custDataLst>
          </p:nvPr>
        </p:nvCxnSpPr>
        <p:spPr>
          <a:xfrm flipH="1">
            <a:off x="11755155" y="5588617"/>
            <a:ext cx="436845" cy="948003"/>
          </a:xfrm>
          <a:prstGeom prst="line">
            <a:avLst/>
          </a:prstGeom>
          <a:ln w="12700">
            <a:solidFill>
              <a:schemeClr val="accent1">
                <a:alpha val="20000"/>
              </a:schemeClr>
            </a:solidFill>
          </a:ln>
        </p:spPr>
        <p:style>
          <a:lnRef idx="1">
            <a:schemeClr val="accent1"/>
          </a:lnRef>
          <a:fillRef idx="0">
            <a:schemeClr val="accent1"/>
          </a:fillRef>
          <a:effectRef idx="0">
            <a:schemeClr val="accent1"/>
          </a:effectRef>
          <a:fontRef idx="minor">
            <a:schemeClr val="tx1"/>
          </a:fontRef>
        </p:style>
      </p:cxnSp>
      <p:sp>
        <p:nvSpPr>
          <p:cNvPr id="9" name="KSO_TEMPLATE" hidden="1"/>
          <p:cNvSpPr/>
          <p:nvPr>
            <p:custDataLst>
              <p:tags r:id="rId25"/>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lang="zh-CN" altLang="en-US" sz="3200" b="1" kern="1200" dirty="0">
          <a:gradFill>
            <a:gsLst>
              <a:gs pos="24000">
                <a:srgbClr val="FFFFFF"/>
              </a:gs>
              <a:gs pos="91000">
                <a:schemeClr val="accent1"/>
              </a:gs>
            </a:gsLst>
            <a:lin ang="2700000" scaled="1"/>
          </a:gra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custDataLst>
              <p:tags r:id="rId13"/>
            </p:custDataLst>
          </p:nvPr>
        </p:nvSpPr>
        <p:spPr>
          <a:xfrm>
            <a:off x="0" y="0"/>
            <a:ext cx="12192000" cy="6858000"/>
          </a:xfrm>
          <a:prstGeom prst="rect">
            <a:avLst/>
          </a:prstGeom>
          <a:gradFill>
            <a:gsLst>
              <a:gs pos="0">
                <a:schemeClr val="bg1"/>
              </a:gs>
              <a:gs pos="81000">
                <a:schemeClr val="bg2"/>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单圆角矩形 4"/>
          <p:cNvSpPr/>
          <p:nvPr userDrawn="1">
            <p:custDataLst>
              <p:tags r:id="rId14"/>
            </p:custDataLst>
          </p:nvPr>
        </p:nvSpPr>
        <p:spPr>
          <a:xfrm>
            <a:off x="514350" y="932855"/>
            <a:ext cx="4017010" cy="147145"/>
          </a:xfrm>
          <a:prstGeom prst="roundRect">
            <a:avLst>
              <a:gd name="adj" fmla="val 50000"/>
            </a:avLst>
          </a:prstGeom>
          <a:gradFill flip="none" rotWithShape="1">
            <a:gsLst>
              <a:gs pos="0">
                <a:schemeClr val="accent2"/>
              </a:gs>
              <a:gs pos="98000">
                <a:schemeClr val="accent2">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连接符 10"/>
          <p:cNvCxnSpPr/>
          <p:nvPr>
            <p:custDataLst>
              <p:tags r:id="rId15"/>
            </p:custDataLst>
          </p:nvPr>
        </p:nvCxnSpPr>
        <p:spPr>
          <a:xfrm>
            <a:off x="11106785" y="69373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6"/>
            </p:custDataLst>
          </p:nvPr>
        </p:nvCxnSpPr>
        <p:spPr>
          <a:xfrm>
            <a:off x="11106785" y="75469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7"/>
            </p:custDataLst>
          </p:nvPr>
        </p:nvCxnSpPr>
        <p:spPr>
          <a:xfrm>
            <a:off x="11106785" y="815657"/>
            <a:ext cx="235520" cy="0"/>
          </a:xfrm>
          <a:prstGeom prst="line">
            <a:avLst/>
          </a:prstGeom>
          <a:ln w="31750" cap="rnd">
            <a:solidFill>
              <a:schemeClr val="accent1"/>
            </a:solidFill>
            <a:round/>
          </a:ln>
        </p:spPr>
        <p:style>
          <a:lnRef idx="1">
            <a:schemeClr val="accent1"/>
          </a:lnRef>
          <a:fillRef idx="0">
            <a:schemeClr val="accent1"/>
          </a:fillRef>
          <a:effectRef idx="0">
            <a:schemeClr val="accent1"/>
          </a:effectRef>
          <a:fontRef idx="minor">
            <a:schemeClr val="tx1"/>
          </a:fontRef>
        </p:style>
      </p:cxnSp>
      <p:sp>
        <p:nvSpPr>
          <p:cNvPr id="2" name="标题占位符 1"/>
          <p:cNvSpPr>
            <a:spLocks noGrp="1"/>
          </p:cNvSpPr>
          <p:nvPr userDrawn="1">
            <p:ph type="title"/>
            <p:custDataLst>
              <p:tags r:id="rId18"/>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p>
        </p:txBody>
      </p:sp>
      <p:sp>
        <p:nvSpPr>
          <p:cNvPr id="3" name="文本占位符 2"/>
          <p:cNvSpPr>
            <a:spLocks noGrp="1"/>
          </p:cNvSpPr>
          <p:nvPr userDrawn="1">
            <p:ph type="body" idx="1"/>
            <p:custDataLst>
              <p:tags r:id="rId19"/>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p>
          <a:p>
            <a:pPr lvl="1"/>
            <a:r>
              <a:rPr lang="zh-CN" altLang="en-US" dirty="0"/>
              <a:t>第二级</a:t>
            </a:r>
          </a:p>
          <a:p>
            <a:pPr lvl="2"/>
            <a:r>
              <a:rPr lang="zh-CN" altLang="en-US" dirty="0">
                <a:sym typeface="+mn-ea"/>
              </a:rPr>
              <a:t>第</a:t>
            </a:r>
            <a:r>
              <a:rPr lang="zh-CN" altLang="en-US" dirty="0"/>
              <a:t>三级</a:t>
            </a:r>
          </a:p>
          <a:p>
            <a:pPr lvl="3"/>
            <a:r>
              <a:rPr lang="zh-CN" altLang="en-US" dirty="0">
                <a:sym typeface="+mn-ea"/>
              </a:rPr>
              <a:t>第</a:t>
            </a:r>
            <a:r>
              <a:rPr lang="zh-CN" altLang="en-US" dirty="0"/>
              <a:t>四级</a:t>
            </a:r>
          </a:p>
          <a:p>
            <a:pPr lvl="4"/>
            <a:r>
              <a:rPr lang="zh-CN" altLang="en-US" dirty="0">
                <a:sym typeface="+mn-ea"/>
              </a:rPr>
              <a:t>第</a:t>
            </a:r>
            <a:r>
              <a:rPr lang="zh-CN" altLang="en-US" dirty="0"/>
              <a:t>五级</a:t>
            </a:r>
          </a:p>
        </p:txBody>
      </p:sp>
      <p:sp>
        <p:nvSpPr>
          <p:cNvPr id="4" name="日期占位符 3"/>
          <p:cNvSpPr>
            <a:spLocks noGrp="1"/>
          </p:cNvSpPr>
          <p:nvPr userDrawn="1">
            <p:ph type="dt" sz="half" idx="2"/>
            <p:custDataLst>
              <p:tags r:id="rId20"/>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t>2025/3/8</a:t>
            </a:fld>
            <a:endParaRPr lang="zh-CN" altLang="en-US"/>
          </a:p>
        </p:txBody>
      </p:sp>
      <p:sp>
        <p:nvSpPr>
          <p:cNvPr id="5" name="页脚占位符 4"/>
          <p:cNvSpPr>
            <a:spLocks noGrp="1"/>
          </p:cNvSpPr>
          <p:nvPr userDrawn="1">
            <p:ph type="ftr" sz="quarter" idx="3"/>
            <p:custDataLst>
              <p:tags r:id="rId21"/>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userDrawn="1">
            <p:ph type="sldNum" sz="quarter" idx="4"/>
            <p:custDataLst>
              <p:tags r:id="rId22"/>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t>‹#›</a:t>
            </a:fld>
            <a:endParaRPr lang="zh-CN" altLang="en-US"/>
          </a:p>
        </p:txBody>
      </p:sp>
      <p:sp>
        <p:nvSpPr>
          <p:cNvPr id="10" name="KSO_TEMPLATE" hidden="1"/>
          <p:cNvSpPr/>
          <p:nvPr userDrawn="1">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100000"/>
        </a:lnSpc>
        <a:spcBef>
          <a:spcPct val="0"/>
        </a:spcBef>
        <a:buNone/>
        <a:defRPr sz="3200" b="1" kern="1200">
          <a:solidFill>
            <a:schemeClr val="tx2"/>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311.xml"/><Relationship Id="rId13" Type="http://schemas.openxmlformats.org/officeDocument/2006/relationships/slideLayout" Target="../slideLayouts/slideLayout25.xml"/><Relationship Id="rId18" Type="http://schemas.openxmlformats.org/officeDocument/2006/relationships/image" Target="../media/image8.png"/><Relationship Id="rId26" Type="http://schemas.openxmlformats.org/officeDocument/2006/relationships/image" Target="../media/image15.jpg"/><Relationship Id="rId3" Type="http://schemas.openxmlformats.org/officeDocument/2006/relationships/tags" Target="../tags/tag306.xml"/><Relationship Id="rId21" Type="http://schemas.openxmlformats.org/officeDocument/2006/relationships/image" Target="../media/image11.png"/><Relationship Id="rId7" Type="http://schemas.openxmlformats.org/officeDocument/2006/relationships/tags" Target="../tags/tag310.xml"/><Relationship Id="rId12" Type="http://schemas.openxmlformats.org/officeDocument/2006/relationships/tags" Target="../tags/tag315.xml"/><Relationship Id="rId17" Type="http://schemas.openxmlformats.org/officeDocument/2006/relationships/image" Target="../media/image7.png"/><Relationship Id="rId25" Type="http://schemas.openxmlformats.org/officeDocument/2006/relationships/image" Target="../media/image14.png"/><Relationship Id="rId2" Type="http://schemas.openxmlformats.org/officeDocument/2006/relationships/tags" Target="../tags/tag305.xml"/><Relationship Id="rId16" Type="http://schemas.openxmlformats.org/officeDocument/2006/relationships/image" Target="../media/image6.png"/><Relationship Id="rId20" Type="http://schemas.openxmlformats.org/officeDocument/2006/relationships/image" Target="../media/image10.png"/><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tags" Target="../tags/tag314.xml"/><Relationship Id="rId24" Type="http://schemas.openxmlformats.org/officeDocument/2006/relationships/image" Target="../media/image13.png"/><Relationship Id="rId5" Type="http://schemas.openxmlformats.org/officeDocument/2006/relationships/tags" Target="../tags/tag308.xml"/><Relationship Id="rId15" Type="http://schemas.openxmlformats.org/officeDocument/2006/relationships/image" Target="../media/image5.png"/><Relationship Id="rId23" Type="http://schemas.openxmlformats.org/officeDocument/2006/relationships/image" Target="../media/image12.png"/><Relationship Id="rId10" Type="http://schemas.openxmlformats.org/officeDocument/2006/relationships/tags" Target="../tags/tag313.xml"/><Relationship Id="rId19" Type="http://schemas.openxmlformats.org/officeDocument/2006/relationships/image" Target="../media/image9.png"/><Relationship Id="rId4" Type="http://schemas.openxmlformats.org/officeDocument/2006/relationships/tags" Target="../tags/tag307.xml"/><Relationship Id="rId9" Type="http://schemas.openxmlformats.org/officeDocument/2006/relationships/tags" Target="../tags/tag312.xml"/><Relationship Id="rId14" Type="http://schemas.openxmlformats.org/officeDocument/2006/relationships/notesSlide" Target="../notesSlides/notesSlide1.xml"/><Relationship Id="rId27"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model_q1"/>
          <p:cNvPicPr>
            <a:picLocks noChangeAspect="1"/>
          </p:cNvPicPr>
          <p:nvPr/>
        </p:nvPicPr>
        <p:blipFill>
          <a:blip r:embed="rId15"/>
          <a:stretch>
            <a:fillRect/>
          </a:stretch>
        </p:blipFill>
        <p:spPr>
          <a:xfrm>
            <a:off x="5207475" y="2075066"/>
            <a:ext cx="2636837" cy="1068184"/>
          </a:xfrm>
          <a:prstGeom prst="rect">
            <a:avLst/>
          </a:prstGeom>
          <a:ln w="12700">
            <a:solidFill>
              <a:srgbClr val="00355F"/>
            </a:solidFill>
          </a:ln>
        </p:spPr>
      </p:pic>
      <p:pic>
        <p:nvPicPr>
          <p:cNvPr id="17" name="图片 16" descr="时间轴(1)"/>
          <p:cNvPicPr>
            <a:picLocks noChangeAspect="1"/>
          </p:cNvPicPr>
          <p:nvPr/>
        </p:nvPicPr>
        <p:blipFill>
          <a:blip r:embed="rId16"/>
          <a:srcRect l="2883" t="6904" r="7449" b="8779"/>
          <a:stretch>
            <a:fillRect/>
          </a:stretch>
        </p:blipFill>
        <p:spPr>
          <a:xfrm>
            <a:off x="-3810" y="3840480"/>
            <a:ext cx="3416935" cy="1170940"/>
          </a:xfrm>
          <a:prstGeom prst="rect">
            <a:avLst/>
          </a:prstGeom>
        </p:spPr>
      </p:pic>
      <p:sp>
        <p:nvSpPr>
          <p:cNvPr id="29" name="文本框 28"/>
          <p:cNvSpPr txBox="1"/>
          <p:nvPr/>
        </p:nvSpPr>
        <p:spPr>
          <a:xfrm>
            <a:off x="1513205" y="5038725"/>
            <a:ext cx="1899920" cy="1546860"/>
          </a:xfrm>
          <a:prstGeom prst="rect">
            <a:avLst/>
          </a:prstGeom>
          <a:noFill/>
        </p:spPr>
        <p:txBody>
          <a:bodyPr wrap="square" rtlCol="0">
            <a:noAutofit/>
          </a:bodyPr>
          <a:lstStyle/>
          <a:p>
            <a:pPr algn="just"/>
            <a:r>
              <a:rPr lang="en-US" altLang="zh-CN" sz="1100" dirty="0">
                <a:latin typeface="Times New Roman" panose="02020603050405020304" charset="0"/>
                <a:cs typeface="Times New Roman" panose="02020603050405020304" charset="0"/>
                <a:sym typeface="+mn-ea"/>
              </a:rPr>
              <a:t>b) Approach</a:t>
            </a:r>
          </a:p>
          <a:p>
            <a:pPr algn="l"/>
            <a:r>
              <a:rPr lang="en-US" altLang="zh-CN" sz="1100" dirty="0">
                <a:latin typeface="Times New Roman" panose="02020603050405020304" charset="0"/>
                <a:cs typeface="Times New Roman" panose="02020603050405020304" charset="0"/>
                <a:sym typeface="+mn-ea"/>
              </a:rPr>
              <a:t>The optimal variables were selected based on AIC feature stepwise regression. Through </a:t>
            </a:r>
            <a:r>
              <a:rPr lang="en-US" altLang="zh-CN" sz="1100" dirty="0">
                <a:solidFill>
                  <a:schemeClr val="bg1"/>
                </a:solidFill>
                <a:latin typeface="Times New Roman" panose="02020603050405020304" charset="0"/>
                <a:cs typeface="Times New Roman" panose="02020603050405020304" charset="0"/>
                <a:sym typeface="+mn-ea"/>
              </a:rPr>
              <a:t>VIF</a:t>
            </a:r>
            <a:r>
              <a:rPr lang="en-US" altLang="zh-CN" sz="1100" dirty="0">
                <a:latin typeface="Times New Roman" panose="02020603050405020304" charset="0"/>
                <a:cs typeface="Times New Roman" panose="02020603050405020304" charset="0"/>
                <a:sym typeface="+mn-ea"/>
              </a:rPr>
              <a:t>, OLS regression was </a:t>
            </a:r>
            <a:r>
              <a:rPr lang="en-US" altLang="zh-CN" sz="1100" dirty="0">
                <a:solidFill>
                  <a:schemeClr val="bg1"/>
                </a:solidFill>
                <a:latin typeface="Times New Roman" panose="02020603050405020304" charset="0"/>
                <a:cs typeface="Times New Roman" panose="02020603050405020304" charset="0"/>
                <a:sym typeface="+mn-ea"/>
              </a:rPr>
              <a:t>performed and LOWESS </a:t>
            </a:r>
            <a:r>
              <a:rPr lang="en-US" altLang="zh-CN" sz="1100" dirty="0">
                <a:latin typeface="Times New Roman" panose="02020603050405020304" charset="0"/>
                <a:cs typeface="Times New Roman" panose="02020603050405020304" charset="0"/>
                <a:sym typeface="+mn-ea"/>
              </a:rPr>
              <a:t>was </a:t>
            </a:r>
            <a:r>
              <a:rPr lang="en-US" altLang="zh-CN" sz="1100" dirty="0">
                <a:solidFill>
                  <a:schemeClr val="bg1"/>
                </a:solidFill>
                <a:latin typeface="Times New Roman" panose="02020603050405020304" charset="0"/>
                <a:cs typeface="Times New Roman" panose="02020603050405020304" charset="0"/>
                <a:sym typeface="+mn-ea"/>
              </a:rPr>
              <a:t>used to nonlinear smooth the number of inputs and patent applications.</a:t>
            </a:r>
            <a:endParaRPr lang="en-US" altLang="zh-CN" sz="1100" dirty="0">
              <a:latin typeface="Times New Roman" panose="02020603050405020304" charset="0"/>
              <a:cs typeface="Times New Roman" panose="02020603050405020304" charset="0"/>
              <a:sym typeface="+mn-ea"/>
            </a:endParaRPr>
          </a:p>
        </p:txBody>
      </p:sp>
      <p:sp>
        <p:nvSpPr>
          <p:cNvPr id="26" name="文本框 25"/>
          <p:cNvSpPr txBox="1"/>
          <p:nvPr/>
        </p:nvSpPr>
        <p:spPr>
          <a:xfrm>
            <a:off x="54610" y="3012440"/>
            <a:ext cx="3175000" cy="261620"/>
          </a:xfrm>
          <a:prstGeom prst="rect">
            <a:avLst/>
          </a:prstGeom>
          <a:noFill/>
        </p:spPr>
        <p:txBody>
          <a:bodyPr wrap="square" rtlCol="0">
            <a:noAutofit/>
          </a:bodyPr>
          <a:lstStyle/>
          <a:p>
            <a:r>
              <a:rPr lang="en-US" altLang="zh-CN" sz="1100">
                <a:latin typeface="Times New Roman" panose="02020603050405020304" charset="0"/>
                <a:cs typeface="Times New Roman" panose="02020603050405020304" charset="0"/>
                <a:sym typeface="+mn-ea"/>
              </a:rPr>
              <a:t>a) Data Selection &amp; Processing</a:t>
            </a:r>
          </a:p>
          <a:p>
            <a:endParaRPr lang="en-US" altLang="zh-CN" sz="1100">
              <a:latin typeface="Times New Roman" panose="02020603050405020304" charset="0"/>
              <a:cs typeface="Times New Roman" panose="02020603050405020304" charset="0"/>
              <a:sym typeface="+mn-ea"/>
            </a:endParaRPr>
          </a:p>
        </p:txBody>
      </p:sp>
      <p:sp>
        <p:nvSpPr>
          <p:cNvPr id="4" name="标题"/>
          <p:cNvSpPr>
            <a:spLocks noGrp="1"/>
          </p:cNvSpPr>
          <p:nvPr>
            <p:ph type="title"/>
            <p:custDataLst>
              <p:tags r:id="rId2"/>
            </p:custDataLst>
          </p:nvPr>
        </p:nvSpPr>
        <p:spPr>
          <a:xfrm>
            <a:off x="1590675" y="106680"/>
            <a:ext cx="9931400" cy="448310"/>
          </a:xfrm>
        </p:spPr>
        <p:txBody>
          <a:bodyPr>
            <a:noAutofit/>
          </a:bodyPr>
          <a:lstStyle/>
          <a:p>
            <a:r>
              <a:rPr sz="2400">
                <a:ln w="9525">
                  <a:solidFill>
                    <a:schemeClr val="bg1"/>
                  </a:solidFill>
                  <a:prstDash val="solid"/>
                </a:ln>
                <a:solidFill>
                  <a:schemeClr val="accent1"/>
                </a:solidFill>
                <a:effectLst>
                  <a:outerShdw blurRad="12700" dist="38100" dir="2700000" algn="tl" rotWithShape="0">
                    <a:schemeClr val="bg1">
                      <a:lumMod val="50000"/>
                    </a:schemeClr>
                  </a:outerShdw>
                </a:effectLst>
                <a:latin typeface="汉仪雅酷黑W" panose="00020600040101010101" charset="-122"/>
                <a:ea typeface="汉仪雅酷黑W" panose="00020600040101010101" charset="-122"/>
                <a:sym typeface="+mn-ea"/>
              </a:rPr>
              <a:t>Global R&amp;D Investment and</a:t>
            </a:r>
            <a:r>
              <a:rPr lang="en-US" altLang="zh-CN" sz="2400">
                <a:ln w="9525">
                  <a:solidFill>
                    <a:schemeClr val="bg1"/>
                  </a:solidFill>
                  <a:prstDash val="solid"/>
                </a:ln>
                <a:solidFill>
                  <a:schemeClr val="accent1"/>
                </a:solidFill>
                <a:effectLst>
                  <a:outerShdw blurRad="12700" dist="38100" dir="2700000" algn="tl" rotWithShape="0">
                    <a:schemeClr val="bg1">
                      <a:lumMod val="50000"/>
                    </a:schemeClr>
                  </a:outerShdw>
                </a:effectLst>
                <a:latin typeface="汉仪雅酷黑W" panose="00020600040101010101" charset="-122"/>
                <a:ea typeface="汉仪雅酷黑W" panose="00020600040101010101" charset="-122"/>
                <a:sym typeface="+mn-ea"/>
              </a:rPr>
              <a:t> </a:t>
            </a:r>
            <a:r>
              <a:rPr sz="2400">
                <a:ln w="9525">
                  <a:solidFill>
                    <a:schemeClr val="bg1"/>
                  </a:solidFill>
                  <a:prstDash val="solid"/>
                </a:ln>
                <a:solidFill>
                  <a:schemeClr val="accent1"/>
                </a:solidFill>
                <a:effectLst>
                  <a:outerShdw blurRad="12700" dist="38100" dir="2700000" algn="tl" rotWithShape="0">
                    <a:schemeClr val="bg1">
                      <a:lumMod val="50000"/>
                    </a:schemeClr>
                  </a:outerShdw>
                </a:effectLst>
                <a:latin typeface="汉仪雅酷黑W" panose="00020600040101010101" charset="-122"/>
                <a:ea typeface="汉仪雅酷黑W" panose="00020600040101010101" charset="-122"/>
                <a:sym typeface="+mn-ea"/>
              </a:rPr>
              <a:t>Innovation Output Analysis</a:t>
            </a:r>
            <a:endParaRPr lang="zh-CN" altLang="en-US" sz="2400">
              <a:ln w="9525">
                <a:solidFill>
                  <a:schemeClr val="bg1"/>
                </a:solidFill>
                <a:prstDash val="solid"/>
              </a:ln>
              <a:solidFill>
                <a:schemeClr val="accent1"/>
              </a:solidFill>
              <a:effectLst>
                <a:outerShdw blurRad="12700" dist="38100" dir="2700000" algn="tl" rotWithShape="0">
                  <a:schemeClr val="bg1">
                    <a:lumMod val="50000"/>
                  </a:schemeClr>
                </a:outerShdw>
              </a:effectLst>
              <a:sym typeface="+mn-ea"/>
            </a:endParaRPr>
          </a:p>
        </p:txBody>
      </p:sp>
      <p:pic>
        <p:nvPicPr>
          <p:cNvPr id="9" name="图片 8"/>
          <p:cNvPicPr>
            <a:picLocks noChangeAspect="1"/>
          </p:cNvPicPr>
          <p:nvPr>
            <p:custDataLst>
              <p:tags r:id="rId3"/>
            </p:custDataLst>
          </p:nvPr>
        </p:nvPicPr>
        <p:blipFill>
          <a:blip r:embed="rId17"/>
          <a:stretch>
            <a:fillRect/>
          </a:stretch>
        </p:blipFill>
        <p:spPr>
          <a:xfrm>
            <a:off x="189865" y="184150"/>
            <a:ext cx="1263650" cy="568325"/>
          </a:xfrm>
          <a:prstGeom prst="rect">
            <a:avLst/>
          </a:prstGeom>
        </p:spPr>
      </p:pic>
      <p:sp>
        <p:nvSpPr>
          <p:cNvPr id="15" name="文本框 14"/>
          <p:cNvSpPr txBox="1"/>
          <p:nvPr/>
        </p:nvSpPr>
        <p:spPr>
          <a:xfrm>
            <a:off x="25400" y="1415415"/>
            <a:ext cx="3350260" cy="1226185"/>
          </a:xfrm>
          <a:prstGeom prst="rect">
            <a:avLst/>
          </a:prstGeom>
          <a:noFill/>
        </p:spPr>
        <p:txBody>
          <a:bodyPr wrap="square" rtlCol="0">
            <a:noAutofit/>
          </a:bodyPr>
          <a:lstStyle/>
          <a:p>
            <a:pPr indent="0" algn="just" fontAlgn="auto">
              <a:lnSpc>
                <a:spcPct val="100000"/>
              </a:lnSpc>
            </a:pPr>
            <a:r>
              <a:rPr lang="en-US" altLang="zh-CN" sz="1100" b="0" dirty="0">
                <a:latin typeface="Times New Roman" panose="02020603050405020304" charset="0"/>
                <a:cs typeface="Times New Roman" panose="02020603050405020304" charset="0"/>
              </a:rPr>
              <a:t>Innovation and technological change are fundamental drivers of economic growth and societal progress. As economies become increasingly knowledge-based, research and development (R&amp;D) investment plays a crucial role in shaping technological advancements, fostering industrial competitiveness, and driving innovation-led growth. </a:t>
            </a:r>
          </a:p>
        </p:txBody>
      </p:sp>
      <p:pic>
        <p:nvPicPr>
          <p:cNvPr id="43" name="图片 42"/>
          <p:cNvPicPr>
            <a:picLocks noChangeAspect="1"/>
          </p:cNvPicPr>
          <p:nvPr/>
        </p:nvPicPr>
        <p:blipFill>
          <a:blip r:embed="rId18"/>
          <a:srcRect l="14607" t="17096" r="6751"/>
          <a:stretch>
            <a:fillRect/>
          </a:stretch>
        </p:blipFill>
        <p:spPr>
          <a:xfrm>
            <a:off x="146050" y="5118100"/>
            <a:ext cx="1367155" cy="1379855"/>
          </a:xfrm>
          <a:prstGeom prst="rect">
            <a:avLst/>
          </a:prstGeom>
          <a:ln>
            <a:noFill/>
          </a:ln>
          <a:effectLst/>
        </p:spPr>
      </p:pic>
      <p:cxnSp>
        <p:nvCxnSpPr>
          <p:cNvPr id="38" name="直接连接符 37"/>
          <p:cNvCxnSpPr/>
          <p:nvPr/>
        </p:nvCxnSpPr>
        <p:spPr>
          <a:xfrm>
            <a:off x="115570" y="1006475"/>
            <a:ext cx="12096115" cy="22225"/>
          </a:xfrm>
          <a:prstGeom prst="line">
            <a:avLst/>
          </a:prstGeom>
        </p:spPr>
        <p:style>
          <a:lnRef idx="2">
            <a:schemeClr val="accent1"/>
          </a:lnRef>
          <a:fillRef idx="0">
            <a:srgbClr val="FFFFFF"/>
          </a:fillRef>
          <a:effectRef idx="0">
            <a:srgbClr val="FFFFFF"/>
          </a:effectRef>
          <a:fontRef idx="minor">
            <a:schemeClr val="tx1"/>
          </a:fontRef>
        </p:style>
      </p:cxnSp>
      <p:pic>
        <p:nvPicPr>
          <p:cNvPr id="39" name="图片 38" descr="微信图片_20250306191026"/>
          <p:cNvPicPr>
            <a:picLocks noChangeAspect="1"/>
          </p:cNvPicPr>
          <p:nvPr/>
        </p:nvPicPr>
        <p:blipFill>
          <a:blip r:embed="rId19"/>
          <a:stretch>
            <a:fillRect/>
          </a:stretch>
        </p:blipFill>
        <p:spPr>
          <a:xfrm>
            <a:off x="10963275" y="621665"/>
            <a:ext cx="627380" cy="302260"/>
          </a:xfrm>
          <a:prstGeom prst="rect">
            <a:avLst/>
          </a:prstGeom>
        </p:spPr>
      </p:pic>
      <p:sp>
        <p:nvSpPr>
          <p:cNvPr id="40" name="文本框 39"/>
          <p:cNvSpPr txBox="1"/>
          <p:nvPr/>
        </p:nvSpPr>
        <p:spPr>
          <a:xfrm>
            <a:off x="5781040" y="556260"/>
            <a:ext cx="6193155" cy="377190"/>
          </a:xfrm>
          <a:prstGeom prst="rect">
            <a:avLst/>
          </a:prstGeom>
          <a:noFill/>
        </p:spPr>
        <p:txBody>
          <a:bodyPr wrap="square" rtlCol="0">
            <a:noAutofit/>
          </a:bodyPr>
          <a:lstStyle/>
          <a:p>
            <a:r>
              <a:rPr lang="en-US" altLang="zh-CN" sz="1400">
                <a:latin typeface="Times New Roman" panose="02020603050405020304" charset="0"/>
                <a:cs typeface="Times New Roman" panose="02020603050405020304" charset="0"/>
                <a:sym typeface="+mn-ea"/>
              </a:rPr>
              <a:t>Group Members: Chaoyu Han, Kaiqi Zhang, Jiateng Yang, Manyi Yang, Yizhou Gu</a:t>
            </a:r>
            <a:r>
              <a:rPr lang="en-US" altLang="zh-CN">
                <a:sym typeface="+mn-ea"/>
              </a:rPr>
              <a:t> </a:t>
            </a:r>
            <a:endParaRPr lang="en-US" altLang="zh-CN"/>
          </a:p>
          <a:p>
            <a:endParaRPr lang="zh-CN" altLang="en-US"/>
          </a:p>
        </p:txBody>
      </p:sp>
      <p:cxnSp>
        <p:nvCxnSpPr>
          <p:cNvPr id="41" name="直接连接符 40"/>
          <p:cNvCxnSpPr/>
          <p:nvPr>
            <p:custDataLst>
              <p:tags r:id="rId4"/>
            </p:custDataLst>
          </p:nvPr>
        </p:nvCxnSpPr>
        <p:spPr>
          <a:xfrm>
            <a:off x="3443747" y="1200079"/>
            <a:ext cx="48895" cy="5391150"/>
          </a:xfrm>
          <a:prstGeom prst="line">
            <a:avLst/>
          </a:prstGeom>
          <a:solidFill>
            <a:schemeClr val="accent2"/>
          </a:solidFill>
          <a:ln w="12700">
            <a:solidFill>
              <a:schemeClr val="tx1">
                <a:alpha val="40000"/>
              </a:schemeClr>
            </a:solidFill>
            <a:prstDash val="sysDot"/>
          </a:ln>
        </p:spPr>
        <p:style>
          <a:lnRef idx="1">
            <a:srgbClr val="376FFF"/>
          </a:lnRef>
          <a:fillRef idx="0">
            <a:srgbClr val="376FFF"/>
          </a:fillRef>
          <a:effectRef idx="0">
            <a:srgbClr val="376FFF"/>
          </a:effectRef>
          <a:fontRef idx="minor">
            <a:srgbClr val="000000"/>
          </a:fontRef>
        </p:style>
      </p:cxnSp>
      <p:cxnSp>
        <p:nvCxnSpPr>
          <p:cNvPr id="42" name="直接连接符 41"/>
          <p:cNvCxnSpPr/>
          <p:nvPr>
            <p:custDataLst>
              <p:tags r:id="rId5"/>
            </p:custDataLst>
          </p:nvPr>
        </p:nvCxnSpPr>
        <p:spPr>
          <a:xfrm>
            <a:off x="7971932" y="1111179"/>
            <a:ext cx="48895" cy="5391150"/>
          </a:xfrm>
          <a:prstGeom prst="line">
            <a:avLst/>
          </a:prstGeom>
          <a:solidFill>
            <a:schemeClr val="accent2"/>
          </a:solidFill>
          <a:ln w="12700">
            <a:solidFill>
              <a:schemeClr val="tx1">
                <a:alpha val="40000"/>
              </a:schemeClr>
            </a:solidFill>
            <a:prstDash val="sysDot"/>
          </a:ln>
        </p:spPr>
        <p:style>
          <a:lnRef idx="1">
            <a:srgbClr val="376FFF"/>
          </a:lnRef>
          <a:fillRef idx="0">
            <a:srgbClr val="376FFF"/>
          </a:fillRef>
          <a:effectRef idx="0">
            <a:srgbClr val="376FFF"/>
          </a:effectRef>
          <a:fontRef idx="minor">
            <a:srgbClr val="000000"/>
          </a:fontRef>
        </p:style>
      </p:cxnSp>
      <p:sp>
        <p:nvSpPr>
          <p:cNvPr id="7" name="文本框 6"/>
          <p:cNvSpPr txBox="1"/>
          <p:nvPr/>
        </p:nvSpPr>
        <p:spPr>
          <a:xfrm>
            <a:off x="3620770" y="1399540"/>
            <a:ext cx="4283075" cy="429895"/>
          </a:xfrm>
          <a:prstGeom prst="rect">
            <a:avLst/>
          </a:prstGeom>
          <a:noFill/>
          <a:effectLst>
            <a:outerShdw blurRad="76200" dir="5400000" sx="30000" sy="30000" algn="ctr" rotWithShape="0">
              <a:srgbClr val="000000">
                <a:alpha val="100000"/>
              </a:srgbClr>
            </a:outerShdw>
          </a:effectLst>
        </p:spPr>
        <p:txBody>
          <a:bodyPr wrap="square" rtlCol="0">
            <a:spAutoFit/>
          </a:bodyPr>
          <a:lstStyle/>
          <a:p>
            <a:r>
              <a:rPr lang="en-US" altLang="zh-CN" sz="1100" u="sng" dirty="0">
                <a:latin typeface="Times New Roman" panose="02020603050405020304" charset="0"/>
                <a:cs typeface="Times New Roman" panose="02020603050405020304" charset="0"/>
              </a:rPr>
              <a:t>Q1.Does R&amp;D investment in East Asian countries have a significant impact on patent applications related to AI?</a:t>
            </a:r>
          </a:p>
        </p:txBody>
      </p:sp>
      <p:sp>
        <p:nvSpPr>
          <p:cNvPr id="11" name="文本框 10"/>
          <p:cNvSpPr txBox="1"/>
          <p:nvPr/>
        </p:nvSpPr>
        <p:spPr>
          <a:xfrm>
            <a:off x="3540338" y="3203892"/>
            <a:ext cx="4408805" cy="937260"/>
          </a:xfrm>
          <a:prstGeom prst="rect">
            <a:avLst/>
          </a:prstGeom>
          <a:noFill/>
        </p:spPr>
        <p:txBody>
          <a:bodyPr wrap="square" rtlCol="0">
            <a:spAutoFit/>
          </a:bodyPr>
          <a:lstStyle/>
          <a:p>
            <a:r>
              <a:rPr lang="en-US" altLang="zh-CN" sz="1100" dirty="0">
                <a:latin typeface="Times New Roman" panose="02020603050405020304" charset="0"/>
                <a:cs typeface="Times New Roman" panose="02020603050405020304" charset="0"/>
              </a:rPr>
              <a:t>The scatter plot shows a </a:t>
            </a:r>
            <a:r>
              <a:rPr lang="en-US" altLang="zh-CN" sz="1100" b="1" dirty="0">
                <a:latin typeface="Times New Roman" panose="02020603050405020304" charset="0"/>
                <a:cs typeface="Times New Roman" panose="02020603050405020304" charset="0"/>
              </a:rPr>
              <a:t>positive correlation </a:t>
            </a:r>
            <a:r>
              <a:rPr lang="en-US" altLang="zh-CN" sz="1100" dirty="0">
                <a:latin typeface="Times New Roman" panose="02020603050405020304" charset="0"/>
                <a:cs typeface="Times New Roman" panose="02020603050405020304" charset="0"/>
              </a:rPr>
              <a:t>between R&amp;D investment and AI patent applications in East Asia. South Korea's AI patent growth is the most pronounced, with a steeper trend in R&amp;D researcher density compared to China and Japan. This suggests higher R&amp;D efficiency, where the same investment yields more AI patents.</a:t>
            </a:r>
          </a:p>
        </p:txBody>
      </p:sp>
      <p:sp>
        <p:nvSpPr>
          <p:cNvPr id="8" name="文本框 7"/>
          <p:cNvSpPr txBox="1"/>
          <p:nvPr/>
        </p:nvSpPr>
        <p:spPr>
          <a:xfrm>
            <a:off x="3627262" y="4086225"/>
            <a:ext cx="4231640" cy="429895"/>
          </a:xfrm>
          <a:prstGeom prst="rect">
            <a:avLst/>
          </a:prstGeom>
          <a:noFill/>
        </p:spPr>
        <p:txBody>
          <a:bodyPr wrap="square">
            <a:spAutoFit/>
          </a:bodyPr>
          <a:lstStyle/>
          <a:p>
            <a:r>
              <a:rPr lang="en-US" altLang="zh-CN" sz="1100" u="sng" dirty="0">
                <a:latin typeface="Times New Roman" panose="02020603050405020304" charset="0"/>
                <a:cs typeface="Times New Roman" panose="02020603050405020304" charset="0"/>
              </a:rPr>
              <a:t>Q2.How does R&amp;D investment affect patent applications and articles published in scientific and technical journals in different countries?</a:t>
            </a:r>
          </a:p>
        </p:txBody>
      </p:sp>
      <p:pic>
        <p:nvPicPr>
          <p:cNvPr id="31" name="图片 30"/>
          <p:cNvPicPr>
            <a:picLocks noChangeAspect="1"/>
          </p:cNvPicPr>
          <p:nvPr/>
        </p:nvPicPr>
        <p:blipFill>
          <a:blip r:embed="rId20"/>
          <a:stretch>
            <a:fillRect/>
          </a:stretch>
        </p:blipFill>
        <p:spPr>
          <a:xfrm>
            <a:off x="8066405" y="1101725"/>
            <a:ext cx="1948180" cy="1576705"/>
          </a:xfrm>
          <a:prstGeom prst="rect">
            <a:avLst/>
          </a:prstGeom>
          <a:ln w="12700">
            <a:solidFill>
              <a:srgbClr val="00355F"/>
            </a:solidFill>
          </a:ln>
        </p:spPr>
      </p:pic>
      <p:pic>
        <p:nvPicPr>
          <p:cNvPr id="32" name="图片 31"/>
          <p:cNvPicPr>
            <a:picLocks noChangeAspect="1"/>
          </p:cNvPicPr>
          <p:nvPr/>
        </p:nvPicPr>
        <p:blipFill>
          <a:blip r:embed="rId21"/>
          <a:stretch>
            <a:fillRect/>
          </a:stretch>
        </p:blipFill>
        <p:spPr>
          <a:xfrm>
            <a:off x="10187940" y="1101725"/>
            <a:ext cx="1943735" cy="1576705"/>
          </a:xfrm>
          <a:prstGeom prst="rect">
            <a:avLst/>
          </a:prstGeom>
          <a:ln w="12700">
            <a:solidFill>
              <a:srgbClr val="00355F"/>
            </a:solidFill>
          </a:ln>
        </p:spPr>
      </p:pic>
      <p:sp>
        <p:nvSpPr>
          <p:cNvPr id="34" name="文本框 33"/>
          <p:cNvSpPr txBox="1"/>
          <p:nvPr/>
        </p:nvSpPr>
        <p:spPr>
          <a:xfrm>
            <a:off x="8066405" y="2633345"/>
            <a:ext cx="4107815" cy="1713230"/>
          </a:xfrm>
          <a:prstGeom prst="rect">
            <a:avLst/>
          </a:prstGeom>
          <a:noFill/>
        </p:spPr>
        <p:txBody>
          <a:bodyPr wrap="square">
            <a:noAutofit/>
          </a:bodyPr>
          <a:lstStyle/>
          <a:p>
            <a:r>
              <a:rPr lang="en-US" altLang="zh-CN" sz="1100" dirty="0">
                <a:latin typeface="Times New Roman" panose="02020603050405020304" charset="0"/>
                <a:cs typeface="Times New Roman" panose="02020603050405020304" charset="0"/>
              </a:rPr>
              <a:t>a)Model Robustness and Statistical Significance: This regression model uses OLS to analyze the impact of R&amp;D investment on patent applications, with log transformation applied to improve model robustness. </a:t>
            </a:r>
          </a:p>
          <a:p>
            <a:r>
              <a:rPr lang="en-US" altLang="zh-CN" sz="1100" dirty="0">
                <a:latin typeface="Times New Roman" panose="02020603050405020304" charset="0"/>
                <a:cs typeface="Times New Roman" panose="02020603050405020304" charset="0"/>
              </a:rPr>
              <a:t>b)Residual Analysis and Model Optimization: The original data exhibits heteroscedasticity, but after log transformation, residual normality improves, error variance stabilizes, and the validity of regression assumptions is enhanced. Additionally, the AIC decreases to 886.8, indicating that the optimized model has stronger explanatory power.</a:t>
            </a:r>
          </a:p>
        </p:txBody>
      </p:sp>
      <p:sp>
        <p:nvSpPr>
          <p:cNvPr id="44" name="文本框 43"/>
          <p:cNvSpPr txBox="1"/>
          <p:nvPr/>
        </p:nvSpPr>
        <p:spPr>
          <a:xfrm>
            <a:off x="71755" y="3260090"/>
            <a:ext cx="3335655" cy="598805"/>
          </a:xfrm>
          <a:prstGeom prst="rect">
            <a:avLst/>
          </a:prstGeom>
          <a:noFill/>
        </p:spPr>
        <p:txBody>
          <a:bodyPr wrap="square" rtlCol="0">
            <a:spAutoFit/>
          </a:bodyPr>
          <a:lstStyle/>
          <a:p>
            <a:pPr indent="0">
              <a:buFont typeface="+mj-lt"/>
              <a:buNone/>
            </a:pPr>
            <a:r>
              <a:rPr lang="en-US" altLang="zh-CN" sz="1100" dirty="0">
                <a:latin typeface="Times New Roman" panose="02020603050405020304" charset="0"/>
                <a:cs typeface="Times New Roman" panose="02020603050405020304" charset="0"/>
              </a:rPr>
              <a:t>(Data sources: Our World in Data, the World Bank, and the UNESCO Institute for Statistics. It covers a national-level dataset on R&amp;D from 2013 to 2020.)</a:t>
            </a:r>
          </a:p>
        </p:txBody>
      </p:sp>
      <p:sp>
        <p:nvSpPr>
          <p:cNvPr id="47" name="文本框 46"/>
          <p:cNvSpPr txBox="1"/>
          <p:nvPr/>
        </p:nvSpPr>
        <p:spPr>
          <a:xfrm>
            <a:off x="8066405" y="4587240"/>
            <a:ext cx="4182745" cy="1276350"/>
          </a:xfrm>
          <a:prstGeom prst="rect">
            <a:avLst/>
          </a:prstGeom>
          <a:noFill/>
        </p:spPr>
        <p:txBody>
          <a:bodyPr wrap="square" rtlCol="0">
            <a:spAutoFit/>
          </a:bodyPr>
          <a:lstStyle/>
          <a:p>
            <a:r>
              <a:rPr lang="en-US" altLang="zh-CN" sz="1100" dirty="0">
                <a:latin typeface="Times New Roman" panose="02020603050405020304" charset="0"/>
                <a:cs typeface="Times New Roman" panose="02020603050405020304" charset="0"/>
              </a:rPr>
              <a:t>The results show a positive correlation between R&amp;D spending and innovation output, with South Korea demonstrating the highest R&amp;D efficiency. Regression analysis confirms that R&amp;D spending (p &lt; 0.001) significantly boosts patent applications, while researcher density's effect varies by economic classification. The log-transformed model improves explanatory power and ensures better residual normality and variance stability, validating the regression assumptions. </a:t>
            </a:r>
          </a:p>
        </p:txBody>
      </p:sp>
      <p:sp>
        <p:nvSpPr>
          <p:cNvPr id="6" name="圆角矩形 10"/>
          <p:cNvSpPr/>
          <p:nvPr>
            <p:custDataLst>
              <p:tags r:id="rId6"/>
            </p:custDataLst>
          </p:nvPr>
        </p:nvSpPr>
        <p:spPr>
          <a:xfrm>
            <a:off x="921041" y="1112463"/>
            <a:ext cx="1431290" cy="292735"/>
          </a:xfrm>
          <a:prstGeom prst="roundRect">
            <a:avLst/>
          </a:prstGeom>
          <a:solidFill>
            <a:schemeClr val="bg1"/>
          </a:solidFill>
          <a:ln>
            <a:solidFill>
              <a:schemeClr val="accent1">
                <a:lumMod val="20000"/>
                <a:lumOff val="80000"/>
              </a:schemeClr>
            </a:solidFill>
          </a:ln>
          <a:effectLst>
            <a:outerShdw blurRad="127000" dist="127000" dir="2700000" algn="tl" rotWithShape="0">
              <a:schemeClr val="bg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2">
                    <a:lumMod val="90000"/>
                  </a:schemeClr>
                </a:solidFill>
              </a:ln>
              <a:solidFill>
                <a:schemeClr val="bg1"/>
              </a:solidFill>
              <a:latin typeface="+mn-ea"/>
            </a:endParaRPr>
          </a:p>
        </p:txBody>
      </p:sp>
      <p:sp>
        <p:nvSpPr>
          <p:cNvPr id="12" name="项标题"/>
          <p:cNvSpPr txBox="1"/>
          <p:nvPr>
            <p:custDataLst>
              <p:tags r:id="rId7"/>
            </p:custDataLst>
          </p:nvPr>
        </p:nvSpPr>
        <p:spPr>
          <a:xfrm>
            <a:off x="1009232" y="1111120"/>
            <a:ext cx="1267460" cy="288290"/>
          </a:xfrm>
          <a:prstGeom prst="rect">
            <a:avLst/>
          </a:prstGeom>
          <a:noFill/>
          <a:ln>
            <a:noFill/>
          </a:ln>
        </p:spPr>
        <p:txBody>
          <a:bodyPr wrap="square" lIns="0" tIns="0" rIns="0" bIns="0" rtlCol="0" anchor="ctr" anchorCtr="0">
            <a:noAutofit/>
          </a:bodyPr>
          <a:lstStyle/>
          <a:p>
            <a:pPr>
              <a:lnSpc>
                <a:spcPct val="100000"/>
              </a:lnSpc>
            </a:pPr>
            <a:r>
              <a:rPr lang="en-US" sz="1400" dirty="0">
                <a:ln w="12700">
                  <a:solidFill>
                    <a:schemeClr val="tx2"/>
                  </a:solidFill>
                </a:ln>
                <a:solidFill>
                  <a:schemeClr val="tx1"/>
                </a:solidFill>
                <a:latin typeface="宋体" panose="02010600030101010101" pitchFamily="2" charset="-122"/>
                <a:ea typeface="宋体" panose="02010600030101010101" pitchFamily="2" charset="-122"/>
                <a:sym typeface="+mn-ea"/>
              </a:rPr>
              <a:t>1.</a:t>
            </a:r>
            <a:r>
              <a:rPr lang="en-US" altLang="zh-CN" sz="1400" b="1" dirty="0">
                <a:solidFill>
                  <a:schemeClr val="tx1"/>
                </a:solidFill>
                <a:cs typeface="Arial" panose="020B0604020202020204" pitchFamily="34" charset="0"/>
                <a:sym typeface="+mn-ea"/>
              </a:rPr>
              <a:t>Introduction </a:t>
            </a:r>
            <a:endParaRPr lang="en-US" altLang="zh-CN" sz="1400" b="1" spc="300" dirty="0">
              <a:solidFill>
                <a:schemeClr val="tx1"/>
              </a:solidFill>
              <a:latin typeface="+mn-ea"/>
              <a:cs typeface="Arial" panose="020B0604020202020204" pitchFamily="34" charset="0"/>
              <a:sym typeface="+mn-ea"/>
            </a:endParaRPr>
          </a:p>
        </p:txBody>
      </p:sp>
      <p:sp>
        <p:nvSpPr>
          <p:cNvPr id="13" name="圆角矩形 10"/>
          <p:cNvSpPr/>
          <p:nvPr>
            <p:custDataLst>
              <p:tags r:id="rId8"/>
            </p:custDataLst>
          </p:nvPr>
        </p:nvSpPr>
        <p:spPr>
          <a:xfrm>
            <a:off x="925830" y="2707640"/>
            <a:ext cx="1456055" cy="280035"/>
          </a:xfrm>
          <a:prstGeom prst="roundRect">
            <a:avLst/>
          </a:prstGeom>
          <a:solidFill>
            <a:schemeClr val="bg1"/>
          </a:solidFill>
          <a:ln>
            <a:solidFill>
              <a:schemeClr val="accent1">
                <a:lumMod val="20000"/>
                <a:lumOff val="80000"/>
              </a:schemeClr>
            </a:solidFill>
          </a:ln>
          <a:effectLst>
            <a:outerShdw blurRad="127000" dist="127000" dir="2700000" algn="tl" rotWithShape="0">
              <a:schemeClr val="bg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2">
                    <a:lumMod val="90000"/>
                  </a:schemeClr>
                </a:solidFill>
              </a:ln>
              <a:solidFill>
                <a:schemeClr val="bg1"/>
              </a:solidFill>
              <a:latin typeface="+mn-ea"/>
            </a:endParaRPr>
          </a:p>
        </p:txBody>
      </p:sp>
      <p:sp>
        <p:nvSpPr>
          <p:cNvPr id="14" name="文本框 13"/>
          <p:cNvSpPr txBox="1"/>
          <p:nvPr/>
        </p:nvSpPr>
        <p:spPr>
          <a:xfrm>
            <a:off x="921041" y="2692363"/>
            <a:ext cx="1456055" cy="328295"/>
          </a:xfrm>
          <a:prstGeom prst="rect">
            <a:avLst/>
          </a:prstGeom>
          <a:noFill/>
        </p:spPr>
        <p:txBody>
          <a:bodyPr wrap="square" rtlCol="0">
            <a:noAutofit/>
          </a:bodyPr>
          <a:lstStyle/>
          <a:p>
            <a:r>
              <a:rPr lang="en-US" altLang="zh-CN" sz="1400" b="1" dirty="0">
                <a:cs typeface="Arial" panose="020B0604020202020204" pitchFamily="34" charset="0"/>
                <a:sym typeface="+mn-ea"/>
              </a:rPr>
              <a:t>2.Methodology</a:t>
            </a:r>
          </a:p>
        </p:txBody>
      </p:sp>
      <p:sp>
        <p:nvSpPr>
          <p:cNvPr id="18" name="圆角矩形 10"/>
          <p:cNvSpPr/>
          <p:nvPr>
            <p:custDataLst>
              <p:tags r:id="rId9"/>
            </p:custDataLst>
          </p:nvPr>
        </p:nvSpPr>
        <p:spPr>
          <a:xfrm>
            <a:off x="5003800" y="1111250"/>
            <a:ext cx="1485900" cy="294005"/>
          </a:xfrm>
          <a:prstGeom prst="roundRect">
            <a:avLst/>
          </a:prstGeom>
          <a:solidFill>
            <a:schemeClr val="bg1"/>
          </a:solidFill>
          <a:ln>
            <a:solidFill>
              <a:schemeClr val="accent1">
                <a:lumMod val="20000"/>
                <a:lumOff val="80000"/>
              </a:schemeClr>
            </a:solidFill>
          </a:ln>
          <a:effectLst>
            <a:outerShdw blurRad="127000" dist="127000" dir="2700000" algn="tl" rotWithShape="0">
              <a:schemeClr val="bg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2">
                    <a:lumMod val="90000"/>
                  </a:schemeClr>
                </a:solidFill>
              </a:ln>
              <a:solidFill>
                <a:schemeClr val="bg1"/>
              </a:solidFill>
              <a:latin typeface="+mn-ea"/>
            </a:endParaRPr>
          </a:p>
        </p:txBody>
      </p:sp>
      <p:sp>
        <p:nvSpPr>
          <p:cNvPr id="21" name="项标题"/>
          <p:cNvSpPr txBox="1"/>
          <p:nvPr>
            <p:custDataLst>
              <p:tags r:id="rId10"/>
            </p:custDataLst>
          </p:nvPr>
        </p:nvSpPr>
        <p:spPr>
          <a:xfrm>
            <a:off x="4998719" y="1109662"/>
            <a:ext cx="1527175" cy="299720"/>
          </a:xfrm>
          <a:prstGeom prst="rect">
            <a:avLst/>
          </a:prstGeom>
          <a:noFill/>
        </p:spPr>
        <p:txBody>
          <a:bodyPr wrap="square" lIns="0" tIns="0" rIns="0" bIns="0" rtlCol="0" anchor="ctr" anchorCtr="0">
            <a:noAutofit/>
          </a:bodyPr>
          <a:lstStyle/>
          <a:p>
            <a:pPr algn="ctr">
              <a:lnSpc>
                <a:spcPct val="100000"/>
              </a:lnSpc>
            </a:pPr>
            <a:r>
              <a:rPr lang="en-US" altLang="zh-CN" sz="1400" b="1" dirty="0">
                <a:cs typeface="Arial" panose="020B0604020202020204" pitchFamily="34" charset="0"/>
                <a:sym typeface="+mn-ea"/>
              </a:rPr>
              <a:t>3.Data Analysis</a:t>
            </a:r>
            <a:endParaRPr lang="en-US" altLang="zh-CN" sz="1400" b="1" spc="300" dirty="0">
              <a:solidFill>
                <a:schemeClr val="tx2"/>
              </a:solidFill>
              <a:latin typeface="+mn-ea"/>
              <a:cs typeface="Arial" panose="020B0604020202020204" pitchFamily="34" charset="0"/>
              <a:sym typeface="+mn-ea"/>
            </a:endParaRPr>
          </a:p>
        </p:txBody>
      </p:sp>
      <p:sp>
        <p:nvSpPr>
          <p:cNvPr id="24" name="圆角矩形 10"/>
          <p:cNvSpPr/>
          <p:nvPr>
            <p:custDataLst>
              <p:tags r:id="rId11"/>
            </p:custDataLst>
          </p:nvPr>
        </p:nvSpPr>
        <p:spPr>
          <a:xfrm>
            <a:off x="9288975" y="4304030"/>
            <a:ext cx="1438275" cy="297180"/>
          </a:xfrm>
          <a:prstGeom prst="roundRect">
            <a:avLst/>
          </a:prstGeom>
          <a:solidFill>
            <a:schemeClr val="bg1"/>
          </a:solidFill>
          <a:ln>
            <a:solidFill>
              <a:schemeClr val="accent1">
                <a:lumMod val="20000"/>
                <a:lumOff val="80000"/>
              </a:schemeClr>
            </a:solidFill>
          </a:ln>
          <a:effectLst>
            <a:outerShdw blurRad="127000" dist="127000" dir="2700000" algn="tl" rotWithShape="0">
              <a:schemeClr val="bg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cs typeface="Arial" panose="020B0604020202020204" pitchFamily="34" charset="0"/>
                <a:sym typeface="+mn-ea"/>
              </a:rPr>
              <a:t>4.Conclusion</a:t>
            </a:r>
          </a:p>
        </p:txBody>
      </p:sp>
      <p:sp>
        <p:nvSpPr>
          <p:cNvPr id="25" name="圆角矩形 10"/>
          <p:cNvSpPr/>
          <p:nvPr>
            <p:custDataLst>
              <p:tags r:id="rId12"/>
            </p:custDataLst>
          </p:nvPr>
        </p:nvSpPr>
        <p:spPr>
          <a:xfrm>
            <a:off x="9318184" y="5951220"/>
            <a:ext cx="1379855" cy="321310"/>
          </a:xfrm>
          <a:prstGeom prst="roundRect">
            <a:avLst/>
          </a:prstGeom>
          <a:solidFill>
            <a:schemeClr val="bg1"/>
          </a:solidFill>
          <a:ln>
            <a:solidFill>
              <a:schemeClr val="accent1">
                <a:lumMod val="20000"/>
                <a:lumOff val="8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cs typeface="Arial" panose="020B0604020202020204" pitchFamily="34" charset="0"/>
                <a:sym typeface="+mn-ea"/>
              </a:rPr>
              <a:t>5.Reference</a:t>
            </a:r>
          </a:p>
        </p:txBody>
      </p:sp>
      <mc:AlternateContent xmlns:mc="http://schemas.openxmlformats.org/markup-compatibility/2006" xmlns:a14="http://schemas.microsoft.com/office/drawing/2010/main">
        <mc:Choice Requires="a14">
          <p:sp>
            <p:nvSpPr>
              <p:cNvPr id="10" name="文本框 9"/>
              <p:cNvSpPr txBox="1"/>
              <p:nvPr/>
            </p:nvSpPr>
            <p:spPr>
              <a:xfrm>
                <a:off x="3353949" y="1822515"/>
                <a:ext cx="4736464" cy="374267"/>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func>
                        <m:funcPr>
                          <m:ctrlPr>
                            <a:rPr lang="zh-CN" altLang="zh-CN" sz="900" b="1" i="1" dirty="0" smtClean="0">
                              <a:solidFill>
                                <a:prstClr val="black"/>
                              </a:solidFill>
                              <a:latin typeface="Cambria Math" panose="02040503050406030204" pitchFamily="18" charset="0"/>
                            </a:rPr>
                          </m:ctrlPr>
                        </m:funcPr>
                        <m:fName>
                          <m:r>
                            <a:rPr lang="en-US" altLang="zh-CN" sz="900" b="1" i="1" dirty="0">
                              <a:solidFill>
                                <a:prstClr val="black"/>
                              </a:solidFill>
                              <a:latin typeface="Cambria Math" panose="02040503050406030204" pitchFamily="18" charset="0"/>
                            </a:rPr>
                            <m:t>𝑴𝒐𝒅𝒆𝒍</m:t>
                          </m:r>
                          <m:r>
                            <a:rPr lang="en-US" altLang="zh-CN" sz="900" b="1" i="1" dirty="0">
                              <a:solidFill>
                                <a:prstClr val="black"/>
                              </a:solidFill>
                              <a:latin typeface="Cambria Math" panose="02040503050406030204" pitchFamily="18" charset="0"/>
                            </a:rPr>
                            <m:t>: </m:t>
                          </m:r>
                        </m:fName>
                        <m:e>
                          <m:r>
                            <a:rPr lang="en-US" altLang="zh-CN" sz="900" b="1" i="1" dirty="0">
                              <a:solidFill>
                                <a:prstClr val="black"/>
                              </a:solidFill>
                              <a:latin typeface="Cambria Math" panose="02040503050406030204" pitchFamily="18" charset="0"/>
                            </a:rPr>
                            <m:t>𝒑𝒂𝒕𝒆𝒏𝒕</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𝒂𝒊</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𝒑𝒆𝒓</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𝒎𝒊𝒍𝒍𝒊𝒐𝒏</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𝒑𝒆𝒐𝒑𝒍𝒆</m:t>
                          </m:r>
                        </m:e>
                      </m:func>
                      <m:r>
                        <a:rPr lang="zh-CN" altLang="zh-CN" sz="900" b="1" i="1" dirty="0">
                          <a:solidFill>
                            <a:prstClr val="black"/>
                          </a:solidFill>
                          <a:latin typeface="Cambria Math" panose="02040503050406030204" pitchFamily="18" charset="0"/>
                        </a:rPr>
                        <m:t>=</m:t>
                      </m:r>
                      <m:sSub>
                        <m:sSubPr>
                          <m:ctrlPr>
                            <a:rPr lang="en-US" altLang="zh-CN" sz="900" b="1" i="1" dirty="0">
                              <a:solidFill>
                                <a:prstClr val="black"/>
                              </a:solidFill>
                              <a:latin typeface="Cambria Math" panose="02040503050406030204" pitchFamily="18" charset="0"/>
                              <a:ea typeface="Cambria Math" panose="02040503050406030204" pitchFamily="18" charset="0"/>
                            </a:rPr>
                          </m:ctrlPr>
                        </m:sSubPr>
                        <m:e>
                          <m:r>
                            <a:rPr lang="zh-CN" altLang="en-US" sz="900" b="1" i="1" dirty="0">
                              <a:solidFill>
                                <a:prstClr val="black"/>
                              </a:solidFill>
                              <a:latin typeface="Cambria Math" panose="02040503050406030204" pitchFamily="18" charset="0"/>
                            </a:rPr>
                            <m:t>𝜷</m:t>
                          </m:r>
                        </m:e>
                        <m:sub>
                          <m:r>
                            <a:rPr lang="en-US" altLang="zh-CN" sz="900" b="1" i="1" dirty="0" smtClean="0">
                              <a:solidFill>
                                <a:prstClr val="black"/>
                              </a:solidFill>
                              <a:latin typeface="Cambria Math" panose="02040503050406030204" pitchFamily="18" charset="0"/>
                            </a:rPr>
                            <m:t>𝟎</m:t>
                          </m:r>
                        </m:sub>
                      </m:sSub>
                      <m:r>
                        <a:rPr lang="zh-CN" altLang="zh-CN" sz="900" b="1" i="1" dirty="0">
                          <a:solidFill>
                            <a:prstClr val="black"/>
                          </a:solidFill>
                          <a:latin typeface="Cambria Math" panose="02040503050406030204" pitchFamily="18" charset="0"/>
                        </a:rPr>
                        <m:t>+</m:t>
                      </m:r>
                      <m:sSub>
                        <m:sSubPr>
                          <m:ctrlPr>
                            <a:rPr lang="en-US" altLang="zh-CN" sz="900" b="1" i="1" dirty="0">
                              <a:solidFill>
                                <a:prstClr val="black"/>
                              </a:solidFill>
                              <a:latin typeface="Cambria Math" panose="02040503050406030204" pitchFamily="18" charset="0"/>
                              <a:ea typeface="Cambria Math" panose="02040503050406030204" pitchFamily="18" charset="0"/>
                            </a:rPr>
                          </m:ctrlPr>
                        </m:sSubPr>
                        <m:e>
                          <m:r>
                            <a:rPr lang="zh-CN" altLang="en-US" sz="900" b="1" i="1" dirty="0">
                              <a:solidFill>
                                <a:prstClr val="black"/>
                              </a:solidFill>
                              <a:latin typeface="Cambria Math" panose="02040503050406030204" pitchFamily="18" charset="0"/>
                            </a:rPr>
                            <m:t>𝜷</m:t>
                          </m:r>
                        </m:e>
                        <m:sub>
                          <m:eqArr>
                            <m:eqArrPr>
                              <m:ctrlPr>
                                <a:rPr lang="en-US" altLang="zh-CN" sz="900" b="1" i="1" dirty="0" smtClean="0">
                                  <a:solidFill>
                                    <a:prstClr val="black"/>
                                  </a:solidFill>
                                  <a:latin typeface="Cambria Math" panose="02040503050406030204" pitchFamily="18" charset="0"/>
                                </a:rPr>
                              </m:ctrlPr>
                            </m:eqArrPr>
                            <m:e>
                              <m:r>
                                <a:rPr lang="en-US" altLang="zh-CN" sz="900" b="1" i="1" dirty="0" smtClean="0">
                                  <a:solidFill>
                                    <a:prstClr val="black"/>
                                  </a:solidFill>
                                  <a:latin typeface="Cambria Math" panose="02040503050406030204" pitchFamily="18" charset="0"/>
                                </a:rPr>
                                <m:t>𝟏</m:t>
                              </m:r>
                            </m:e>
                            <m:e/>
                          </m:eqArr>
                        </m:sub>
                      </m:sSub>
                      <m:r>
                        <a:rPr lang="zh-CN" altLang="zh-CN" sz="900" b="1" i="1" dirty="0">
                          <a:solidFill>
                            <a:prstClr val="black"/>
                          </a:solidFill>
                          <a:latin typeface="Cambria Math" panose="02040503050406030204" pitchFamily="18" charset="0"/>
                        </a:rPr>
                        <m:t>∗</m:t>
                      </m:r>
                      <m:r>
                        <a:rPr lang="en-US" altLang="zh-CN" sz="900" b="1" i="1" dirty="0">
                          <a:solidFill>
                            <a:prstClr val="black"/>
                          </a:solidFill>
                          <a:latin typeface="Cambria Math" panose="02040503050406030204" pitchFamily="18" charset="0"/>
                        </a:rPr>
                        <m:t>𝒓𝒆𝒔𝒆𝒂𝒓𝒄𝒉𝒆𝒓</m:t>
                      </m:r>
                      <m:r>
                        <a:rPr lang="zh-CN" altLang="zh-CN" sz="900" b="1" i="1" dirty="0">
                          <a:solidFill>
                            <a:prstClr val="black"/>
                          </a:solidFill>
                          <a:latin typeface="Cambria Math" panose="02040503050406030204" pitchFamily="18" charset="0"/>
                        </a:rPr>
                        <m:t>+</m:t>
                      </m:r>
                      <m:sSub>
                        <m:sSubPr>
                          <m:ctrlPr>
                            <a:rPr lang="en-US" altLang="zh-CN" sz="900" b="1" i="1" dirty="0">
                              <a:solidFill>
                                <a:prstClr val="black"/>
                              </a:solidFill>
                              <a:latin typeface="Cambria Math" panose="02040503050406030204" pitchFamily="18" charset="0"/>
                              <a:ea typeface="Cambria Math" panose="02040503050406030204" pitchFamily="18" charset="0"/>
                            </a:rPr>
                          </m:ctrlPr>
                        </m:sSubPr>
                        <m:e>
                          <m:r>
                            <a:rPr lang="zh-CN" altLang="en-US" sz="900" b="1" i="1" dirty="0">
                              <a:solidFill>
                                <a:prstClr val="black"/>
                              </a:solidFill>
                              <a:latin typeface="Cambria Math" panose="02040503050406030204" pitchFamily="18" charset="0"/>
                            </a:rPr>
                            <m:t>𝜷</m:t>
                          </m:r>
                        </m:e>
                        <m:sub>
                          <m:r>
                            <a:rPr lang="en-US" altLang="zh-CN" sz="900" b="1" i="1" dirty="0" smtClean="0">
                              <a:solidFill>
                                <a:prstClr val="black"/>
                              </a:solidFill>
                              <a:latin typeface="Cambria Math" panose="02040503050406030204" pitchFamily="18" charset="0"/>
                            </a:rPr>
                            <m:t>𝟐</m:t>
                          </m:r>
                        </m:sub>
                      </m:sSub>
                      <m:r>
                        <a:rPr lang="zh-CN" altLang="zh-CN" sz="900" b="1" i="1" dirty="0">
                          <a:solidFill>
                            <a:prstClr val="black"/>
                          </a:solidFill>
                          <a:latin typeface="Cambria Math" panose="02040503050406030204" pitchFamily="18" charset="0"/>
                        </a:rPr>
                        <m:t>∗</m:t>
                      </m:r>
                      <m:r>
                        <a:rPr lang="en-US" altLang="zh-CN" sz="900" b="1" i="1" dirty="0">
                          <a:solidFill>
                            <a:prstClr val="black"/>
                          </a:solidFill>
                          <a:latin typeface="Cambria Math" panose="02040503050406030204" pitchFamily="18" charset="0"/>
                          <a:ea typeface="Cambria Math" panose="02040503050406030204" pitchFamily="18" charset="0"/>
                        </a:rPr>
                        <m:t>𝑬𝒏𝒕𝒊𝒕𝒚</m:t>
                      </m:r>
                      <m:r>
                        <a:rPr lang="en-US" altLang="zh-CN" sz="900" b="1" i="1" dirty="0">
                          <a:solidFill>
                            <a:prstClr val="black"/>
                          </a:solidFill>
                          <a:latin typeface="Cambria Math" panose="02040503050406030204" pitchFamily="18" charset="0"/>
                          <a:ea typeface="Cambria Math" panose="02040503050406030204" pitchFamily="18" charset="0"/>
                        </a:rPr>
                        <m:t>+</m:t>
                      </m:r>
                      <m:r>
                        <a:rPr lang="zh-CN" altLang="en-US" sz="900" b="1" i="1" dirty="0">
                          <a:solidFill>
                            <a:prstClr val="black"/>
                          </a:solidFill>
                          <a:latin typeface="Cambria Math" panose="02040503050406030204" pitchFamily="18" charset="0"/>
                        </a:rPr>
                        <m:t>𝝐</m:t>
                      </m:r>
                      <m:r>
                        <m:rPr>
                          <m:nor/>
                        </m:rPr>
                        <a:rPr lang="en-US" altLang="zh-CN" sz="900" b="1" i="1" dirty="0">
                          <a:solidFill>
                            <a:prstClr val="black"/>
                          </a:solidFill>
                          <a:latin typeface="Cambria Math" panose="02040503050406030204" pitchFamily="18" charset="0"/>
                          <a:ea typeface="MS Mincho" charset="0"/>
                          <a:cs typeface="Cambria Math" panose="02040503050406030204" pitchFamily="18" charset="0"/>
                        </a:rPr>
                        <m:t> </m:t>
                      </m:r>
                    </m:oMath>
                  </m:oMathPara>
                </a14:m>
                <a:endParaRPr lang="en-US" altLang="zh-CN" sz="900" b="1" i="1" dirty="0">
                  <a:solidFill>
                    <a:prstClr val="black"/>
                  </a:solidFill>
                  <a:latin typeface="Cambria Math" panose="02040503050406030204" pitchFamily="18" charset="0"/>
                  <a:ea typeface="Cambria Math" panose="02040503050406030204" pitchFamily="18" charset="0"/>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353949" y="1822515"/>
                <a:ext cx="4736464" cy="374267"/>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p:cNvSpPr txBox="1"/>
              <p:nvPr/>
            </p:nvSpPr>
            <p:spPr>
              <a:xfrm>
                <a:off x="3521366" y="4507361"/>
                <a:ext cx="4386756" cy="489895"/>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func>
                        <m:funcPr>
                          <m:ctrlPr>
                            <a:rPr lang="zh-CN" altLang="zh-CN" sz="900" b="1" i="1" dirty="0" smtClean="0">
                              <a:solidFill>
                                <a:prstClr val="black"/>
                              </a:solidFill>
                              <a:latin typeface="Cambria Math" panose="02040503050406030204" pitchFamily="18" charset="0"/>
                            </a:rPr>
                          </m:ctrlPr>
                        </m:funcPr>
                        <m:fName>
                          <m:r>
                            <a:rPr lang="en-US" altLang="zh-CN" sz="900" b="1" i="1" dirty="0">
                              <a:solidFill>
                                <a:prstClr val="black"/>
                              </a:solidFill>
                              <a:latin typeface="Cambria Math" panose="02040503050406030204" pitchFamily="18" charset="0"/>
                            </a:rPr>
                            <m:t>𝑴𝒐𝒅𝒆𝒍</m:t>
                          </m:r>
                          <m:r>
                            <a:rPr lang="en-US" altLang="zh-CN" sz="900" b="1" i="1" dirty="0">
                              <a:solidFill>
                                <a:prstClr val="black"/>
                              </a:solidFill>
                              <a:latin typeface="Cambria Math" panose="02040503050406030204" pitchFamily="18" charset="0"/>
                            </a:rPr>
                            <m:t>: </m:t>
                          </m:r>
                        </m:fName>
                        <m:e>
                          <m:r>
                            <a:rPr lang="en-US" altLang="zh-CN" sz="900" b="1" i="1" dirty="0" smtClean="0">
                              <a:solidFill>
                                <a:prstClr val="black"/>
                              </a:solidFill>
                              <a:latin typeface="Cambria Math" panose="02040503050406030204" pitchFamily="18" charset="0"/>
                            </a:rPr>
                            <m:t>𝒑𝒂𝒕𝒆𝒏𝒕</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𝒑𝒆𝒓</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𝒎𝒊𝒍𝒍𝒊𝒐𝒏</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𝒑𝒆𝒐𝒑𝒍𝒆</m:t>
                          </m:r>
                        </m:e>
                      </m:func>
                      <m:r>
                        <a:rPr lang="zh-CN" altLang="zh-CN" sz="900" b="1" i="1" dirty="0">
                          <a:solidFill>
                            <a:prstClr val="black"/>
                          </a:solidFill>
                          <a:latin typeface="Cambria Math" panose="02040503050406030204" pitchFamily="18" charset="0"/>
                        </a:rPr>
                        <m:t>=</m:t>
                      </m:r>
                      <m:sSub>
                        <m:sSubPr>
                          <m:ctrlPr>
                            <a:rPr lang="en-US" altLang="zh-CN" sz="900" b="1" i="1" dirty="0">
                              <a:solidFill>
                                <a:prstClr val="black"/>
                              </a:solidFill>
                              <a:latin typeface="Cambria Math" panose="02040503050406030204" pitchFamily="18" charset="0"/>
                              <a:ea typeface="Cambria Math" panose="02040503050406030204" pitchFamily="18" charset="0"/>
                            </a:rPr>
                          </m:ctrlPr>
                        </m:sSubPr>
                        <m:e>
                          <m:r>
                            <a:rPr lang="zh-CN" altLang="en-US" sz="900" b="1" i="1" dirty="0">
                              <a:solidFill>
                                <a:prstClr val="black"/>
                              </a:solidFill>
                              <a:latin typeface="Cambria Math" panose="02040503050406030204" pitchFamily="18" charset="0"/>
                            </a:rPr>
                            <m:t>𝜷</m:t>
                          </m:r>
                        </m:e>
                        <m:sub>
                          <m:r>
                            <a:rPr lang="en-US" altLang="zh-CN" sz="900" b="1" i="1" dirty="0" smtClean="0">
                              <a:solidFill>
                                <a:prstClr val="black"/>
                              </a:solidFill>
                              <a:latin typeface="Cambria Math" panose="02040503050406030204" pitchFamily="18" charset="0"/>
                            </a:rPr>
                            <m:t>𝟎</m:t>
                          </m:r>
                        </m:sub>
                      </m:sSub>
                      <m:r>
                        <a:rPr lang="zh-CN" altLang="zh-CN" sz="900" b="1" i="1" dirty="0">
                          <a:solidFill>
                            <a:prstClr val="black"/>
                          </a:solidFill>
                          <a:latin typeface="Cambria Math" panose="02040503050406030204" pitchFamily="18" charset="0"/>
                        </a:rPr>
                        <m:t>+</m:t>
                      </m:r>
                      <m:sSub>
                        <m:sSubPr>
                          <m:ctrlPr>
                            <a:rPr lang="en-US" altLang="zh-CN" sz="900" b="1" i="1" dirty="0">
                              <a:solidFill>
                                <a:prstClr val="black"/>
                              </a:solidFill>
                              <a:latin typeface="Cambria Math" panose="02040503050406030204" pitchFamily="18" charset="0"/>
                              <a:ea typeface="Cambria Math" panose="02040503050406030204" pitchFamily="18" charset="0"/>
                            </a:rPr>
                          </m:ctrlPr>
                        </m:sSubPr>
                        <m:e>
                          <m:r>
                            <a:rPr lang="zh-CN" altLang="en-US" sz="900" b="1" i="1" dirty="0">
                              <a:solidFill>
                                <a:prstClr val="black"/>
                              </a:solidFill>
                              <a:latin typeface="Cambria Math" panose="02040503050406030204" pitchFamily="18" charset="0"/>
                            </a:rPr>
                            <m:t>𝜷</m:t>
                          </m:r>
                        </m:e>
                        <m:sub>
                          <m:r>
                            <a:rPr lang="en-US" altLang="zh-CN" sz="900" b="1" i="1" dirty="0">
                              <a:solidFill>
                                <a:prstClr val="black"/>
                              </a:solidFill>
                              <a:latin typeface="Cambria Math" panose="02040503050406030204" pitchFamily="18" charset="0"/>
                              <a:ea typeface="Cambria Math" panose="02040503050406030204" pitchFamily="18" charset="0"/>
                            </a:rPr>
                            <m:t>𝟏</m:t>
                          </m:r>
                        </m:sub>
                      </m:sSub>
                      <m:r>
                        <a:rPr lang="zh-CN" altLang="zh-CN" sz="900" b="1" i="1" dirty="0">
                          <a:solidFill>
                            <a:prstClr val="black"/>
                          </a:solidFill>
                          <a:latin typeface="Cambria Math" panose="02040503050406030204" pitchFamily="18" charset="0"/>
                        </a:rPr>
                        <m:t>∗</m:t>
                      </m:r>
                      <m:r>
                        <a:rPr lang="en-US" altLang="zh-CN" sz="900" b="1" i="1" dirty="0">
                          <a:solidFill>
                            <a:prstClr val="black"/>
                          </a:solidFill>
                          <a:latin typeface="Cambria Math" panose="02040503050406030204" pitchFamily="18" charset="0"/>
                          <a:ea typeface="Cambria Math" panose="02040503050406030204" pitchFamily="18" charset="0"/>
                        </a:rPr>
                        <m:t>𝒓𝒆𝒔𝒆𝒂𝒓𝒄𝒉𝒆𝒓</m:t>
                      </m:r>
                      <m:r>
                        <a:rPr lang="zh-CN" altLang="zh-CN" sz="900" b="1" i="1" dirty="0">
                          <a:solidFill>
                            <a:prstClr val="black"/>
                          </a:solidFill>
                          <a:latin typeface="Cambria Math" panose="02040503050406030204" pitchFamily="18" charset="0"/>
                        </a:rPr>
                        <m:t>+</m:t>
                      </m:r>
                      <m:sSub>
                        <m:sSubPr>
                          <m:ctrlPr>
                            <a:rPr lang="el-GR" altLang="zh-CN" sz="900" b="1" i="1" dirty="0">
                              <a:solidFill>
                                <a:prstClr val="black"/>
                              </a:solidFill>
                              <a:latin typeface="Cambria Math" panose="02040503050406030204" pitchFamily="18" charset="0"/>
                              <a:ea typeface="Cambria Math" panose="02040503050406030204" pitchFamily="18" charset="0"/>
                            </a:rPr>
                          </m:ctrlPr>
                        </m:sSubPr>
                        <m:e>
                          <m:r>
                            <a:rPr lang="zh-CN" altLang="el-GR" sz="900" b="1" i="1" dirty="0">
                              <a:solidFill>
                                <a:prstClr val="black"/>
                              </a:solidFill>
                              <a:latin typeface="Cambria Math" panose="02040503050406030204" pitchFamily="18" charset="0"/>
                            </a:rPr>
                            <m:t>𝜷</m:t>
                          </m:r>
                        </m:e>
                        <m:sub>
                          <m:r>
                            <a:rPr lang="en-US" altLang="zh-CN" sz="900" b="1" i="1" dirty="0">
                              <a:solidFill>
                                <a:prstClr val="black"/>
                              </a:solidFill>
                              <a:latin typeface="Cambria Math" panose="02040503050406030204" pitchFamily="18" charset="0"/>
                              <a:ea typeface="Cambria Math" panose="02040503050406030204" pitchFamily="18" charset="0"/>
                            </a:rPr>
                            <m:t>𝟐</m:t>
                          </m:r>
                        </m:sub>
                      </m:sSub>
                      <m:r>
                        <a:rPr lang="zh-CN" altLang="zh-CN" sz="900" b="1" i="1" dirty="0">
                          <a:solidFill>
                            <a:prstClr val="black"/>
                          </a:solidFill>
                          <a:latin typeface="Cambria Math" panose="02040503050406030204" pitchFamily="18" charset="0"/>
                        </a:rPr>
                        <m:t>∗</m:t>
                      </m:r>
                      <m:r>
                        <a:rPr lang="en-US" altLang="zh-CN" sz="900" b="1" i="1" dirty="0">
                          <a:solidFill>
                            <a:prstClr val="black"/>
                          </a:solidFill>
                          <a:latin typeface="Cambria Math" panose="02040503050406030204" pitchFamily="18" charset="0"/>
                        </a:rPr>
                        <m:t>𝒓𝒆𝒔𝒆𝒂𝒓𝒄𝒉𝒆𝒓</m:t>
                      </m:r>
                      <m:r>
                        <a:rPr lang="en-US" altLang="zh-CN" sz="900" b="1" i="1" dirty="0">
                          <a:solidFill>
                            <a:prstClr val="black"/>
                          </a:solidFill>
                          <a:latin typeface="Cambria Math" panose="02040503050406030204" pitchFamily="18" charset="0"/>
                        </a:rPr>
                        <m:t>:</m:t>
                      </m:r>
                      <m:r>
                        <a:rPr lang="en-US" altLang="zh-CN" sz="900" b="1" i="1" dirty="0">
                          <a:solidFill>
                            <a:prstClr val="black"/>
                          </a:solidFill>
                          <a:latin typeface="Cambria Math" panose="02040503050406030204" pitchFamily="18" charset="0"/>
                        </a:rPr>
                        <m:t>𝑫𝒆𝒗𝒆𝒍𝒐𝒑𝒆𝒅</m:t>
                      </m:r>
                      <m:r>
                        <a:rPr lang="en-US" altLang="zh-CN" sz="900" b="1" i="1" dirty="0">
                          <a:solidFill>
                            <a:prstClr val="black"/>
                          </a:solidFill>
                          <a:latin typeface="Cambria Math" panose="02040503050406030204" pitchFamily="18" charset="0"/>
                        </a:rPr>
                        <m:t>_</m:t>
                      </m:r>
                      <m:r>
                        <a:rPr lang="en-US" altLang="zh-CN" sz="900" b="1" i="1" dirty="0">
                          <a:solidFill>
                            <a:prstClr val="black"/>
                          </a:solidFill>
                          <a:latin typeface="Cambria Math" panose="02040503050406030204" pitchFamily="18" charset="0"/>
                        </a:rPr>
                        <m:t>𝑺𝒕𝒂𝒕𝒖𝒔</m:t>
                      </m:r>
                      <m:r>
                        <a:rPr lang="zh-CN" altLang="zh-CN" sz="900" b="1" i="1" dirty="0">
                          <a:solidFill>
                            <a:prstClr val="black"/>
                          </a:solidFill>
                          <a:latin typeface="Cambria Math" panose="02040503050406030204" pitchFamily="18" charset="0"/>
                        </a:rPr>
                        <m:t>+</m:t>
                      </m:r>
                      <m:sSub>
                        <m:sSubPr>
                          <m:ctrlPr>
                            <a:rPr lang="en-US" altLang="zh-CN" sz="900" b="1" i="1" dirty="0">
                              <a:solidFill>
                                <a:prstClr val="black"/>
                              </a:solidFill>
                              <a:latin typeface="Cambria Math" panose="02040503050406030204" pitchFamily="18" charset="0"/>
                              <a:ea typeface="Cambria Math" panose="02040503050406030204" pitchFamily="18" charset="0"/>
                            </a:rPr>
                          </m:ctrlPr>
                        </m:sSubPr>
                        <m:e>
                          <m:r>
                            <a:rPr lang="zh-CN" altLang="en-US" sz="900" b="1" i="1" dirty="0">
                              <a:solidFill>
                                <a:prstClr val="black"/>
                              </a:solidFill>
                              <a:latin typeface="Cambria Math" panose="02040503050406030204" pitchFamily="18" charset="0"/>
                            </a:rPr>
                            <m:t>𝜷</m:t>
                          </m:r>
                        </m:e>
                        <m:sub>
                          <m:r>
                            <a:rPr lang="en-US" altLang="zh-CN" sz="900" b="1" i="1" dirty="0">
                              <a:solidFill>
                                <a:prstClr val="black"/>
                              </a:solidFill>
                              <a:latin typeface="Cambria Math" panose="02040503050406030204" pitchFamily="18" charset="0"/>
                              <a:ea typeface="Cambria Math" panose="02040503050406030204" pitchFamily="18" charset="0"/>
                            </a:rPr>
                            <m:t>𝟑</m:t>
                          </m:r>
                        </m:sub>
                      </m:sSub>
                      <m:r>
                        <a:rPr lang="zh-CN" altLang="zh-CN" sz="900" b="1" i="1" dirty="0">
                          <a:solidFill>
                            <a:prstClr val="black"/>
                          </a:solidFill>
                          <a:latin typeface="Cambria Math" panose="02040503050406030204" pitchFamily="18" charset="0"/>
                        </a:rPr>
                        <m:t>∗</m:t>
                      </m:r>
                      <m:r>
                        <a:rPr lang="zh-CN" altLang="en-US" sz="900" b="1" i="1" dirty="0">
                          <a:solidFill>
                            <a:prstClr val="black"/>
                          </a:solidFill>
                          <a:latin typeface="Cambria Math" panose="02040503050406030204" pitchFamily="18" charset="0"/>
                          <a:ea typeface="Cambria Math" panose="02040503050406030204" pitchFamily="18" charset="0"/>
                        </a:rPr>
                        <m:t>𝑹𝑫</m:t>
                      </m:r>
                      <m:r>
                        <a:rPr lang="en-US" altLang="zh-CN" sz="900" b="1" i="1" dirty="0">
                          <a:solidFill>
                            <a:prstClr val="black"/>
                          </a:solidFill>
                          <a:latin typeface="Cambria Math" panose="02040503050406030204" pitchFamily="18" charset="0"/>
                          <a:ea typeface="Cambria Math" panose="02040503050406030204" pitchFamily="18" charset="0"/>
                        </a:rPr>
                        <m:t>_</m:t>
                      </m:r>
                      <m:r>
                        <a:rPr lang="zh-CN" altLang="en-US" sz="900" b="1" i="1" dirty="0">
                          <a:solidFill>
                            <a:prstClr val="black"/>
                          </a:solidFill>
                          <a:latin typeface="Cambria Math" panose="02040503050406030204" pitchFamily="18" charset="0"/>
                          <a:ea typeface="Cambria Math" panose="02040503050406030204" pitchFamily="18" charset="0"/>
                        </a:rPr>
                        <m:t>𝒔𝒑𝒆𝒏𝒅𝒊𝒏𝒈</m:t>
                      </m:r>
                      <m:r>
                        <a:rPr lang="en-US" altLang="zh-CN" sz="900" b="1" i="1" dirty="0">
                          <a:solidFill>
                            <a:prstClr val="black"/>
                          </a:solidFill>
                          <a:latin typeface="Cambria Math" panose="02040503050406030204" pitchFamily="18" charset="0"/>
                          <a:ea typeface="Cambria Math" panose="02040503050406030204" pitchFamily="18" charset="0"/>
                        </a:rPr>
                        <m:t>_</m:t>
                      </m:r>
                      <m:r>
                        <a:rPr lang="zh-CN" altLang="en-US" sz="900" b="1" i="1" dirty="0">
                          <a:solidFill>
                            <a:prstClr val="black"/>
                          </a:solidFill>
                          <a:latin typeface="Cambria Math" panose="02040503050406030204" pitchFamily="18" charset="0"/>
                          <a:ea typeface="Cambria Math" panose="02040503050406030204" pitchFamily="18" charset="0"/>
                        </a:rPr>
                        <m:t>𝒑𝒓𝒐𝒑𝒐𝒓𝒕𝒊𝒐𝒏</m:t>
                      </m:r>
                      <m:r>
                        <a:rPr lang="en-US" altLang="zh-CN" sz="900" b="1" i="1" dirty="0">
                          <a:solidFill>
                            <a:prstClr val="black"/>
                          </a:solidFill>
                          <a:latin typeface="Cambria Math" panose="02040503050406030204" pitchFamily="18" charset="0"/>
                        </a:rPr>
                        <m:t>:</m:t>
                      </m:r>
                      <m:r>
                        <a:rPr lang="en-US" altLang="zh-CN" sz="900" b="1" i="1" dirty="0">
                          <a:solidFill>
                            <a:prstClr val="black"/>
                          </a:solidFill>
                          <a:latin typeface="Cambria Math" panose="02040503050406030204" pitchFamily="18" charset="0"/>
                          <a:ea typeface="Cambria Math" panose="02040503050406030204" pitchFamily="18" charset="0"/>
                        </a:rPr>
                        <m:t>𝒓𝒆𝒔𝒆𝒂𝒓𝒄𝒉𝒆𝒓</m:t>
                      </m:r>
                      <m:r>
                        <a:rPr lang="en-US" altLang="zh-CN" sz="900" b="1" i="1" dirty="0">
                          <a:solidFill>
                            <a:prstClr val="black"/>
                          </a:solidFill>
                          <a:latin typeface="Cambria Math" panose="02040503050406030204" pitchFamily="18" charset="0"/>
                          <a:ea typeface="Cambria Math" panose="02040503050406030204" pitchFamily="18" charset="0"/>
                        </a:rPr>
                        <m:t>+</m:t>
                      </m:r>
                      <m:sSub>
                        <m:sSubPr>
                          <m:ctrlPr>
                            <a:rPr lang="en-US" altLang="zh-CN" sz="900" b="1" i="1" dirty="0">
                              <a:solidFill>
                                <a:prstClr val="black"/>
                              </a:solidFill>
                              <a:latin typeface="Cambria Math" panose="02040503050406030204" pitchFamily="18" charset="0"/>
                              <a:ea typeface="Cambria Math" panose="02040503050406030204" pitchFamily="18" charset="0"/>
                            </a:rPr>
                          </m:ctrlPr>
                        </m:sSubPr>
                        <m:e>
                          <m:r>
                            <a:rPr lang="zh-CN" altLang="en-US" sz="900" b="1" i="1" dirty="0">
                              <a:solidFill>
                                <a:prstClr val="black"/>
                              </a:solidFill>
                              <a:latin typeface="Cambria Math" panose="02040503050406030204" pitchFamily="18" charset="0"/>
                            </a:rPr>
                            <m:t>𝜷</m:t>
                          </m:r>
                        </m:e>
                        <m:sub>
                          <m:r>
                            <a:rPr lang="en-US" altLang="zh-CN" sz="900" b="1" i="1" dirty="0">
                              <a:solidFill>
                                <a:prstClr val="black"/>
                              </a:solidFill>
                              <a:latin typeface="Cambria Math" panose="02040503050406030204" pitchFamily="18" charset="0"/>
                              <a:ea typeface="Cambria Math" panose="02040503050406030204" pitchFamily="18" charset="0"/>
                            </a:rPr>
                            <m:t>𝟒</m:t>
                          </m:r>
                        </m:sub>
                      </m:sSub>
                      <m:r>
                        <a:rPr lang="en-US" altLang="zh-CN" sz="900" b="1" i="1" dirty="0">
                          <a:solidFill>
                            <a:prstClr val="black"/>
                          </a:solidFill>
                          <a:latin typeface="Cambria Math" panose="02040503050406030204" pitchFamily="18" charset="0"/>
                          <a:ea typeface="Cambria Math" panose="02040503050406030204" pitchFamily="18" charset="0"/>
                        </a:rPr>
                        <m:t>∗</m:t>
                      </m:r>
                      <m:r>
                        <a:rPr lang="en-US" altLang="zh-CN" sz="900" b="1" i="1" dirty="0">
                          <a:solidFill>
                            <a:prstClr val="black"/>
                          </a:solidFill>
                          <a:latin typeface="Cambria Math" panose="02040503050406030204" pitchFamily="18" charset="0"/>
                          <a:ea typeface="Cambria Math" panose="02040503050406030204" pitchFamily="18" charset="0"/>
                        </a:rPr>
                        <m:t>𝑫𝒆𝒗𝒆𝒍𝒐𝒑𝒆𝒅</m:t>
                      </m:r>
                      <m:r>
                        <a:rPr lang="en-US" altLang="zh-CN" sz="900" b="1" i="1" dirty="0" smtClean="0">
                          <a:solidFill>
                            <a:prstClr val="black"/>
                          </a:solidFill>
                          <a:latin typeface="Cambria Math" panose="02040503050406030204" pitchFamily="18" charset="0"/>
                          <a:ea typeface="Cambria Math" panose="02040503050406030204" pitchFamily="18" charset="0"/>
                        </a:rPr>
                        <m:t>_</m:t>
                      </m:r>
                      <m:r>
                        <a:rPr lang="en-US" altLang="zh-CN" sz="900" b="1" i="1" dirty="0" smtClean="0">
                          <a:solidFill>
                            <a:prstClr val="black"/>
                          </a:solidFill>
                          <a:latin typeface="Cambria Math" panose="02040503050406030204" pitchFamily="18" charset="0"/>
                          <a:ea typeface="Cambria Math" panose="02040503050406030204" pitchFamily="18" charset="0"/>
                        </a:rPr>
                        <m:t>𝑺𝒕𝒂𝒕</m:t>
                      </m:r>
                      <m:r>
                        <a:rPr lang="en-US" altLang="zh-CN" sz="900" b="1" i="1" dirty="0">
                          <a:solidFill>
                            <a:prstClr val="black"/>
                          </a:solidFill>
                          <a:latin typeface="Cambria Math" panose="02040503050406030204" pitchFamily="18" charset="0"/>
                          <a:ea typeface="Cambria Math" panose="02040503050406030204" pitchFamily="18" charset="0"/>
                        </a:rPr>
                        <m:t>𝒖𝒔</m:t>
                      </m:r>
                      <m:r>
                        <a:rPr lang="en-US" altLang="zh-CN" sz="900" b="1" i="1" dirty="0">
                          <a:solidFill>
                            <a:prstClr val="black"/>
                          </a:solidFill>
                          <a:latin typeface="Cambria Math" panose="02040503050406030204" pitchFamily="18" charset="0"/>
                          <a:ea typeface="Cambria Math" panose="02040503050406030204" pitchFamily="18" charset="0"/>
                        </a:rPr>
                        <m:t>+</m:t>
                      </m:r>
                      <m:r>
                        <a:rPr lang="zh-CN" altLang="en-US" sz="900" b="1" i="1" dirty="0">
                          <a:solidFill>
                            <a:prstClr val="black"/>
                          </a:solidFill>
                          <a:latin typeface="Cambria Math" panose="02040503050406030204" pitchFamily="18" charset="0"/>
                        </a:rPr>
                        <m:t>𝝐</m:t>
                      </m:r>
                      <m:r>
                        <m:rPr>
                          <m:nor/>
                        </m:rPr>
                        <a:rPr lang="en-US" altLang="zh-CN" sz="900" b="1" i="1" dirty="0">
                          <a:solidFill>
                            <a:prstClr val="black"/>
                          </a:solidFill>
                          <a:latin typeface="Cambria Math" panose="02040503050406030204" pitchFamily="18" charset="0"/>
                          <a:ea typeface="MS Mincho" charset="0"/>
                          <a:cs typeface="Cambria Math" panose="02040503050406030204" pitchFamily="18" charset="0"/>
                        </a:rPr>
                        <m:t> </m:t>
                      </m:r>
                    </m:oMath>
                  </m:oMathPara>
                </a14:m>
                <a:endParaRPr lang="en-US" altLang="zh-CN" sz="900" b="1" i="1" dirty="0">
                  <a:solidFill>
                    <a:prstClr val="black"/>
                  </a:solidFill>
                  <a:latin typeface="Cambria Math" panose="02040503050406030204" pitchFamily="18" charset="0"/>
                  <a:ea typeface="Cambria Math" panose="02040503050406030204" pitchFamily="18" charset="0"/>
                </a:endParaRPr>
              </a:p>
            </p:txBody>
          </p:sp>
        </mc:Choice>
        <mc:Fallback xmlns="">
          <p:sp>
            <p:nvSpPr>
              <p:cNvPr id="23" name="文本框 22"/>
              <p:cNvSpPr txBox="1">
                <a:spLocks noRot="1" noChangeAspect="1" noMove="1" noResize="1" noEditPoints="1" noAdjustHandles="1" noChangeArrowheads="1" noChangeShapeType="1" noTextEdit="1"/>
              </p:cNvSpPr>
              <p:nvPr/>
            </p:nvSpPr>
            <p:spPr>
              <a:xfrm>
                <a:off x="3521366" y="4507361"/>
                <a:ext cx="4386756" cy="489895"/>
              </a:xfrm>
              <a:prstGeom prst="rect">
                <a:avLst/>
              </a:prstGeom>
              <a:blipFill>
                <a:blip r:embed="rId24"/>
                <a:stretch>
                  <a:fillRect b="-2469"/>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183574DF-6301-A530-E923-456DBE5C5F4D}"/>
              </a:ext>
            </a:extLst>
          </p:cNvPr>
          <p:cNvSpPr txBox="1"/>
          <p:nvPr/>
        </p:nvSpPr>
        <p:spPr>
          <a:xfrm>
            <a:off x="8468994" y="6360736"/>
            <a:ext cx="3302636" cy="266700"/>
          </a:xfrm>
          <a:prstGeom prst="roundRect">
            <a:avLst/>
          </a:prstGeom>
          <a:solidFill>
            <a:srgbClr val="0453A9"/>
          </a:solidFill>
        </p:spPr>
        <p:txBody>
          <a:bodyPr wrap="square" rtlCol="0">
            <a:noAutofit/>
          </a:bodyPr>
          <a:lstStyle/>
          <a:p>
            <a:r>
              <a:rPr lang="en-US" altLang="zh-CN" sz="1100" u="sng" dirty="0">
                <a:solidFill>
                  <a:schemeClr val="bg1"/>
                </a:solidFill>
                <a:latin typeface="Times New Roman" panose="02020603050405020304" pitchFamily="18" charset="0"/>
                <a:cs typeface="Times New Roman" panose="02020603050405020304" pitchFamily="18" charset="0"/>
              </a:rPr>
              <a:t>https://ourworldindata.org/research-and-development</a:t>
            </a:r>
          </a:p>
        </p:txBody>
      </p:sp>
      <p:pic>
        <p:nvPicPr>
          <p:cNvPr id="19" name="图片 18">
            <a:extLst>
              <a:ext uri="{FF2B5EF4-FFF2-40B4-BE49-F238E27FC236}">
                <a16:creationId xmlns:a16="http://schemas.microsoft.com/office/drawing/2014/main" id="{A21D6200-449E-072A-B233-69AD0CD2FA05}"/>
              </a:ext>
            </a:extLst>
          </p:cNvPr>
          <p:cNvPicPr>
            <a:picLocks noChangeAspect="1"/>
          </p:cNvPicPr>
          <p:nvPr/>
        </p:nvPicPr>
        <p:blipFill>
          <a:blip r:embed="rId25"/>
          <a:stretch>
            <a:fillRect/>
          </a:stretch>
        </p:blipFill>
        <p:spPr>
          <a:xfrm>
            <a:off x="3667212" y="2152986"/>
            <a:ext cx="1424260" cy="879120"/>
          </a:xfrm>
          <a:prstGeom prst="rect">
            <a:avLst/>
          </a:prstGeom>
          <a:ln w="12700">
            <a:solidFill>
              <a:srgbClr val="00355F"/>
            </a:solidFill>
          </a:ln>
        </p:spPr>
      </p:pic>
      <p:pic>
        <p:nvPicPr>
          <p:cNvPr id="22" name="图片 21">
            <a:extLst>
              <a:ext uri="{FF2B5EF4-FFF2-40B4-BE49-F238E27FC236}">
                <a16:creationId xmlns:a16="http://schemas.microsoft.com/office/drawing/2014/main" id="{FEC7F3F5-5ACD-649F-507D-E6CF3E623B3F}"/>
              </a:ext>
            </a:extLst>
          </p:cNvPr>
          <p:cNvPicPr>
            <a:picLocks noChangeAspect="1"/>
          </p:cNvPicPr>
          <p:nvPr/>
        </p:nvPicPr>
        <p:blipFill>
          <a:blip r:embed="rId26"/>
          <a:stretch>
            <a:fillRect/>
          </a:stretch>
        </p:blipFill>
        <p:spPr>
          <a:xfrm>
            <a:off x="3543392" y="5038725"/>
            <a:ext cx="2166024" cy="1065242"/>
          </a:xfrm>
          <a:prstGeom prst="rect">
            <a:avLst/>
          </a:prstGeom>
          <a:ln w="12700">
            <a:solidFill>
              <a:srgbClr val="00355F"/>
            </a:solidFill>
          </a:ln>
        </p:spPr>
      </p:pic>
      <p:pic>
        <p:nvPicPr>
          <p:cNvPr id="28" name="图片 27">
            <a:extLst>
              <a:ext uri="{FF2B5EF4-FFF2-40B4-BE49-F238E27FC236}">
                <a16:creationId xmlns:a16="http://schemas.microsoft.com/office/drawing/2014/main" id="{F2063F46-0D34-E034-29FE-DE14A526DB23}"/>
              </a:ext>
            </a:extLst>
          </p:cNvPr>
          <p:cNvPicPr>
            <a:picLocks noChangeAspect="1"/>
          </p:cNvPicPr>
          <p:nvPr/>
        </p:nvPicPr>
        <p:blipFill>
          <a:blip r:embed="rId27"/>
          <a:stretch>
            <a:fillRect/>
          </a:stretch>
        </p:blipFill>
        <p:spPr>
          <a:xfrm>
            <a:off x="5762306" y="5273405"/>
            <a:ext cx="2203126" cy="999125"/>
          </a:xfrm>
          <a:prstGeom prst="rect">
            <a:avLst/>
          </a:prstGeom>
          <a:ln w="12700">
            <a:solidFill>
              <a:srgbClr val="00355F"/>
            </a:solid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0&quot;:[20211662,50026282],&quot;65&quot;:[20236801]}"/>
</p:tagLst>
</file>

<file path=ppt/tags/tag1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TEMPLATE_CATEGORY" val="custom"/>
  <p:tag name="KSO_WM_TEMPLATE_INDEX" val="20236787"/>
</p:tagLst>
</file>

<file path=ppt/tags/tag100.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1.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5.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6.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7.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8.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9.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CATEGORY" val="custom"/>
  <p:tag name="KSO_WM_TEMPLATE_INDEX" val="20236787"/>
</p:tagLst>
</file>

<file path=ppt/tags/tag110.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1.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2.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3.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5.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6.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17.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8.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19.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0*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1.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2.xml><?xml version="1.0" encoding="utf-8"?>
<p:tagLst xmlns:a="http://schemas.openxmlformats.org/drawingml/2006/main" xmlns:r="http://schemas.openxmlformats.org/officeDocument/2006/relationships"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23.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124.xml><?xml version="1.0" encoding="utf-8"?>
<p:tagLst xmlns:a="http://schemas.openxmlformats.org/drawingml/2006/main" xmlns:r="http://schemas.openxmlformats.org/officeDocument/2006/relationships"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125.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126.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7.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8.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3.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0*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31.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2.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3.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4.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5.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6.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7.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8.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9.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6787"/>
  <p:tag name="KSO_WM_TEMPLATE_CATEGORY" val="custom"/>
  <p:tag name="KSO_WM_TEMPLATE_MASTER_TYPE" val="0"/>
</p:tagLst>
</file>

<file path=ppt/tags/tag140.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1.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42.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3.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4.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4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7.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8.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9.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1.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3.xml><?xml version="1.0" encoding="utf-8"?>
<p:tagLst xmlns:a="http://schemas.openxmlformats.org/drawingml/2006/main" xmlns:r="http://schemas.openxmlformats.org/officeDocument/2006/relationships" xmlns:p="http://schemas.openxmlformats.org/presentationml/2006/main">
  <p:tag name="KSO_WM_UNIT_TYPE" val="i"/>
  <p:tag name="KSO_WM_UNIT_INDEX" val="18"/>
  <p:tag name="KSO_WM_BEAUTIFY_FLAG" val="#wm#"/>
  <p:tag name="KSO_WM_TAG_VERSION" val="3.0"/>
  <p:tag name="KSO_WM_UNIT_ID" val="_11*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4.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1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5.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6.xml><?xml version="1.0" encoding="utf-8"?>
<p:tagLst xmlns:a="http://schemas.openxmlformats.org/drawingml/2006/main" xmlns:r="http://schemas.openxmlformats.org/officeDocument/2006/relationships" xmlns:p="http://schemas.openxmlformats.org/presentationml/2006/main">
  <p:tag name="KSO_WM_UNIT_TYPE" val="i"/>
  <p:tag name="KSO_WM_UNIT_INDEX" val="16"/>
  <p:tag name="KSO_WM_BEAUTIFY_FLAG" val="#wm#"/>
  <p:tag name="KSO_WM_TAG_VERSION" val="3.0"/>
  <p:tag name="KSO_WM_UNIT_ID" val="_1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7.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1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8.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1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9.xml><?xml version="1.0" encoding="utf-8"?>
<p:tagLst xmlns:a="http://schemas.openxmlformats.org/drawingml/2006/main" xmlns:r="http://schemas.openxmlformats.org/officeDocument/2006/relationships" xmlns:p="http://schemas.openxmlformats.org/presentationml/2006/main">
  <p:tag name="KSO_WM_UNIT_TYPE" val="i"/>
  <p:tag name="KSO_WM_UNIT_INDEX" val="35"/>
  <p:tag name="KSO_WM_BEAUTIFY_FLAG" val="#wm#"/>
  <p:tag name="KSO_WM_TAG_VERSION" val="3.0"/>
  <p:tag name="KSO_WM_UNIT_ID" val="_11*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1.xml><?xml version="1.0" encoding="utf-8"?>
<p:tagLst xmlns:a="http://schemas.openxmlformats.org/drawingml/2006/main" xmlns:r="http://schemas.openxmlformats.org/officeDocument/2006/relationships" xmlns:p="http://schemas.openxmlformats.org/presentationml/2006/main">
  <p:tag name="KSO_WM_UNIT_TYPE" val="i"/>
  <p:tag name="KSO_WM_UNIT_INDEX" val="50"/>
  <p:tag name="KSO_WM_BEAUTIFY_FLAG" val="#wm#"/>
  <p:tag name="KSO_WM_TAG_VERSION" val="3.0"/>
  <p:tag name="KSO_WM_UNIT_ID" val="_11*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2.xml><?xml version="1.0" encoding="utf-8"?>
<p:tagLst xmlns:a="http://schemas.openxmlformats.org/drawingml/2006/main" xmlns:r="http://schemas.openxmlformats.org/officeDocument/2006/relationships" xmlns:p="http://schemas.openxmlformats.org/presentationml/2006/main">
  <p:tag name="KSO_WM_UNIT_TYPE" val="i"/>
  <p:tag name="KSO_WM_UNIT_INDEX" val="54"/>
  <p:tag name="KSO_WM_BEAUTIFY_FLAG" val="#wm#"/>
  <p:tag name="KSO_WM_TAG_VERSION" val="3.0"/>
  <p:tag name="KSO_WM_UNIT_ID" val="_11*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3.xml><?xml version="1.0" encoding="utf-8"?>
<p:tagLst xmlns:a="http://schemas.openxmlformats.org/drawingml/2006/main" xmlns:r="http://schemas.openxmlformats.org/officeDocument/2006/relationships" xmlns:p="http://schemas.openxmlformats.org/presentationml/2006/main">
  <p:tag name="KSO_WM_UNIT_TYPE" val="i"/>
  <p:tag name="KSO_WM_UNIT_INDEX" val="48"/>
  <p:tag name="KSO_WM_BEAUTIFY_FLAG" val="#wm#"/>
  <p:tag name="KSO_WM_TAG_VERSION" val="3.0"/>
  <p:tag name="KSO_WM_UNIT_ID" val="_11*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4.xml><?xml version="1.0" encoding="utf-8"?>
<p:tagLst xmlns:a="http://schemas.openxmlformats.org/drawingml/2006/main" xmlns:r="http://schemas.openxmlformats.org/officeDocument/2006/relationships" xmlns:p="http://schemas.openxmlformats.org/presentationml/2006/main">
  <p:tag name="KSO_WM_UNIT_TYPE" val="i"/>
  <p:tag name="KSO_WM_UNIT_INDEX" val="47"/>
  <p:tag name="KSO_WM_BEAUTIFY_FLAG" val="#wm#"/>
  <p:tag name="KSO_WM_TAG_VERSION" val="3.0"/>
  <p:tag name="KSO_WM_UNIT_ID" val="_11*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5.xml><?xml version="1.0" encoding="utf-8"?>
<p:tagLst xmlns:a="http://schemas.openxmlformats.org/drawingml/2006/main" xmlns:r="http://schemas.openxmlformats.org/officeDocument/2006/relationships" xmlns:p="http://schemas.openxmlformats.org/presentationml/2006/main">
  <p:tag name="KSO_WM_UNIT_TYPE" val="i"/>
  <p:tag name="KSO_WM_UNIT_INDEX" val="46"/>
  <p:tag name="KSO_WM_BEAUTIFY_FLAG" val="#wm#"/>
  <p:tag name="KSO_WM_TAG_VERSION" val="3.0"/>
  <p:tag name="KSO_WM_UNIT_ID" val="_11*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6.xml><?xml version="1.0" encoding="utf-8"?>
<p:tagLst xmlns:a="http://schemas.openxmlformats.org/drawingml/2006/main" xmlns:r="http://schemas.openxmlformats.org/officeDocument/2006/relationships" xmlns:p="http://schemas.openxmlformats.org/presentationml/2006/main">
  <p:tag name="KSO_WM_UNIT_TYPE" val="i"/>
  <p:tag name="KSO_WM_UNIT_INDEX" val="45"/>
  <p:tag name="KSO_WM_BEAUTIFY_FLAG" val="#wm#"/>
  <p:tag name="KSO_WM_TAG_VERSION" val="3.0"/>
  <p:tag name="KSO_WM_UNIT_ID" val="_11*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7.xml><?xml version="1.0" encoding="utf-8"?>
<p:tagLst xmlns:a="http://schemas.openxmlformats.org/drawingml/2006/main" xmlns:r="http://schemas.openxmlformats.org/officeDocument/2006/relationships" xmlns:p="http://schemas.openxmlformats.org/presentationml/2006/main">
  <p:tag name="KSO_WM_UNIT_TYPE" val="i"/>
  <p:tag name="KSO_WM_UNIT_INDEX" val="44"/>
  <p:tag name="KSO_WM_BEAUTIFY_FLAG" val="#wm#"/>
  <p:tag name="KSO_WM_TAG_VERSION" val="3.0"/>
  <p:tag name="KSO_WM_UNIT_ID" val="_11*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8.xml><?xml version="1.0" encoding="utf-8"?>
<p:tagLst xmlns:a="http://schemas.openxmlformats.org/drawingml/2006/main" xmlns:r="http://schemas.openxmlformats.org/officeDocument/2006/relationships" xmlns:p="http://schemas.openxmlformats.org/presentationml/2006/main">
  <p:tag name="KSO_WM_UNIT_TYPE" val="i"/>
  <p:tag name="KSO_WM_UNIT_INDEX" val="43"/>
  <p:tag name="KSO_WM_BEAUTIFY_FLAG" val="#wm#"/>
  <p:tag name="KSO_WM_TAG_VERSION" val="3.0"/>
  <p:tag name="KSO_WM_UNIT_ID" val="_11*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69.xml><?xml version="1.0" encoding="utf-8"?>
<p:tagLst xmlns:a="http://schemas.openxmlformats.org/drawingml/2006/main" xmlns:r="http://schemas.openxmlformats.org/officeDocument/2006/relationships" xmlns:p="http://schemas.openxmlformats.org/presentationml/2006/main">
  <p:tag name="KSO_WM_UNIT_TYPE" val="i"/>
  <p:tag name="KSO_WM_UNIT_INDEX" val="42"/>
  <p:tag name="KSO_WM_BEAUTIFY_FLAG" val="#wm#"/>
  <p:tag name="KSO_WM_TAG_VERSION" val="3.0"/>
  <p:tag name="KSO_WM_UNIT_ID" val="_11*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0.xml><?xml version="1.0" encoding="utf-8"?>
<p:tagLst xmlns:a="http://schemas.openxmlformats.org/drawingml/2006/main" xmlns:r="http://schemas.openxmlformats.org/officeDocument/2006/relationships" xmlns:p="http://schemas.openxmlformats.org/presentationml/2006/main">
  <p:tag name="KSO_WM_UNIT_TYPE" val="i"/>
  <p:tag name="KSO_WM_UNIT_INDEX" val="41"/>
  <p:tag name="KSO_WM_BEAUTIFY_FLAG" val="#wm#"/>
  <p:tag name="KSO_WM_TAG_VERSION" val="3.0"/>
  <p:tag name="KSO_WM_UNIT_ID" val="_11*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1.xml><?xml version="1.0" encoding="utf-8"?>
<p:tagLst xmlns:a="http://schemas.openxmlformats.org/drawingml/2006/main" xmlns:r="http://schemas.openxmlformats.org/officeDocument/2006/relationships" xmlns:p="http://schemas.openxmlformats.org/presentationml/2006/main">
  <p:tag name="KSO_WM_UNIT_TYPE" val="i"/>
  <p:tag name="KSO_WM_UNIT_INDEX" val="40"/>
  <p:tag name="KSO_WM_BEAUTIFY_FLAG" val="#wm#"/>
  <p:tag name="KSO_WM_TAG_VERSION" val="3.0"/>
  <p:tag name="KSO_WM_UNIT_ID" val="_11*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2.xml><?xml version="1.0" encoding="utf-8"?>
<p:tagLst xmlns:a="http://schemas.openxmlformats.org/drawingml/2006/main" xmlns:r="http://schemas.openxmlformats.org/officeDocument/2006/relationships" xmlns:p="http://schemas.openxmlformats.org/presentationml/2006/main">
  <p:tag name="KSO_WM_UNIT_TYPE" val="i"/>
  <p:tag name="KSO_WM_UNIT_INDEX" val="39"/>
  <p:tag name="KSO_WM_BEAUTIFY_FLAG" val="#wm#"/>
  <p:tag name="KSO_WM_TAG_VERSION" val="3.0"/>
  <p:tag name="KSO_WM_UNIT_ID" val="_11*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3.xml><?xml version="1.0" encoding="utf-8"?>
<p:tagLst xmlns:a="http://schemas.openxmlformats.org/drawingml/2006/main" xmlns:r="http://schemas.openxmlformats.org/officeDocument/2006/relationships" xmlns:p="http://schemas.openxmlformats.org/presentationml/2006/main">
  <p:tag name="KSO_WM_UNIT_TYPE" val="i"/>
  <p:tag name="KSO_WM_UNIT_INDEX" val="38"/>
  <p:tag name="KSO_WM_BEAUTIFY_FLAG" val="#wm#"/>
  <p:tag name="KSO_WM_TAG_VERSION" val="3.0"/>
  <p:tag name="KSO_WM_UNIT_ID" val="_11*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4.xml><?xml version="1.0" encoding="utf-8"?>
<p:tagLst xmlns:a="http://schemas.openxmlformats.org/drawingml/2006/main" xmlns:r="http://schemas.openxmlformats.org/officeDocument/2006/relationships" xmlns:p="http://schemas.openxmlformats.org/presentationml/2006/main">
  <p:tag name="KSO_WM_UNIT_TYPE" val="i"/>
  <p:tag name="KSO_WM_UNIT_INDEX" val="37"/>
  <p:tag name="KSO_WM_BEAUTIFY_FLAG" val="#wm#"/>
  <p:tag name="KSO_WM_TAG_VERSION" val="3.0"/>
  <p:tag name="KSO_WM_UNIT_ID" val="_11*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5.xml><?xml version="1.0" encoding="utf-8"?>
<p:tagLst xmlns:a="http://schemas.openxmlformats.org/drawingml/2006/main" xmlns:r="http://schemas.openxmlformats.org/officeDocument/2006/relationships" xmlns:p="http://schemas.openxmlformats.org/presentationml/2006/main">
  <p:tag name="KSO_WM_UNIT_TYPE" val="i"/>
  <p:tag name="KSO_WM_UNIT_INDEX" val="36"/>
  <p:tag name="KSO_WM_BEAUTIFY_FLAG" val="#wm#"/>
  <p:tag name="KSO_WM_TAG_VERSION" val="3.0"/>
  <p:tag name="KSO_WM_UNIT_ID" val="_11*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6.xml><?xml version="1.0" encoding="utf-8"?>
<p:tagLst xmlns:a="http://schemas.openxmlformats.org/drawingml/2006/main" xmlns:r="http://schemas.openxmlformats.org/officeDocument/2006/relationships" xmlns:p="http://schemas.openxmlformats.org/presentationml/2006/main">
  <p:tag name="KSO_WM_UNIT_TYPE" val="i"/>
  <p:tag name="KSO_WM_UNIT_INDEX" val="34"/>
  <p:tag name="KSO_WM_BEAUTIFY_FLAG" val="#wm#"/>
  <p:tag name="KSO_WM_TAG_VERSION" val="3.0"/>
  <p:tag name="KSO_WM_UNIT_ID" val="_11*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7.xml><?xml version="1.0" encoding="utf-8"?>
<p:tagLst xmlns:a="http://schemas.openxmlformats.org/drawingml/2006/main" xmlns:r="http://schemas.openxmlformats.org/officeDocument/2006/relationships" xmlns:p="http://schemas.openxmlformats.org/presentationml/2006/main">
  <p:tag name="KSO_WM_UNIT_TYPE" val="i"/>
  <p:tag name="KSO_WM_UNIT_INDEX" val="33"/>
  <p:tag name="KSO_WM_BEAUTIFY_FLAG" val="#wm#"/>
  <p:tag name="KSO_WM_TAG_VERSION" val="3.0"/>
  <p:tag name="KSO_WM_UNIT_ID" val="_11*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8.xml><?xml version="1.0" encoding="utf-8"?>
<p:tagLst xmlns:a="http://schemas.openxmlformats.org/drawingml/2006/main" xmlns:r="http://schemas.openxmlformats.org/officeDocument/2006/relationships" xmlns:p="http://schemas.openxmlformats.org/presentationml/2006/main">
  <p:tag name="KSO_WM_UNIT_TYPE" val="i"/>
  <p:tag name="KSO_WM_UNIT_INDEX" val="32"/>
  <p:tag name="KSO_WM_BEAUTIFY_FLAG" val="#wm#"/>
  <p:tag name="KSO_WM_TAG_VERSION" val="3.0"/>
  <p:tag name="KSO_WM_UNIT_ID" val="_11*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79.xml><?xml version="1.0" encoding="utf-8"?>
<p:tagLst xmlns:a="http://schemas.openxmlformats.org/drawingml/2006/main" xmlns:r="http://schemas.openxmlformats.org/officeDocument/2006/relationships" xmlns:p="http://schemas.openxmlformats.org/presentationml/2006/main">
  <p:tag name="KSO_WM_UNIT_TYPE" val="i"/>
  <p:tag name="KSO_WM_UNIT_INDEX" val="14"/>
  <p:tag name="KSO_WM_BEAUTIFY_FLAG" val="#wm#"/>
  <p:tag name="KSO_WM_TAG_VERSION" val="3.0"/>
  <p:tag name="KSO_WM_UNIT_ID" val="_11*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0.xml><?xml version="1.0" encoding="utf-8"?>
<p:tagLst xmlns:a="http://schemas.openxmlformats.org/drawingml/2006/main" xmlns:r="http://schemas.openxmlformats.org/officeDocument/2006/relationships" xmlns:p="http://schemas.openxmlformats.org/presentationml/2006/main">
  <p:tag name="KSO_WM_UNIT_TYPE" val="i"/>
  <p:tag name="KSO_WM_UNIT_INDEX" val="17"/>
  <p:tag name="KSO_WM_BEAUTIFY_FLAG" val="#wm#"/>
  <p:tag name="KSO_WM_TAG_VERSION" val="3.0"/>
  <p:tag name="KSO_WM_UNIT_ID" val="_1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1.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1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2.xml><?xml version="1.0" encoding="utf-8"?>
<p:tagLst xmlns:a="http://schemas.openxmlformats.org/drawingml/2006/main" xmlns:r="http://schemas.openxmlformats.org/officeDocument/2006/relationships" xmlns:p="http://schemas.openxmlformats.org/presentationml/2006/main">
  <p:tag name="KSO_WM_UNIT_TYPE" val="i"/>
  <p:tag name="KSO_WM_UNIT_INDEX" val="20"/>
  <p:tag name="KSO_WM_BEAUTIFY_FLAG" val="#wm#"/>
  <p:tag name="KSO_WM_TAG_VERSION" val="3.0"/>
  <p:tag name="KSO_WM_UNIT_ID" val="_11*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3.xml><?xml version="1.0" encoding="utf-8"?>
<p:tagLst xmlns:a="http://schemas.openxmlformats.org/drawingml/2006/main" xmlns:r="http://schemas.openxmlformats.org/officeDocument/2006/relationships" xmlns:p="http://schemas.openxmlformats.org/presentationml/2006/main">
  <p:tag name="KSO_WM_UNIT_TYPE" val="i"/>
  <p:tag name="KSO_WM_UNIT_INDEX" val="19"/>
  <p:tag name="KSO_WM_BEAUTIFY_FLAG" val="#wm#"/>
  <p:tag name="KSO_WM_TAG_VERSION" val="3.0"/>
  <p:tag name="KSO_WM_UNIT_ID" val="_11*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4.xml><?xml version="1.0" encoding="utf-8"?>
<p:tagLst xmlns:a="http://schemas.openxmlformats.org/drawingml/2006/main" xmlns:r="http://schemas.openxmlformats.org/officeDocument/2006/relationships" xmlns:p="http://schemas.openxmlformats.org/presentationml/2006/main">
  <p:tag name="KSO_WM_UNIT_TYPE" val="i"/>
  <p:tag name="KSO_WM_UNIT_INDEX" val="22"/>
  <p:tag name="KSO_WM_BEAUTIFY_FLAG" val="#wm#"/>
  <p:tag name="KSO_WM_TAG_VERSION" val="3.0"/>
  <p:tag name="KSO_WM_UNIT_ID" val="_11*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5.xml><?xml version="1.0" encoding="utf-8"?>
<p:tagLst xmlns:a="http://schemas.openxmlformats.org/drawingml/2006/main" xmlns:r="http://schemas.openxmlformats.org/officeDocument/2006/relationships" xmlns:p="http://schemas.openxmlformats.org/presentationml/2006/main">
  <p:tag name="KSO_WM_UNIT_TYPE" val="i"/>
  <p:tag name="KSO_WM_UNIT_INDEX" val="21"/>
  <p:tag name="KSO_WM_BEAUTIFY_FLAG" val="#wm#"/>
  <p:tag name="KSO_WM_TAG_VERSION" val="3.0"/>
  <p:tag name="KSO_WM_UNIT_ID" val="_11*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6.xml><?xml version="1.0" encoding="utf-8"?>
<p:tagLst xmlns:a="http://schemas.openxmlformats.org/drawingml/2006/main" xmlns:r="http://schemas.openxmlformats.org/officeDocument/2006/relationships" xmlns:p="http://schemas.openxmlformats.org/presentationml/2006/main">
  <p:tag name="KSO_WM_UNIT_TYPE" val="i"/>
  <p:tag name="KSO_WM_UNIT_INDEX" val="24"/>
  <p:tag name="KSO_WM_BEAUTIFY_FLAG" val="#wm#"/>
  <p:tag name="KSO_WM_TAG_VERSION" val="3.0"/>
  <p:tag name="KSO_WM_UNIT_ID" val="_11*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7.xml><?xml version="1.0" encoding="utf-8"?>
<p:tagLst xmlns:a="http://schemas.openxmlformats.org/drawingml/2006/main" xmlns:r="http://schemas.openxmlformats.org/officeDocument/2006/relationships" xmlns:p="http://schemas.openxmlformats.org/presentationml/2006/main">
  <p:tag name="KSO_WM_UNIT_TYPE" val="i"/>
  <p:tag name="KSO_WM_UNIT_INDEX" val="23"/>
  <p:tag name="KSO_WM_BEAUTIFY_FLAG" val="#wm#"/>
  <p:tag name="KSO_WM_TAG_VERSION" val="3.0"/>
  <p:tag name="KSO_WM_UNIT_ID" val="_11*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8.xml><?xml version="1.0" encoding="utf-8"?>
<p:tagLst xmlns:a="http://schemas.openxmlformats.org/drawingml/2006/main" xmlns:r="http://schemas.openxmlformats.org/officeDocument/2006/relationships" xmlns:p="http://schemas.openxmlformats.org/presentationml/2006/main">
  <p:tag name="KSO_WM_UNIT_TYPE" val="i"/>
  <p:tag name="KSO_WM_UNIT_INDEX" val="26"/>
  <p:tag name="KSO_WM_BEAUTIFY_FLAG" val="#wm#"/>
  <p:tag name="KSO_WM_TAG_VERSION" val="3.0"/>
  <p:tag name="KSO_WM_UNIT_ID" val="_11*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89.xml><?xml version="1.0" encoding="utf-8"?>
<p:tagLst xmlns:a="http://schemas.openxmlformats.org/drawingml/2006/main" xmlns:r="http://schemas.openxmlformats.org/officeDocument/2006/relationships" xmlns:p="http://schemas.openxmlformats.org/presentationml/2006/main">
  <p:tag name="KSO_WM_UNIT_TYPE" val="i"/>
  <p:tag name="KSO_WM_UNIT_INDEX" val="25"/>
  <p:tag name="KSO_WM_BEAUTIFY_FLAG" val="#wm#"/>
  <p:tag name="KSO_WM_TAG_VERSION" val="3.0"/>
  <p:tag name="KSO_WM_UNIT_ID" val="_11*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a="http://schemas.openxmlformats.org/drawingml/2006/main" xmlns:r="http://schemas.openxmlformats.org/officeDocument/2006/relationships" xmlns:p="http://schemas.openxmlformats.org/presentationml/2006/main">
  <p:tag name="KSO_WM_UNIT_TYPE" val="i"/>
  <p:tag name="KSO_WM_UNIT_INDEX" val="43"/>
  <p:tag name="KSO_WM_BEAUTIFY_FLAG" val="#wm#"/>
  <p:tag name="KSO_WM_TAG_VERSION" val="3.0"/>
  <p:tag name="KSO_WM_UNIT_ID" val="_1*i*4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0.xml><?xml version="1.0" encoding="utf-8"?>
<p:tagLst xmlns:a="http://schemas.openxmlformats.org/drawingml/2006/main" xmlns:r="http://schemas.openxmlformats.org/officeDocument/2006/relationships" xmlns:p="http://schemas.openxmlformats.org/presentationml/2006/main">
  <p:tag name="KSO_WM_UNIT_TYPE" val="i"/>
  <p:tag name="KSO_WM_UNIT_INDEX" val="28"/>
  <p:tag name="KSO_WM_BEAUTIFY_FLAG" val="#wm#"/>
  <p:tag name="KSO_WM_TAG_VERSION" val="3.0"/>
  <p:tag name="KSO_WM_UNIT_ID" val="_11*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1.xml><?xml version="1.0" encoding="utf-8"?>
<p:tagLst xmlns:a="http://schemas.openxmlformats.org/drawingml/2006/main" xmlns:r="http://schemas.openxmlformats.org/officeDocument/2006/relationships" xmlns:p="http://schemas.openxmlformats.org/presentationml/2006/main">
  <p:tag name="KSO_WM_UNIT_TYPE" val="i"/>
  <p:tag name="KSO_WM_UNIT_INDEX" val="27"/>
  <p:tag name="KSO_WM_BEAUTIFY_FLAG" val="#wm#"/>
  <p:tag name="KSO_WM_TAG_VERSION" val="3.0"/>
  <p:tag name="KSO_WM_UNIT_ID" val="_11*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2.xml><?xml version="1.0" encoding="utf-8"?>
<p:tagLst xmlns:a="http://schemas.openxmlformats.org/drawingml/2006/main" xmlns:r="http://schemas.openxmlformats.org/officeDocument/2006/relationships" xmlns:p="http://schemas.openxmlformats.org/presentationml/2006/main">
  <p:tag name="KSO_WM_UNIT_TYPE" val="i"/>
  <p:tag name="KSO_WM_UNIT_INDEX" val="30"/>
  <p:tag name="KSO_WM_BEAUTIFY_FLAG" val="#wm#"/>
  <p:tag name="KSO_WM_TAG_VERSION" val="3.0"/>
  <p:tag name="KSO_WM_UNIT_ID" val="_11*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3.xml><?xml version="1.0" encoding="utf-8"?>
<p:tagLst xmlns:a="http://schemas.openxmlformats.org/drawingml/2006/main" xmlns:r="http://schemas.openxmlformats.org/officeDocument/2006/relationships" xmlns:p="http://schemas.openxmlformats.org/presentationml/2006/main">
  <p:tag name="KSO_WM_UNIT_TYPE" val="i"/>
  <p:tag name="KSO_WM_UNIT_INDEX" val="29"/>
  <p:tag name="KSO_WM_BEAUTIFY_FLAG" val="#wm#"/>
  <p:tag name="KSO_WM_TAG_VERSION" val="3.0"/>
  <p:tag name="KSO_WM_UNIT_ID" val="_11*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4.xml><?xml version="1.0" encoding="utf-8"?>
<p:tagLst xmlns:a="http://schemas.openxmlformats.org/drawingml/2006/main" xmlns:r="http://schemas.openxmlformats.org/officeDocument/2006/relationships" xmlns:p="http://schemas.openxmlformats.org/presentationml/2006/main">
  <p:tag name="KSO_WM_UNIT_TYPE" val="i"/>
  <p:tag name="KSO_WM_UNIT_INDEX" val="31"/>
  <p:tag name="KSO_WM_BEAUTIFY_FLAG" val="#wm#"/>
  <p:tag name="KSO_WM_TAG_VERSION" val="3.0"/>
  <p:tag name="KSO_WM_UNIT_ID" val="_11*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5.xml><?xml version="1.0" encoding="utf-8"?>
<p:tagLst xmlns:a="http://schemas.openxmlformats.org/drawingml/2006/main" xmlns:r="http://schemas.openxmlformats.org/officeDocument/2006/relationships" xmlns:p="http://schemas.openxmlformats.org/presentationml/2006/main">
  <p:tag name="KSO_WM_UNIT_TYPE" val="i"/>
  <p:tag name="KSO_WM_UNIT_INDEX" val="53"/>
  <p:tag name="KSO_WM_BEAUTIFY_FLAG" val="#wm#"/>
  <p:tag name="KSO_WM_TAG_VERSION" val="3.0"/>
  <p:tag name="KSO_WM_UNIT_ID" val="_11*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6.xml><?xml version="1.0" encoding="utf-8"?>
<p:tagLst xmlns:a="http://schemas.openxmlformats.org/drawingml/2006/main" xmlns:r="http://schemas.openxmlformats.org/officeDocument/2006/relationships" xmlns:p="http://schemas.openxmlformats.org/presentationml/2006/main">
  <p:tag name="KSO_WM_UNIT_TYPE" val="i"/>
  <p:tag name="KSO_WM_UNIT_INDEX" val="52"/>
  <p:tag name="KSO_WM_BEAUTIFY_FLAG" val="#wm#"/>
  <p:tag name="KSO_WM_TAG_VERSION" val="3.0"/>
  <p:tag name="KSO_WM_UNIT_ID" val="_11*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7.xml><?xml version="1.0" encoding="utf-8"?>
<p:tagLst xmlns:a="http://schemas.openxmlformats.org/drawingml/2006/main" xmlns:r="http://schemas.openxmlformats.org/officeDocument/2006/relationships" xmlns:p="http://schemas.openxmlformats.org/presentationml/2006/main">
  <p:tag name="KSO_WM_UNIT_TYPE" val="i"/>
  <p:tag name="KSO_WM_UNIT_INDEX" val="51"/>
  <p:tag name="KSO_WM_BEAUTIFY_FLAG" val="#wm#"/>
  <p:tag name="KSO_WM_TAG_VERSION" val="3.0"/>
  <p:tag name="KSO_WM_UNIT_ID" val="_11*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199.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1"/>
</p:tagLst>
</file>

<file path=ppt/tags/tag2.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a="http://schemas.openxmlformats.org/drawingml/2006/main" xmlns:r="http://schemas.openxmlformats.org/officeDocument/2006/relationships" xmlns:p="http://schemas.openxmlformats.org/presentationml/2006/main">
  <p:tag name="KSO_WM_UNIT_TYPE" val="i"/>
  <p:tag name="KSO_WM_UNIT_INDEX" val="46"/>
  <p:tag name="KSO_WM_BEAUTIFY_FLAG" val="#wm#"/>
  <p:tag name="KSO_WM_TAG_VERSION" val="3.0"/>
  <p:tag name="KSO_WM_UNIT_ID" val="_1*i*4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0.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4"/>
</p:tagLst>
</file>

<file path=ppt/tags/tag201.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2.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3.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4.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5.xml><?xml version="1.0" encoding="utf-8"?>
<p:tagLst xmlns:a="http://schemas.openxmlformats.org/drawingml/2006/main" xmlns:r="http://schemas.openxmlformats.org/officeDocument/2006/relationships" xmlns:p="http://schemas.openxmlformats.org/presentationml/2006/main">
  <p:tag name="KSO_WM_UNIT_TYPE" val="i"/>
  <p:tag name="KSO_WM_UNIT_INDEX" val="49"/>
  <p:tag name="KSO_WM_BEAUTIFY_FLAG" val="#wm#"/>
  <p:tag name="KSO_WM_TAG_VERSION" val="3.0"/>
  <p:tag name="KSO_WM_UNIT_ID" val="_11*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6.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0*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7.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8.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9.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a="http://schemas.openxmlformats.org/drawingml/2006/main" xmlns:r="http://schemas.openxmlformats.org/officeDocument/2006/relationships" xmlns:p="http://schemas.openxmlformats.org/presentationml/2006/main">
  <p:tag name="KSO_WM_UNIT_TYPE" val="i"/>
  <p:tag name="KSO_WM_UNIT_INDEX" val="54"/>
  <p:tag name="KSO_WM_BEAUTIFY_FLAG" val="#wm#"/>
  <p:tag name="KSO_WM_TAG_VERSION" val="3.0"/>
  <p:tag name="KSO_WM_UNIT_ID" val="_1*i*5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0.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1.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6801"/>
</p:tagLst>
</file>

<file path=ppt/tags/tag212.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50"/>
  <p:tag name="KSO_WM_TEMPLATE_CATEGORY" val="custom"/>
  <p:tag name="KSO_WM_TEMPLATE_INDEX" val="20236801"/>
</p:tagLst>
</file>

<file path=ppt/tags/tag213.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4.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5.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6.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COLOR_TYPE" val="0"/>
  <p:tag name="KSO_WM_TAG_VERSION" val="3.0"/>
  <p:tag name="KSO_WM_TEMPLATE_THUMBS_INDEX" val="1、14"/>
  <p:tag name="KSO_WM_BEAUTIFY_FLAG" val="#wm#"/>
  <p:tag name="KSO_WM_TEMPLATE_INDEX" val="20236801"/>
  <p:tag name="KSO_WM_TEMPLATE_CATEGORY" val="custom"/>
  <p:tag name="KSO_WM_TEMPLATE_MASTER_TYPE" val="0"/>
</p:tagLst>
</file>

<file path=ppt/tags/tag217.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8.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9.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a="http://schemas.openxmlformats.org/drawingml/2006/main" xmlns:r="http://schemas.openxmlformats.org/officeDocument/2006/relationships" xmlns:p="http://schemas.openxmlformats.org/presentationml/2006/main">
  <p:tag name="KSO_WM_UNIT_TYPE" val="i"/>
  <p:tag name="KSO_WM_UNIT_INDEX" val="47"/>
  <p:tag name="KSO_WM_BEAUTIFY_FLAG" val="#wm#"/>
  <p:tag name="KSO_WM_TAG_VERSION" val="3.0"/>
  <p:tag name="KSO_WM_UNIT_ID" val="_1*i*4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0.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1.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2.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3.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4.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3"/>
</p:tagLst>
</file>

<file path=ppt/tags/tag225.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01"/>
</p:tagLst>
</file>

<file path=ppt/tags/tag226.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7.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8.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9.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4"/>
  <p:tag name="KSO_WM_BEAUTIFY_FLAG" val="#wm#"/>
  <p:tag name="KSO_WM_TAG_VERSION" val="3.0"/>
  <p:tag name="KSO_WM_UNIT_PRESET_TEXT" val="公司名"/>
  <p:tag name="KSO_WM_UNIT_ID" val="_1*f*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0"/>
</p:tagLst>
</file>

<file path=ppt/tags/tag23.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0.xml><?xml version="1.0" encoding="utf-8"?>
<p:tagLst xmlns:a="http://schemas.openxmlformats.org/drawingml/2006/main" xmlns:r="http://schemas.openxmlformats.org/officeDocument/2006/relationships" xmlns:p="http://schemas.openxmlformats.org/presentationml/2006/main">
  <p:tag name="KSO_WM_UNIT_TYPE" val="f"/>
  <p:tag name="KSO_WM_UNIT_SUBTYPE" val="c"/>
  <p:tag name="KSO_WM_UNIT_INDEX" val="2"/>
  <p:tag name="KSO_WM_BEAUTIFY_FLAG" val="#wm#"/>
  <p:tag name="KSO_WM_TAG_VERSION" val="3.0"/>
  <p:tag name="KSO_WM_UNIT_PRESET_TEXT" val="日期时间"/>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0"/>
</p:tagLst>
</file>

<file path=ppt/tags/tag231.xml><?xml version="1.0" encoding="utf-8"?>
<p:tagLst xmlns:a="http://schemas.openxmlformats.org/drawingml/2006/main" xmlns:r="http://schemas.openxmlformats.org/officeDocument/2006/relationships" xmlns:p="http://schemas.openxmlformats.org/presentationml/2006/main">
  <p:tag name="KSO_WM_UNIT_TYPE" val="f"/>
  <p:tag name="KSO_WM_UNIT_SUBTYPE" val="e"/>
  <p:tag name="KSO_WM_UNIT_INDEX" val="3"/>
  <p:tag name="KSO_WM_BEAUTIFY_FLAG" val="#wm#"/>
  <p:tag name="KSO_WM_TAG_VERSION" val="3.0"/>
  <p:tag name="KSO_WM_UNIT_PRESET_TEXT" val="年号"/>
  <p:tag name="KSO_WM_UNIT_ID" val="_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5"/>
</p:tagLst>
</file>

<file path=ppt/tags/tag232.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0"/>
</p:tagLst>
</file>

<file path=ppt/tags/tag23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34.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40"/>
</p:tagLst>
</file>

<file path=ppt/tags/tag235.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6.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7.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8.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39.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0.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1.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3.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4.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3*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4"/>
</p:tagLst>
</file>

<file path=ppt/tags/tag246.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7.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8.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9.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a="http://schemas.openxmlformats.org/drawingml/2006/main" xmlns:r="http://schemas.openxmlformats.org/officeDocument/2006/relationships"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1.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2.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254.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05"/>
</p:tagLst>
</file>

<file path=ppt/tags/tag255.xml><?xml version="1.0" encoding="utf-8"?>
<p:tagLst xmlns:a="http://schemas.openxmlformats.org/drawingml/2006/main" xmlns:r="http://schemas.openxmlformats.org/officeDocument/2006/relationships" xmlns:p="http://schemas.openxmlformats.org/presentationml/2006/main">
  <p:tag name="KSO_WM_UNIT_TYPE" val="e"/>
  <p:tag name="KSO_WM_UNIT_INDEX" val="1"/>
  <p:tag name="KSO_WM_BEAUTIFY_FLAG" val="#wm#"/>
  <p:tag name="KSO_WM_TAG_VERSION" val="3.0"/>
  <p:tag name="KSO_WM_UNIT_PRESET_TEXT" val="节编号"/>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6"/>
</p:tagLst>
</file>

<file path=ppt/tags/tag256.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7.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8.xml><?xml version="1.0" encoding="utf-8"?>
<p:tagLst xmlns:a="http://schemas.openxmlformats.org/drawingml/2006/main" xmlns:r="http://schemas.openxmlformats.org/officeDocument/2006/relationships"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Lst>
</file>

<file path=ppt/tags/tag26.xml><?xml version="1.0" encoding="utf-8"?>
<p:tagLst xmlns:a="http://schemas.openxmlformats.org/drawingml/2006/main" xmlns:r="http://schemas.openxmlformats.org/officeDocument/2006/relationships" xmlns:p="http://schemas.openxmlformats.org/presentationml/2006/main">
  <p:tag name="KSO_WM_UNIT_TYPE" val="i"/>
  <p:tag name="KSO_WM_UNIT_INDEX" val="38"/>
  <p:tag name="KSO_WM_BEAUTIFY_FLAG" val="#wm#"/>
  <p:tag name="KSO_WM_TAG_VERSION" val="3.0"/>
  <p:tag name="KSO_WM_UNIT_ID" val="_1*i*3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0.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160"/>
</p:tagLst>
</file>

<file path=ppt/tags/tag261.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160"/>
</p:tagLst>
</file>

<file path=ppt/tags/tag262.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3.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4.xml><?xml version="1.0" encoding="utf-8"?>
<p:tagLst xmlns:a="http://schemas.openxmlformats.org/drawingml/2006/main" xmlns:r="http://schemas.openxmlformats.org/officeDocument/2006/relationships"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5.xml><?xml version="1.0" encoding="utf-8"?>
<p:tagLst xmlns:a="http://schemas.openxmlformats.org/drawingml/2006/main" xmlns:r="http://schemas.openxmlformats.org/officeDocument/2006/relationships"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 name="KSO_WM_UNIT_VALUE" val="20"/>
</p:tagLst>
</file>

<file path=ppt/tags/tag266.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TEXT_LAYER_COUNT" val="1"/>
  <p:tag name="KSO_WM_UNIT_VALUE" val="162"/>
</p:tagLst>
</file>

<file path=ppt/tags/tag267.xml><?xml version="1.0" encoding="utf-8"?>
<p:tagLst xmlns:a="http://schemas.openxmlformats.org/drawingml/2006/main" xmlns:r="http://schemas.openxmlformats.org/officeDocument/2006/relationships"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 name="KSO_WM_UNIT_VALUE" val="20"/>
</p:tagLst>
</file>

<file path=ppt/tags/tag268.xml><?xml version="1.0" encoding="utf-8"?>
<p:tagLst xmlns:a="http://schemas.openxmlformats.org/drawingml/2006/main" xmlns:r="http://schemas.openxmlformats.org/officeDocument/2006/relationships"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TEXT_LAYER_COUNT" val="1"/>
  <p:tag name="KSO_WM_UNIT_VALUE" val="162"/>
</p:tagLst>
</file>

<file path=ppt/tags/tag269.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a="http://schemas.openxmlformats.org/drawingml/2006/main" xmlns:r="http://schemas.openxmlformats.org/officeDocument/2006/relationships" xmlns:p="http://schemas.openxmlformats.org/presentationml/2006/main">
  <p:tag name="KSO_WM_UNIT_TYPE" val="i"/>
  <p:tag name="KSO_WM_UNIT_INDEX" val="25"/>
  <p:tag name="KSO_WM_BEAUTIFY_FLAG" val="#wm#"/>
  <p:tag name="KSO_WM_TAG_VERSION" val="3.0"/>
  <p:tag name="KSO_WM_UNIT_ID" val="_1*i*2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0.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1.xml><?xml version="1.0" encoding="utf-8"?>
<p:tagLst xmlns:a="http://schemas.openxmlformats.org/drawingml/2006/main" xmlns:r="http://schemas.openxmlformats.org/officeDocument/2006/relationships"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2.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7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74.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5.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6.xml><?xml version="1.0" encoding="utf-8"?>
<p:tagLst xmlns:a="http://schemas.openxmlformats.org/drawingml/2006/main" xmlns:r="http://schemas.openxmlformats.org/officeDocument/2006/relationships"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7.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8.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9.xml><?xml version="1.0" encoding="utf-8"?>
<p:tagLst xmlns:a="http://schemas.openxmlformats.org/drawingml/2006/main" xmlns:r="http://schemas.openxmlformats.org/officeDocument/2006/relationships"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0.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408"/>
</p:tagLst>
</file>

<file path=ppt/tags/tag281.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2.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3.xml><?xml version="1.0" encoding="utf-8"?>
<p:tagLst xmlns:a="http://schemas.openxmlformats.org/drawingml/2006/main" xmlns:r="http://schemas.openxmlformats.org/officeDocument/2006/relationships"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4.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41"/>
</p:tagLst>
</file>

<file path=ppt/tags/tag285.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6.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7.xml><?xml version="1.0" encoding="utf-8"?>
<p:tagLst xmlns:a="http://schemas.openxmlformats.org/drawingml/2006/main" xmlns:r="http://schemas.openxmlformats.org/officeDocument/2006/relationships"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8.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9"/>
</p:tagLst>
</file>

<file path=ppt/tags/tag289.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a="http://schemas.openxmlformats.org/drawingml/2006/main" xmlns:r="http://schemas.openxmlformats.org/officeDocument/2006/relationships" xmlns:p="http://schemas.openxmlformats.org/presentationml/2006/main">
  <p:tag name="KSO_WM_UNIT_TYPE" val="i"/>
  <p:tag name="KSO_WM_UNIT_INDEX" val="52"/>
  <p:tag name="KSO_WM_BEAUTIFY_FLAG" val="#wm#"/>
  <p:tag name="KSO_WM_TAG_VERSION" val="3.0"/>
  <p:tag name="KSO_WM_UNIT_ID" val="_1*i*5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0.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1.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2.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3.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4.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5.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6.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3"/>
</p:tagLst>
</file>

<file path=ppt/tags/tag297.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8"/>
</p:tagLst>
</file>

<file path=ppt/tags/tag298.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9.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a="http://schemas.openxmlformats.org/drawingml/2006/main" xmlns:r="http://schemas.openxmlformats.org/officeDocument/2006/relationships" xmlns:p="http://schemas.openxmlformats.org/presentationml/2006/main">
  <p:tag name="KSO_WM_UNIT_TYPE" val="i"/>
  <p:tag name="KSO_WM_UNIT_INDEX" val="53"/>
  <p:tag name="KSO_WM_BEAUTIFY_FLAG" val="#wm#"/>
  <p:tag name="KSO_WM_TAG_VERSION" val="3.0"/>
  <p:tag name="KSO_WM_UNIT_ID" val="_1*i*5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0.xml><?xml version="1.0" encoding="utf-8"?>
<p:tagLst xmlns:a="http://schemas.openxmlformats.org/drawingml/2006/main" xmlns:r="http://schemas.openxmlformats.org/officeDocument/2006/relationships"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1.xml><?xml version="1.0" encoding="utf-8"?>
<p:tagLst xmlns:a="http://schemas.openxmlformats.org/drawingml/2006/main" xmlns:r="http://schemas.openxmlformats.org/officeDocument/2006/relationships" xmlns:p="http://schemas.openxmlformats.org/presentationml/2006/main">
  <p:tag name="KSO_WM_UNIT_TYPE" val="f"/>
  <p:tag name="KSO_WM_UNIT_SUBTYPE" val="g"/>
  <p:tag name="KSO_WM_UNIT_INDEX" val="3"/>
  <p:tag name="KSO_WM_BEAUTIFY_FLAG" val="#wm#"/>
  <p:tag name="KSO_WM_TAG_VERSION" val="3.0"/>
  <p:tag name="KSO_WM_UNIT_PRESET_TEXT" val="公司名"/>
  <p:tag name="KSO_WM_UNIT_ID" val="_11*f*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0"/>
</p:tagLst>
</file>

<file path=ppt/tags/tag302.xml><?xml version="1.0" encoding="utf-8"?>
<p:tagLst xmlns:a="http://schemas.openxmlformats.org/drawingml/2006/main" xmlns:r="http://schemas.openxmlformats.org/officeDocument/2006/relationships" xmlns:p="http://schemas.openxmlformats.org/presentationml/2006/main">
  <p:tag name="KSO_WM_UNIT_TYPE" val="f"/>
  <p:tag name="KSO_WM_UNIT_SUBTYPE" val="c"/>
  <p:tag name="KSO_WM_UNIT_INDEX" val="2"/>
  <p:tag name="KSO_WM_BEAUTIFY_FLAG" val="#wm#"/>
  <p:tag name="KSO_WM_TAG_VERSION" val="3.0"/>
  <p:tag name="KSO_WM_UNIT_PRESET_TEXT" val="日期时间"/>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0"/>
</p:tagLst>
</file>

<file path=ppt/tags/tag303.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TEXT_LAYER_COUNT" val="1"/>
  <p:tag name="KSO_WM_UNIT_VALUE" val="30"/>
</p:tagLst>
</file>

<file path=ppt/tags/tag304.xml><?xml version="1.0" encoding="utf-8"?>
<p:tagLst xmlns:a="http://schemas.openxmlformats.org/drawingml/2006/main" xmlns:r="http://schemas.openxmlformats.org/officeDocument/2006/relationships"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4"/>
  <p:tag name="KSO_WM_DIAGRAM_GROUP_CODE" val="l1-1"/>
  <p:tag name="KSO_WM_BEAUTIFY_FLAG" val="#wm#"/>
  <p:tag name="KSO_WM_TEMPLATE_INDEX" val="20236801"/>
  <p:tag name="KSO_WM_TEMPLATE_CATEGORY" val="custom"/>
  <p:tag name="KSO_WM_SLIDE_INDEX" val="4"/>
  <p:tag name="KSO_WM_SLIDE_ID" val="custom20236801_4"/>
  <p:tag name="KSO_WM_TEMPLATE_MASTER_TYPE" val="0"/>
  <p:tag name="KSO_WM_SLIDE_LAYOUT" val="a_l"/>
  <p:tag name="KSO_WM_SLIDE_LAYOUT_CNT" val="1_1"/>
  <p:tag name="KSO_WM_SLIDE_DIAGTYPE" val="l"/>
</p:tagLst>
</file>

<file path=ppt/tags/tag30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DIAGRAM_COLOR_TRICK" val="1"/>
  <p:tag name="KSO_WM_DIAGRAM_COLOR_TEXT_CAN_REMOVE" val="n"/>
  <p:tag name="KSO_WM_UNIT_ID" val="custom20236801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801"/>
  <p:tag name="KSO_WM_TEMPLATE_CATEGORY" val="custom"/>
  <p:tag name="KSO_WM_UNIT_PRESET_TEXT_INDEX" val="-1"/>
  <p:tag name="KSO_WM_UNIT_PRESET_TEXT_LEN" val="0"/>
  <p:tag name="KSO_WM_UNIT_TEXT_FILL_FORE_SCHEMECOLOR_INDEX" val="15"/>
  <p:tag name="KSO_WM_UNIT_TEXT_FILL_TYPE" val="1"/>
  <p:tag name="KSO_WM_UNIT_TEXT_SHADOW_SCHEMECOLOR_INDEX" val="15"/>
  <p:tag name="KSO_WM_UNIT_USESOURCEFORMAT_APPLY" val="1"/>
</p:tagLst>
</file>

<file path=ppt/tags/tag306.xml><?xml version="1.0" encoding="utf-8"?>
<p:tagLst xmlns:a="http://schemas.openxmlformats.org/drawingml/2006/main" xmlns:r="http://schemas.openxmlformats.org/officeDocument/2006/relationships" xmlns:p="http://schemas.openxmlformats.org/presentationml/2006/main">
  <p:tag name="KSO_WM_UNIT_INDEX" val="2"/>
  <p:tag name="KSO_WM_UNIT_TYPE" val="j"/>
  <p:tag name="KSO_WM_BEAUTIFY_FLAG" val="#wm#"/>
</p:tagLst>
</file>

<file path=ppt/tags/tag307.xml><?xml version="1.0" encoding="utf-8"?>
<p:tagLst xmlns:a="http://schemas.openxmlformats.org/drawingml/2006/main" xmlns:r="http://schemas.openxmlformats.org/officeDocument/2006/relationships" xmlns:p="http://schemas.openxmlformats.org/presentationml/2006/main">
  <p:tag name="KSO_WM_UNIT_INDEX" val="10"/>
  <p:tag name="KSO_WM_UNIT_TYPE" val="i"/>
  <p:tag name="KSO_WM_BEAUTIFY_FLAG" val="#wm#"/>
</p:tagLst>
</file>

<file path=ppt/tags/tag308.xml><?xml version="1.0" encoding="utf-8"?>
<p:tagLst xmlns:a="http://schemas.openxmlformats.org/drawingml/2006/main" xmlns:r="http://schemas.openxmlformats.org/officeDocument/2006/relationships" xmlns:p="http://schemas.openxmlformats.org/presentationml/2006/main">
  <p:tag name="KSO_WM_UNIT_INDEX" val="10"/>
  <p:tag name="KSO_WM_UNIT_TYPE" val="i"/>
  <p:tag name="KSO_WM_BEAUTIFY_FLAG" val="#wm#"/>
</p:tagLst>
</file>

<file path=ppt/tags/tag309.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1_2"/>
  <p:tag name="KSO_WM_TAG_VERSION" val="3.0"/>
  <p:tag name="KSO_WM_DIAGRAM_VERSION" val="3"/>
  <p:tag name="KSO_WM_DIAGRAM_GROUP_CODE" val="l1-1"/>
  <p:tag name="KSO_WM_DIAGRAM_COLOR_TRICK" val="1"/>
  <p:tag name="KSO_WM_DIAGRAM_COLOR_TEXT_CAN_REMOVE" val="n"/>
  <p:tag name="KSO_WM_UNIT_ID" val="custom20236801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801"/>
  <p:tag name="KSO_WM_TEMPLATE_CATEGORY" val="custom"/>
  <p:tag name="KSO_WM_DIAGRAM_MAX_ITEMCNT" val="6"/>
  <p:tag name="KSO_WM_DIAGRAM_MIN_ITEMCNT" val="2"/>
  <p:tag name="KSO_WM_DIAGRAM_VIRTUALLY_FRAME" val="{&quot;height&quot;:381,&quot;left&quot;:4.95,&quot;top&quot;:65.35499999999993,&quot;width&quot;:924.75}"/>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16,&quot;transparency&quot;:0.800000011920929},&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solidLine&quot;:{&quot;brightness&quot;:-0.10000000149011612,&quot;colorType&quot;:1,&quot;foreColorIndex&quot;:16,&quot;transparency&quot;:0},&quot;type&quot;:1},&quot;shadow&quot;:{&quot;colorType&quot;:0},&quot;threeD&quot;:{&quot;curvedSurface&quot;:{&quot;brightness&quot;:0,&quot;colorType&quot;:2,&quot;rgb&quot;:&quot;#000000&quot;},&quot;depth&quot;:{&quot;colorType&quot;:0}}}}"/>
  <p:tag name="KSO_WM_UNIT_FILL_FORE_SCHEMECOLOR_INDEX" val="14"/>
  <p:tag name="KSO_WM_UNIT_FILL_TYPE" val="1"/>
  <p:tag name="KSO_WM_UNIT_LINE_FORE_SCHEMECOLOR_INDEX" val="5"/>
  <p:tag name="KSO_WM_UNIT_LINE_FILL_TYPE" val="2"/>
  <p:tag name="KSO_WM_UNIT_SHADOW_SCHEMECOLOR_INDEX" val="16"/>
  <p:tag name="KSO_WM_UNIT_TEXT_FILL_FORE_SCHEMECOLOR_INDEX" val="14"/>
  <p:tag name="KSO_WM_UNIT_TEXT_FILL_TYPE" val="1"/>
  <p:tag name="KSO_WM_UNIT_TEXT_FORE_SCHEMECOLOR_INDEX" val="16"/>
  <p:tag name="KSO_WM_UNIT_TEXT_LINE_FILL_TYPE" val="2"/>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0.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1_1"/>
  <p:tag name="KSO_WM_TAG_VERSION" val="3.0"/>
  <p:tag name="KSO_WM_DIAGRAM_VERSION" val="3"/>
  <p:tag name="KSO_WM_DIAGRAM_GROUP_CODE" val="l1-1"/>
  <p:tag name="KSO_WM_DIAGRAM_COLOR_TRICK" val="1"/>
  <p:tag name="KSO_WM_DIAGRAM_COLOR_TEXT_CAN_REMOVE" val="n"/>
  <p:tag name="KSO_WM_UNIT_ID" val="custom20236801_4*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801"/>
  <p:tag name="KSO_WM_TEMPLATE_CATEGORY" val="custom"/>
  <p:tag name="KSO_WM_UNIT_SUBTYPE" val="a"/>
  <p:tag name="KSO_WM_UNIT_TEXT_LAYER_COUNT" val="1"/>
  <p:tag name="KSO_WM_UNIT_TEXT_TYPE" val="1"/>
  <p:tag name="KSO_WM_UNIT_PRESET_TEXT" val="添加目录项标题"/>
  <p:tag name="KSO_WM_DIAGRAM_MAX_ITEMCNT" val="6"/>
  <p:tag name="KSO_WM_DIAGRAM_MIN_ITEMCNT" val="2"/>
  <p:tag name="KSO_WM_DIAGRAM_VIRTUALLY_FRAME" val="{&quot;height&quot;:381,&quot;left&quot;:4.95,&quot;top&quot;:65.35499999999993,&quot;width&quot;:92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5"/>
  <p:tag name="KSO_WM_UNIT_TEXT_FILL_TYPE" val="1"/>
  <p:tag name="KSO_WM_UNIT_USESOURCEFORMAT_APPLY" val="1"/>
</p:tagLst>
</file>

<file path=ppt/tags/tag311.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1_2"/>
  <p:tag name="KSO_WM_TAG_VERSION" val="3.0"/>
  <p:tag name="KSO_WM_DIAGRAM_VERSION" val="3"/>
  <p:tag name="KSO_WM_DIAGRAM_GROUP_CODE" val="l1-1"/>
  <p:tag name="KSO_WM_DIAGRAM_COLOR_TRICK" val="1"/>
  <p:tag name="KSO_WM_DIAGRAM_COLOR_TEXT_CAN_REMOVE" val="n"/>
  <p:tag name="KSO_WM_UNIT_ID" val="custom20236801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801"/>
  <p:tag name="KSO_WM_TEMPLATE_CATEGORY" val="custom"/>
  <p:tag name="KSO_WM_DIAGRAM_MAX_ITEMCNT" val="6"/>
  <p:tag name="KSO_WM_DIAGRAM_MIN_ITEMCNT" val="2"/>
  <p:tag name="KSO_WM_DIAGRAM_VIRTUALLY_FRAME" val="{&quot;height&quot;:381,&quot;left&quot;:4.95,&quot;top&quot;:65.35499999999993,&quot;width&quot;:866}"/>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16,&quot;transparency&quot;:0.800000011920929},&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solidLine&quot;:{&quot;brightness&quot;:-0.10000000149011612,&quot;colorType&quot;:1,&quot;foreColorIndex&quot;:16,&quot;transparency&quot;:0},&quot;type&quot;:1},&quot;shadow&quot;:{&quot;colorType&quot;:0},&quot;threeD&quot;:{&quot;curvedSurface&quot;:{&quot;brightness&quot;:0,&quot;colorType&quot;:2,&quot;rgb&quot;:&quot;#000000&quot;},&quot;depth&quot;:{&quot;colorType&quot;:0}}}}"/>
  <p:tag name="KSO_WM_UNIT_FILL_FORE_SCHEMECOLOR_INDEX" val="14"/>
  <p:tag name="KSO_WM_UNIT_FILL_TYPE" val="1"/>
  <p:tag name="KSO_WM_UNIT_LINE_FORE_SCHEMECOLOR_INDEX" val="5"/>
  <p:tag name="KSO_WM_UNIT_LINE_FILL_TYPE" val="2"/>
  <p:tag name="KSO_WM_UNIT_SHADOW_SCHEMECOLOR_INDEX" val="16"/>
  <p:tag name="KSO_WM_UNIT_TEXT_FILL_FORE_SCHEMECOLOR_INDEX" val="14"/>
  <p:tag name="KSO_WM_UNIT_TEXT_FILL_TYPE" val="1"/>
  <p:tag name="KSO_WM_UNIT_TEXT_FORE_SCHEMECOLOR_INDEX" val="16"/>
  <p:tag name="KSO_WM_UNIT_TEXT_LINE_FILL_TYPE" val="2"/>
  <p:tag name="KSO_WM_UNIT_USESOURCEFORMAT_APPLY" val="1"/>
</p:tagLst>
</file>

<file path=ppt/tags/tag312.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1_2"/>
  <p:tag name="KSO_WM_TAG_VERSION" val="3.0"/>
  <p:tag name="KSO_WM_DIAGRAM_VERSION" val="3"/>
  <p:tag name="KSO_WM_DIAGRAM_GROUP_CODE" val="l1-1"/>
  <p:tag name="KSO_WM_DIAGRAM_COLOR_TRICK" val="1"/>
  <p:tag name="KSO_WM_DIAGRAM_COLOR_TEXT_CAN_REMOVE" val="n"/>
  <p:tag name="KSO_WM_UNIT_ID" val="custom20236801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801"/>
  <p:tag name="KSO_WM_TEMPLATE_CATEGORY" val="custom"/>
  <p:tag name="KSO_WM_DIAGRAM_MAX_ITEMCNT" val="6"/>
  <p:tag name="KSO_WM_DIAGRAM_MIN_ITEMCNT" val="2"/>
  <p:tag name="KSO_WM_DIAGRAM_VIRTUALLY_FRAME" val="{&quot;height&quot;:381,&quot;left&quot;:4.95,&quot;top&quot;:65.35499999999993,&quot;width&quot;:924.75}"/>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16,&quot;transparency&quot;:0.800000011920929},&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solidLine&quot;:{&quot;brightness&quot;:-0.10000000149011612,&quot;colorType&quot;:1,&quot;foreColorIndex&quot;:16,&quot;transparency&quot;:0},&quot;type&quot;:1},&quot;shadow&quot;:{&quot;colorType&quot;:0},&quot;threeD&quot;:{&quot;curvedSurface&quot;:{&quot;brightness&quot;:0,&quot;colorType&quot;:2,&quot;rgb&quot;:&quot;#000000&quot;},&quot;depth&quot;:{&quot;colorType&quot;:0}}}}"/>
  <p:tag name="KSO_WM_UNIT_FILL_FORE_SCHEMECOLOR_INDEX" val="14"/>
  <p:tag name="KSO_WM_UNIT_FILL_TYPE" val="1"/>
  <p:tag name="KSO_WM_UNIT_LINE_FORE_SCHEMECOLOR_INDEX" val="5"/>
  <p:tag name="KSO_WM_UNIT_LINE_FILL_TYPE" val="2"/>
  <p:tag name="KSO_WM_UNIT_SHADOW_SCHEMECOLOR_INDEX" val="16"/>
  <p:tag name="KSO_WM_UNIT_TEXT_FILL_FORE_SCHEMECOLOR_INDEX" val="14"/>
  <p:tag name="KSO_WM_UNIT_TEXT_FILL_TYPE" val="1"/>
  <p:tag name="KSO_WM_UNIT_TEXT_FORE_SCHEMECOLOR_INDEX" val="16"/>
  <p:tag name="KSO_WM_UNIT_TEXT_LINE_FILL_TYPE" val="2"/>
  <p:tag name="KSO_WM_UNIT_USESOURCEFORMAT_APPLY" val="1"/>
</p:tagLst>
</file>

<file path=ppt/tags/tag313.xml><?xml version="1.0" encoding="utf-8"?>
<p:tagLst xmlns:a="http://schemas.openxmlformats.org/drawingml/2006/main" xmlns:r="http://schemas.openxmlformats.org/officeDocument/2006/relationships" xmlns:p="http://schemas.openxmlformats.org/presentationml/2006/main">
  <p:tag name="KSO_WM_UNIT_TYPE" val="l_h_f"/>
  <p:tag name="KSO_WM_UNIT_INDEX" val="1_3_1"/>
  <p:tag name="KSO_WM_TAG_VERSION" val="3.0"/>
  <p:tag name="KSO_WM_DIAGRAM_VERSION" val="3"/>
  <p:tag name="KSO_WM_DIAGRAM_GROUP_CODE" val="l1-1"/>
  <p:tag name="KSO_WM_DIAGRAM_COLOR_TRICK" val="1"/>
  <p:tag name="KSO_WM_DIAGRAM_COLOR_TEXT_CAN_REMOVE" val="n"/>
  <p:tag name="KSO_WM_UNIT_ID" val="custom20236801_4*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801"/>
  <p:tag name="KSO_WM_TEMPLATE_CATEGORY" val="custom"/>
  <p:tag name="KSO_WM_UNIT_SUBTYPE" val="a"/>
  <p:tag name="KSO_WM_UNIT_TEXT_LAYER_COUNT" val="1"/>
  <p:tag name="KSO_WM_UNIT_TEXT_TYPE" val="1"/>
  <p:tag name="KSO_WM_UNIT_PRESET_TEXT" val="添加目录项标题"/>
  <p:tag name="KSO_WM_DIAGRAM_MAX_ITEMCNT" val="6"/>
  <p:tag name="KSO_WM_DIAGRAM_MIN_ITEMCNT" val="2"/>
  <p:tag name="KSO_WM_DIAGRAM_VIRTUALLY_FRAME" val="{&quot;height&quot;:381,&quot;left&quot;:4.95,&quot;top&quot;:65.35499999999993,&quot;width&quot;:924.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5"/>
  <p:tag name="KSO_WM_UNIT_TEXT_FILL_TYPE" val="1"/>
  <p:tag name="KSO_WM_UNIT_USESOURCEFORMAT_APPLY" val="1"/>
</p:tagLst>
</file>

<file path=ppt/tags/tag314.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1_2"/>
  <p:tag name="KSO_WM_TAG_VERSION" val="3.0"/>
  <p:tag name="KSO_WM_DIAGRAM_VERSION" val="3"/>
  <p:tag name="KSO_WM_DIAGRAM_GROUP_CODE" val="l1-1"/>
  <p:tag name="KSO_WM_DIAGRAM_COLOR_TRICK" val="1"/>
  <p:tag name="KSO_WM_DIAGRAM_COLOR_TEXT_CAN_REMOVE" val="n"/>
  <p:tag name="KSO_WM_UNIT_ID" val="custom20236801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801"/>
  <p:tag name="KSO_WM_TEMPLATE_CATEGORY" val="custom"/>
  <p:tag name="KSO_WM_DIAGRAM_MAX_ITEMCNT" val="6"/>
  <p:tag name="KSO_WM_DIAGRAM_MIN_ITEMCNT" val="2"/>
  <p:tag name="KSO_WM_DIAGRAM_VIRTUALLY_FRAME" val="{&quot;height&quot;:381,&quot;left&quot;:4.95,&quot;top&quot;:65.35499999999993,&quot;width&quot;:866}"/>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16,&quot;transparency&quot;:0.800000011920929},&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solidLine&quot;:{&quot;brightness&quot;:-0.10000000149011612,&quot;colorType&quot;:1,&quot;foreColorIndex&quot;:16,&quot;transparency&quot;:0},&quot;type&quot;:1},&quot;shadow&quot;:{&quot;colorType&quot;:0},&quot;threeD&quot;:{&quot;curvedSurface&quot;:{&quot;brightness&quot;:0,&quot;colorType&quot;:2,&quot;rgb&quot;:&quot;#000000&quot;},&quot;depth&quot;:{&quot;colorType&quot;:0}}}}"/>
  <p:tag name="KSO_WM_UNIT_FILL_FORE_SCHEMECOLOR_INDEX" val="14"/>
  <p:tag name="KSO_WM_UNIT_FILL_TYPE" val="1"/>
  <p:tag name="KSO_WM_UNIT_LINE_FORE_SCHEMECOLOR_INDEX" val="5"/>
  <p:tag name="KSO_WM_UNIT_LINE_FILL_TYPE" val="2"/>
  <p:tag name="KSO_WM_UNIT_SHADOW_SCHEMECOLOR_INDEX" val="16"/>
  <p:tag name="KSO_WM_UNIT_TEXT_FILL_FORE_SCHEMECOLOR_INDEX" val="14"/>
  <p:tag name="KSO_WM_UNIT_TEXT_FILL_TYPE" val="1"/>
  <p:tag name="KSO_WM_UNIT_TEXT_FORE_SCHEMECOLOR_INDEX" val="16"/>
  <p:tag name="KSO_WM_UNIT_TEXT_LINE_FILL_TYPE" val="2"/>
  <p:tag name="KSO_WM_UNIT_USESOURCEFORMAT_APPLY" val="1"/>
</p:tagLst>
</file>

<file path=ppt/tags/tag315.xml><?xml version="1.0" encoding="utf-8"?>
<p:tagLst xmlns:a="http://schemas.openxmlformats.org/drawingml/2006/main" xmlns:r="http://schemas.openxmlformats.org/officeDocument/2006/relationships" xmlns:p="http://schemas.openxmlformats.org/presentationml/2006/main">
  <p:tag name="KSO_WM_UNIT_TYPE" val="l_h_i"/>
  <p:tag name="KSO_WM_UNIT_INDEX" val="1_1_2"/>
  <p:tag name="KSO_WM_TAG_VERSION" val="3.0"/>
  <p:tag name="KSO_WM_DIAGRAM_VERSION" val="3"/>
  <p:tag name="KSO_WM_DIAGRAM_GROUP_CODE" val="l1-1"/>
  <p:tag name="KSO_WM_DIAGRAM_COLOR_TRICK" val="1"/>
  <p:tag name="KSO_WM_DIAGRAM_COLOR_TEXT_CAN_REMOVE" val="n"/>
  <p:tag name="KSO_WM_UNIT_ID" val="custom20236801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801"/>
  <p:tag name="KSO_WM_TEMPLATE_CATEGORY" val="custom"/>
  <p:tag name="KSO_WM_DIAGRAM_MAX_ITEMCNT" val="6"/>
  <p:tag name="KSO_WM_DIAGRAM_MIN_ITEMCNT" val="2"/>
  <p:tag name="KSO_WM_DIAGRAM_VIRTUALLY_FRAME" val="{&quot;height&quot;:381,&quot;left&quot;:4.95,&quot;top&quot;:65.35499999999993,&quot;width&quot;:866}"/>
  <p:tag name="KSO_WM_DIAGRAM_COLOR_MATCH_VALUE" val="{&quot;shape&quot;:{&quot;fill&quot;:{&quot;solid&quot;:{&quot;brightness&quot;:0,&quot;colorType&quot;:1,&quot;foreColorIndex&quot;:14,&quot;transparency&quot;:0},&quot;type&quot;:1},&quot;glow&quot;:{&quot;colorType&quot;:0},&quot;line&quot;:{&quot;solidLine&quot;:{&quot;brightness&quot;:0.800000011920929,&quot;colorType&quot;:1,&quot;foreColorIndex&quot;:5,&quot;transparency&quot;:0},&quot;type&quot;:1},&quot;shadow&quot;:{&quot;brightness&quot;:-0.25,&quot;colorType&quot;:1,&quot;foreColorIndex&quot;:16,&quot;transparency&quot;:0.800000011920929},&quot;threeD&quot;:{&quot;curvedSurface&quot;:{&quot;brightness&quot;:0,&quot;colorType&quot;:2,&quot;rgb&quot;:&quot;#000000&quot;},&quot;depth&quot;:{&quot;colorType&quot;:0}}},&quot;text&quot;:{&quot;fill&quot;:{&quot;solid&quot;:{&quot;brightness&quot;:0,&quot;colorType&quot;:1,&quot;foreColorIndex&quot;:14,&quot;transparency&quot;:0},&quot;type&quot;:1},&quot;glow&quot;:{&quot;colorType&quot;:0},&quot;line&quot;:{&quot;solidLine&quot;:{&quot;brightness&quot;:-0.10000000149011612,&quot;colorType&quot;:1,&quot;foreColorIndex&quot;:16,&quot;transparency&quot;:0},&quot;type&quot;:1},&quot;shadow&quot;:{&quot;colorType&quot;:0},&quot;threeD&quot;:{&quot;curvedSurface&quot;:{&quot;brightness&quot;:0,&quot;colorType&quot;:2,&quot;rgb&quot;:&quot;#000000&quot;},&quot;depth&quot;:{&quot;colorType&quot;:0}}}}"/>
  <p:tag name="KSO_WM_UNIT_FILL_FORE_SCHEMECOLOR_INDEX" val="14"/>
  <p:tag name="KSO_WM_UNIT_FILL_TYPE" val="1"/>
  <p:tag name="KSO_WM_UNIT_LINE_FORE_SCHEMECOLOR_INDEX" val="5"/>
  <p:tag name="KSO_WM_UNIT_LINE_FILL_TYPE" val="2"/>
  <p:tag name="KSO_WM_UNIT_SHADOW_SCHEMECOLOR_INDEX" val="16"/>
  <p:tag name="KSO_WM_UNIT_TEXT_FILL_FORE_SCHEMECOLOR_INDEX" val="14"/>
  <p:tag name="KSO_WM_UNIT_TEXT_FILL_TYPE" val="1"/>
  <p:tag name="KSO_WM_UNIT_TEXT_FORE_SCHEMECOLOR_INDEX" val="16"/>
  <p:tag name="KSO_WM_UNIT_TEXT_LINE_FILL_TYPE" val="2"/>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a="http://schemas.openxmlformats.org/drawingml/2006/main" xmlns:r="http://schemas.openxmlformats.org/officeDocument/2006/relationships" xmlns:p="http://schemas.openxmlformats.org/presentationml/2006/main">
  <p:tag name="KSO_WM_UNIT_TYPE" val="i"/>
  <p:tag name="KSO_WM_UNIT_INDEX" val="14"/>
  <p:tag name="KSO_WM_BEAUTIFY_FLAG" val="#wm#"/>
  <p:tag name="KSO_WM_TAG_VERSION" val="3.0"/>
  <p:tag name="KSO_WM_UNIT_ID" val="_1*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a="http://schemas.openxmlformats.org/drawingml/2006/main" xmlns:r="http://schemas.openxmlformats.org/officeDocument/2006/relationships"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a="http://schemas.openxmlformats.org/drawingml/2006/main" xmlns:r="http://schemas.openxmlformats.org/officeDocument/2006/relationships" xmlns:p="http://schemas.openxmlformats.org/presentationml/2006/main">
  <p:tag name="KSO_WM_UNIT_TYPE" val="i"/>
  <p:tag name="KSO_WM_UNIT_INDEX" val="19"/>
  <p:tag name="KSO_WM_BEAUTIFY_FLAG" val="#wm#"/>
  <p:tag name="KSO_WM_TAG_VERSION" val="3.0"/>
  <p:tag name="KSO_WM_UNIT_ID" val="_1*i*1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a="http://schemas.openxmlformats.org/drawingml/2006/main" xmlns:r="http://schemas.openxmlformats.org/officeDocument/2006/relationships" xmlns:p="http://schemas.openxmlformats.org/presentationml/2006/main">
  <p:tag name="KSO_WM_UNIT_TYPE" val="i"/>
  <p:tag name="KSO_WM_UNIT_INDEX" val="18"/>
  <p:tag name="KSO_WM_BEAUTIFY_FLAG" val="#wm#"/>
  <p:tag name="KSO_WM_TAG_VERSION" val="3.0"/>
  <p:tag name="KSO_WM_UNIT_ID" val="_1*i*1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a="http://schemas.openxmlformats.org/drawingml/2006/main" xmlns:r="http://schemas.openxmlformats.org/officeDocument/2006/relationships" xmlns:p="http://schemas.openxmlformats.org/presentationml/2006/main">
  <p:tag name="KSO_WM_UNIT_TYPE" val="i"/>
  <p:tag name="KSO_WM_UNIT_INDEX" val="21"/>
  <p:tag name="KSO_WM_BEAUTIFY_FLAG" val="#wm#"/>
  <p:tag name="KSO_WM_TAG_VERSION" val="3.0"/>
  <p:tag name="KSO_WM_UNIT_ID" val="_1*i*2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a="http://schemas.openxmlformats.org/drawingml/2006/main" xmlns:r="http://schemas.openxmlformats.org/officeDocument/2006/relationships" xmlns:p="http://schemas.openxmlformats.org/presentationml/2006/main">
  <p:tag name="KSO_WM_UNIT_TYPE" val="i"/>
  <p:tag name="KSO_WM_UNIT_INDEX" val="20"/>
  <p:tag name="KSO_WM_BEAUTIFY_FLAG" val="#wm#"/>
  <p:tag name="KSO_WM_TAG_VERSION" val="3.0"/>
  <p:tag name="KSO_WM_UNIT_ID" val="_1*i*2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a="http://schemas.openxmlformats.org/drawingml/2006/main" xmlns:r="http://schemas.openxmlformats.org/officeDocument/2006/relationships" xmlns:p="http://schemas.openxmlformats.org/presentationml/2006/main">
  <p:tag name="KSO_WM_UNIT_TYPE" val="i"/>
  <p:tag name="KSO_WM_UNIT_INDEX" val="23"/>
  <p:tag name="KSO_WM_BEAUTIFY_FLAG" val="#wm#"/>
  <p:tag name="KSO_WM_TAG_VERSION" val="3.0"/>
  <p:tag name="KSO_WM_UNIT_ID" val="_1*i*2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a="http://schemas.openxmlformats.org/drawingml/2006/main" xmlns:r="http://schemas.openxmlformats.org/officeDocument/2006/relationships" xmlns:p="http://schemas.openxmlformats.org/presentationml/2006/main">
  <p:tag name="KSO_WM_UNIT_TYPE" val="i"/>
  <p:tag name="KSO_WM_UNIT_INDEX" val="22"/>
  <p:tag name="KSO_WM_BEAUTIFY_FLAG" val="#wm#"/>
  <p:tag name="KSO_WM_TAG_VERSION" val="3.0"/>
  <p:tag name="KSO_WM_UNIT_ID" val="_1*i*2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a="http://schemas.openxmlformats.org/drawingml/2006/main" xmlns:r="http://schemas.openxmlformats.org/officeDocument/2006/relationships" xmlns:p="http://schemas.openxmlformats.org/presentationml/2006/main">
  <p:tag name="KSO_WM_UNIT_TYPE" val="i"/>
  <p:tag name="KSO_WM_UNIT_INDEX" val="26"/>
  <p:tag name="KSO_WM_BEAUTIFY_FLAG" val="#wm#"/>
  <p:tag name="KSO_WM_TAG_VERSION" val="3.0"/>
  <p:tag name="KSO_WM_UNIT_ID" val="_1*i*2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a="http://schemas.openxmlformats.org/drawingml/2006/main" xmlns:r="http://schemas.openxmlformats.org/officeDocument/2006/relationships" xmlns:p="http://schemas.openxmlformats.org/presentationml/2006/main">
  <p:tag name="KSO_WM_UNIT_TYPE" val="i"/>
  <p:tag name="KSO_WM_UNIT_INDEX" val="24"/>
  <p:tag name="KSO_WM_BEAUTIFY_FLAG" val="#wm#"/>
  <p:tag name="KSO_WM_TAG_VERSION" val="3.0"/>
  <p:tag name="KSO_WM_UNIT_ID" val="_1*i*2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4.xml><?xml version="1.0" encoding="utf-8"?>
<p:tagLst xmlns:a="http://schemas.openxmlformats.org/drawingml/2006/main" xmlns:r="http://schemas.openxmlformats.org/officeDocument/2006/relationships" xmlns:p="http://schemas.openxmlformats.org/presentationml/2006/main">
  <p:tag name="KSO_WM_UNIT_TYPE" val="i"/>
  <p:tag name="KSO_WM_UNIT_INDEX" val="28"/>
  <p:tag name="KSO_WM_BEAUTIFY_FLAG" val="#wm#"/>
  <p:tag name="KSO_WM_TAG_VERSION" val="3.0"/>
  <p:tag name="KSO_WM_UNIT_ID" val="_1*i*2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5.xml><?xml version="1.0" encoding="utf-8"?>
<p:tagLst xmlns:a="http://schemas.openxmlformats.org/drawingml/2006/main" xmlns:r="http://schemas.openxmlformats.org/officeDocument/2006/relationships" xmlns:p="http://schemas.openxmlformats.org/presentationml/2006/main">
  <p:tag name="KSO_WM_UNIT_TYPE" val="i"/>
  <p:tag name="KSO_WM_UNIT_INDEX" val="27"/>
  <p:tag name="KSO_WM_BEAUTIFY_FLAG" val="#wm#"/>
  <p:tag name="KSO_WM_TAG_VERSION" val="3.0"/>
  <p:tag name="KSO_WM_UNIT_ID" val="_1*i*2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a="http://schemas.openxmlformats.org/drawingml/2006/main" xmlns:r="http://schemas.openxmlformats.org/officeDocument/2006/relationships" xmlns:p="http://schemas.openxmlformats.org/presentationml/2006/main">
  <p:tag name="KSO_WM_UNIT_TYPE" val="i"/>
  <p:tag name="KSO_WM_UNIT_INDEX" val="30"/>
  <p:tag name="KSO_WM_BEAUTIFY_FLAG" val="#wm#"/>
  <p:tag name="KSO_WM_TAG_VERSION" val="3.0"/>
  <p:tag name="KSO_WM_UNIT_ID" val="_1*i*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a="http://schemas.openxmlformats.org/drawingml/2006/main" xmlns:r="http://schemas.openxmlformats.org/officeDocument/2006/relationships" xmlns:p="http://schemas.openxmlformats.org/presentationml/2006/main">
  <p:tag name="KSO_WM_UNIT_TYPE" val="i"/>
  <p:tag name="KSO_WM_UNIT_INDEX" val="29"/>
  <p:tag name="KSO_WM_BEAUTIFY_FLAG" val="#wm#"/>
  <p:tag name="KSO_WM_TAG_VERSION" val="3.0"/>
  <p:tag name="KSO_WM_UNIT_ID" val="_1*i*2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a="http://schemas.openxmlformats.org/drawingml/2006/main" xmlns:r="http://schemas.openxmlformats.org/officeDocument/2006/relationships" xmlns:p="http://schemas.openxmlformats.org/presentationml/2006/main">
  <p:tag name="KSO_WM_UNIT_TYPE" val="i"/>
  <p:tag name="KSO_WM_UNIT_INDEX" val="31"/>
  <p:tag name="KSO_WM_BEAUTIFY_FLAG" val="#wm#"/>
  <p:tag name="KSO_WM_TAG_VERSION" val="3.0"/>
  <p:tag name="KSO_WM_UNIT_ID" val="_1*i*3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9.xml><?xml version="1.0" encoding="utf-8"?>
<p:tagLst xmlns:a="http://schemas.openxmlformats.org/drawingml/2006/main" xmlns:r="http://schemas.openxmlformats.org/officeDocument/2006/relationships" xmlns:p="http://schemas.openxmlformats.org/presentationml/2006/main">
  <p:tag name="KSO_WM_UNIT_TYPE" val="i"/>
  <p:tag name="KSO_WM_UNIT_INDEX" val="51"/>
  <p:tag name="KSO_WM_BEAUTIFY_FLAG" val="#wm#"/>
  <p:tag name="KSO_WM_TAG_VERSION" val="3.0"/>
  <p:tag name="KSO_WM_UNIT_ID" val="_1*i*5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a="http://schemas.openxmlformats.org/drawingml/2006/main" xmlns:r="http://schemas.openxmlformats.org/officeDocument/2006/relationships" xmlns:p="http://schemas.openxmlformats.org/presentationml/2006/main">
  <p:tag name="KSO_WM_UNIT_TYPE" val="i"/>
  <p:tag name="KSO_WM_UNIT_INDEX" val="50"/>
  <p:tag name="KSO_WM_BEAUTIFY_FLAG" val="#wm#"/>
  <p:tag name="KSO_WM_TAG_VERSION" val="3.0"/>
  <p:tag name="KSO_WM_UNIT_ID" val="_1*i*5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a="http://schemas.openxmlformats.org/drawingml/2006/main" xmlns:r="http://schemas.openxmlformats.org/officeDocument/2006/relationships" xmlns:p="http://schemas.openxmlformats.org/presentationml/2006/main">
  <p:tag name="KSO_WM_UNIT_TYPE" val="i"/>
  <p:tag name="KSO_WM_UNIT_INDEX" val="49"/>
  <p:tag name="KSO_WM_BEAUTIFY_FLAG" val="#wm#"/>
  <p:tag name="KSO_WM_TAG_VERSION" val="3.0"/>
  <p:tag name="KSO_WM_UNIT_ID" val="_1*i*4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a="http://schemas.openxmlformats.org/drawingml/2006/main" xmlns:r="http://schemas.openxmlformats.org/officeDocument/2006/relationships" xmlns:p="http://schemas.openxmlformats.org/presentationml/2006/main">
  <p:tag name="KSO_WM_UNIT_TYPE" val="i"/>
  <p:tag name="KSO_WM_UNIT_INDEX" val="48"/>
  <p:tag name="KSO_WM_BEAUTIFY_FLAG" val="#wm#"/>
  <p:tag name="KSO_WM_TAG_VERSION" val="3.0"/>
  <p:tag name="KSO_WM_UNIT_ID" val="_1*i*4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a="http://schemas.openxmlformats.org/drawingml/2006/main" xmlns:r="http://schemas.openxmlformats.org/officeDocument/2006/relationships" xmlns:p="http://schemas.openxmlformats.org/presentationml/2006/main">
  <p:tag name="KSO_WM_UNIT_TYPE" val="i"/>
  <p:tag name="KSO_WM_UNIT_INDEX" val="45"/>
  <p:tag name="KSO_WM_BEAUTIFY_FLAG" val="#wm#"/>
  <p:tag name="KSO_WM_TAG_VERSION" val="3.0"/>
  <p:tag name="KSO_WM_UNIT_ID" val="_1*i*4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a="http://schemas.openxmlformats.org/drawingml/2006/main" xmlns:r="http://schemas.openxmlformats.org/officeDocument/2006/relationships" xmlns:p="http://schemas.openxmlformats.org/presentationml/2006/main">
  <p:tag name="KSO_WM_UNIT_TYPE" val="i"/>
  <p:tag name="KSO_WM_UNIT_INDEX" val="44"/>
  <p:tag name="KSO_WM_BEAUTIFY_FLAG" val="#wm#"/>
  <p:tag name="KSO_WM_TAG_VERSION" val="3.0"/>
  <p:tag name="KSO_WM_UNIT_ID" val="_1*i*4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5.xml><?xml version="1.0" encoding="utf-8"?>
<p:tagLst xmlns:a="http://schemas.openxmlformats.org/drawingml/2006/main" xmlns:r="http://schemas.openxmlformats.org/officeDocument/2006/relationships" xmlns:p="http://schemas.openxmlformats.org/presentationml/2006/main">
  <p:tag name="KSO_WM_UNIT_TYPE" val="i"/>
  <p:tag name="KSO_WM_UNIT_INDEX" val="42"/>
  <p:tag name="KSO_WM_BEAUTIFY_FLAG" val="#wm#"/>
  <p:tag name="KSO_WM_TAG_VERSION" val="3.0"/>
  <p:tag name="KSO_WM_UNIT_ID" val="_1*i*4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6.xml><?xml version="1.0" encoding="utf-8"?>
<p:tagLst xmlns:a="http://schemas.openxmlformats.org/drawingml/2006/main" xmlns:r="http://schemas.openxmlformats.org/officeDocument/2006/relationships" xmlns:p="http://schemas.openxmlformats.org/presentationml/2006/main">
  <p:tag name="KSO_WM_UNIT_TYPE" val="i"/>
  <p:tag name="KSO_WM_UNIT_INDEX" val="41"/>
  <p:tag name="KSO_WM_BEAUTIFY_FLAG" val="#wm#"/>
  <p:tag name="KSO_WM_TAG_VERSION" val="3.0"/>
  <p:tag name="KSO_WM_UNIT_ID" val="_1*i*4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7.xml><?xml version="1.0" encoding="utf-8"?>
<p:tagLst xmlns:a="http://schemas.openxmlformats.org/drawingml/2006/main" xmlns:r="http://schemas.openxmlformats.org/officeDocument/2006/relationships" xmlns:p="http://schemas.openxmlformats.org/presentationml/2006/main">
  <p:tag name="KSO_WM_UNIT_TYPE" val="i"/>
  <p:tag name="KSO_WM_UNIT_INDEX" val="40"/>
  <p:tag name="KSO_WM_BEAUTIFY_FLAG" val="#wm#"/>
  <p:tag name="KSO_WM_TAG_VERSION" val="3.0"/>
  <p:tag name="KSO_WM_UNIT_ID" val="_1*i*4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8.xml><?xml version="1.0" encoding="utf-8"?>
<p:tagLst xmlns:a="http://schemas.openxmlformats.org/drawingml/2006/main" xmlns:r="http://schemas.openxmlformats.org/officeDocument/2006/relationships" xmlns:p="http://schemas.openxmlformats.org/presentationml/2006/main">
  <p:tag name="KSO_WM_UNIT_TYPE" val="i"/>
  <p:tag name="KSO_WM_UNIT_INDEX" val="39"/>
  <p:tag name="KSO_WM_BEAUTIFY_FLAG" val="#wm#"/>
  <p:tag name="KSO_WM_TAG_VERSION" val="3.0"/>
  <p:tag name="KSO_WM_UNIT_ID" val="_1*i*3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a="http://schemas.openxmlformats.org/drawingml/2006/main" xmlns:r="http://schemas.openxmlformats.org/officeDocument/2006/relationships" xmlns:p="http://schemas.openxmlformats.org/presentationml/2006/main">
  <p:tag name="KSO_WM_UNIT_TYPE" val="i"/>
  <p:tag name="KSO_WM_UNIT_INDEX" val="37"/>
  <p:tag name="KSO_WM_BEAUTIFY_FLAG" val="#wm#"/>
  <p:tag name="KSO_WM_TAG_VERSION" val="3.0"/>
  <p:tag name="KSO_WM_UNIT_ID" val="_1*i*3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0*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a="http://schemas.openxmlformats.org/drawingml/2006/main" xmlns:r="http://schemas.openxmlformats.org/officeDocument/2006/relationships" xmlns:p="http://schemas.openxmlformats.org/presentationml/2006/main">
  <p:tag name="KSO_WM_UNIT_TYPE" val="i"/>
  <p:tag name="KSO_WM_UNIT_INDEX" val="36"/>
  <p:tag name="KSO_WM_BEAUTIFY_FLAG" val="#wm#"/>
  <p:tag name="KSO_WM_TAG_VERSION" val="3.0"/>
  <p:tag name="KSO_WM_UNIT_ID" val="_1*i*3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a="http://schemas.openxmlformats.org/drawingml/2006/main" xmlns:r="http://schemas.openxmlformats.org/officeDocument/2006/relationships" xmlns:p="http://schemas.openxmlformats.org/presentationml/2006/main">
  <p:tag name="KSO_WM_UNIT_TYPE" val="i"/>
  <p:tag name="KSO_WM_UNIT_INDEX" val="35"/>
  <p:tag name="KSO_WM_BEAUTIFY_FLAG" val="#wm#"/>
  <p:tag name="KSO_WM_TAG_VERSION" val="3.0"/>
  <p:tag name="KSO_WM_UNIT_ID" val="_1*i*3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2.xml><?xml version="1.0" encoding="utf-8"?>
<p:tagLst xmlns:a="http://schemas.openxmlformats.org/drawingml/2006/main" xmlns:r="http://schemas.openxmlformats.org/officeDocument/2006/relationships" xmlns:p="http://schemas.openxmlformats.org/presentationml/2006/main">
  <p:tag name="KSO_WM_UNIT_TYPE" val="i"/>
  <p:tag name="KSO_WM_UNIT_INDEX" val="34"/>
  <p:tag name="KSO_WM_BEAUTIFY_FLAG" val="#wm#"/>
  <p:tag name="KSO_WM_TAG_VERSION" val="3.0"/>
  <p:tag name="KSO_WM_UNIT_ID" val="_1*i*3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3.xml><?xml version="1.0" encoding="utf-8"?>
<p:tagLst xmlns:a="http://schemas.openxmlformats.org/drawingml/2006/main" xmlns:r="http://schemas.openxmlformats.org/officeDocument/2006/relationships" xmlns:p="http://schemas.openxmlformats.org/presentationml/2006/main">
  <p:tag name="KSO_WM_UNIT_TYPE" val="i"/>
  <p:tag name="KSO_WM_UNIT_INDEX" val="33"/>
  <p:tag name="KSO_WM_BEAUTIFY_FLAG" val="#wm#"/>
  <p:tag name="KSO_WM_TAG_VERSION" val="3.0"/>
  <p:tag name="KSO_WM_UNIT_ID" val="_1*i*3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a="http://schemas.openxmlformats.org/drawingml/2006/main" xmlns:r="http://schemas.openxmlformats.org/officeDocument/2006/relationships" xmlns:p="http://schemas.openxmlformats.org/presentationml/2006/main">
  <p:tag name="KSO_WM_UNIT_TYPE" val="i"/>
  <p:tag name="KSO_WM_UNIT_INDEX" val="32"/>
  <p:tag name="KSO_WM_BEAUTIFY_FLAG" val="#wm#"/>
  <p:tag name="KSO_WM_TAG_VERSION" val="3.0"/>
  <p:tag name="KSO_WM_UNIT_ID" val="_1*i*3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1*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21"/>
</p:tagLst>
</file>

<file path=ppt/tags/tag7.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a="http://schemas.openxmlformats.org/drawingml/2006/main" xmlns:r="http://schemas.openxmlformats.org/officeDocument/2006/relationships"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0"/>
</p:tagLst>
</file>

<file path=ppt/tags/tag71.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a="http://schemas.openxmlformats.org/drawingml/2006/main" xmlns:r="http://schemas.openxmlformats.org/officeDocument/2006/relationships"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4"/>
</p:tagLst>
</file>

<file path=ppt/tags/tag73.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4.xml><?xml version="1.0" encoding="utf-8"?>
<p:tagLst xmlns:a="http://schemas.openxmlformats.org/drawingml/2006/main" xmlns:r="http://schemas.openxmlformats.org/officeDocument/2006/relationships"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6.xml><?xml version="1.0" encoding="utf-8"?>
<p:tagLst xmlns:a="http://schemas.openxmlformats.org/drawingml/2006/main" xmlns:r="http://schemas.openxmlformats.org/officeDocument/2006/relationships"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8.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a="http://schemas.openxmlformats.org/drawingml/2006/main" xmlns:r="http://schemas.openxmlformats.org/officeDocument/2006/relationships"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a="http://schemas.openxmlformats.org/drawingml/2006/main" xmlns:r="http://schemas.openxmlformats.org/officeDocument/2006/relationships"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a="http://schemas.openxmlformats.org/drawingml/2006/main" xmlns:r="http://schemas.openxmlformats.org/officeDocument/2006/relationships" xmlns:p="http://schemas.openxmlformats.org/presentationml/2006/main">
  <p:tag name="KSO_WM_UNIT_TYPE" val="i"/>
  <p:tag name="KSO_WM_UNIT_INDEX" val="10"/>
  <p:tag name="KSO_WM_BEAUTIFY_FLAG" val="#wm#"/>
  <p:tag name="KSO_WM_TAG_VERSION" val="3.0"/>
  <p:tag name="KSO_WM_UNIT_ID" val="_3*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a="http://schemas.openxmlformats.org/drawingml/2006/main" xmlns:r="http://schemas.openxmlformats.org/officeDocument/2006/relationships" xmlns:p="http://schemas.openxmlformats.org/presentationml/2006/main">
  <p:tag name="KSO_WM_UNIT_TYPE" val="i"/>
  <p:tag name="KSO_WM_UNIT_INDEX" val="11"/>
  <p:tag name="KSO_WM_BEAUTIFY_FLAG" val="#wm#"/>
  <p:tag name="KSO_WM_TAG_VERSION" val="3.0"/>
  <p:tag name="KSO_WM_UNIT_ID" val="_3*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a="http://schemas.openxmlformats.org/drawingml/2006/main" xmlns:r="http://schemas.openxmlformats.org/officeDocument/2006/relationships" xmlns:p="http://schemas.openxmlformats.org/presentationml/2006/main">
  <p:tag name="KSO_WM_UNIT_TYPE" val="i"/>
  <p:tag name="KSO_WM_UNIT_INDEX" val="12"/>
  <p:tag name="KSO_WM_BEAUTIFY_FLAG" val="#wm#"/>
  <p:tag name="KSO_WM_TAG_VERSION" val="3.0"/>
  <p:tag name="KSO_WM_UNIT_ID" val="_3*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a="http://schemas.openxmlformats.org/drawingml/2006/main" xmlns:r="http://schemas.openxmlformats.org/officeDocument/2006/relationships"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a="http://schemas.openxmlformats.org/drawingml/2006/main" xmlns:r="http://schemas.openxmlformats.org/officeDocument/2006/relationships"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a="http://schemas.openxmlformats.org/drawingml/2006/main" xmlns:r="http://schemas.openxmlformats.org/officeDocument/2006/relationships" xmlns:p="http://schemas.openxmlformats.org/presentationml/2006/main">
  <p:tag name="KSO_WM_UNIT_TYPE" val="i"/>
  <p:tag name="KSO_WM_UNIT_INDEX" val="6"/>
  <p:tag name="KSO_WM_BEAUTIFY_FLAG" val="#wm#"/>
  <p:tag name="KSO_WM_TAG_VERSION" val="3.0"/>
  <p:tag name="KSO_WM_UNIT_ID" val="_3*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a="http://schemas.openxmlformats.org/drawingml/2006/main" xmlns:r="http://schemas.openxmlformats.org/officeDocument/2006/relationships" xmlns:p="http://schemas.openxmlformats.org/presentationml/2006/main">
  <p:tag name="KSO_WM_UNIT_TYPE" val="i"/>
  <p:tag name="KSO_WM_UNIT_INDEX" val="13"/>
  <p:tag name="KSO_WM_BEAUTIFY_FLAG" val="#wm#"/>
  <p:tag name="KSO_WM_TAG_VERSION" val="3.0"/>
  <p:tag name="KSO_WM_UNIT_ID" val="_3*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9.xml><?xml version="1.0" encoding="utf-8"?>
<p:tagLst xmlns:a="http://schemas.openxmlformats.org/drawingml/2006/main" xmlns:r="http://schemas.openxmlformats.org/officeDocument/2006/relationships" xmlns:p="http://schemas.openxmlformats.org/presentationml/2006/main">
  <p:tag name="KSO_WM_UNIT_TYPE" val="i"/>
  <p:tag name="KSO_WM_UNIT_INDEX" val="8"/>
  <p:tag name="KSO_WM_BEAUTIFY_FLAG" val="#wm#"/>
  <p:tag name="KSO_WM_TAG_VERSION" val="3.0"/>
  <p:tag name="KSO_WM_UNIT_ID" val="_3*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xml><?xml version="1.0" encoding="utf-8"?>
<p:tagLst xmlns:a="http://schemas.openxmlformats.org/drawingml/2006/main" xmlns:r="http://schemas.openxmlformats.org/officeDocument/2006/relationships"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a="http://schemas.openxmlformats.org/drawingml/2006/main" xmlns:r="http://schemas.openxmlformats.org/officeDocument/2006/relationships" xmlns:p="http://schemas.openxmlformats.org/presentationml/2006/main">
  <p:tag name="KSO_WM_UNIT_TYPE" val="i"/>
  <p:tag name="KSO_WM_UNIT_INDEX" val="15"/>
  <p:tag name="KSO_WM_BEAUTIFY_FLAG" val="#wm#"/>
  <p:tag name="KSO_WM_TAG_VERSION" val="3.0"/>
  <p:tag name="KSO_WM_UNIT_ID" val="_3*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a="http://schemas.openxmlformats.org/drawingml/2006/main" xmlns:r="http://schemas.openxmlformats.org/officeDocument/2006/relationships" xmlns:p="http://schemas.openxmlformats.org/presentationml/2006/main">
  <p:tag name="KSO_WM_UNIT_TYPE" val="i"/>
  <p:tag name="KSO_WM_UNIT_INDEX" val="9"/>
  <p:tag name="KSO_WM_BEAUTIFY_FLAG" val="#wm#"/>
  <p:tag name="KSO_WM_TAG_VERSION" val="3.0"/>
  <p:tag name="KSO_WM_UNIT_ID" val="_3*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a="http://schemas.openxmlformats.org/drawingml/2006/main" xmlns:r="http://schemas.openxmlformats.org/officeDocument/2006/relationships"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a="http://schemas.openxmlformats.org/drawingml/2006/main" xmlns:r="http://schemas.openxmlformats.org/officeDocument/2006/relationships"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3"/>
</p:tagLst>
</file>

<file path=ppt/tags/tag94.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5.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6.xml><?xml version="1.0" encoding="utf-8"?>
<p:tagLst xmlns:a="http://schemas.openxmlformats.org/drawingml/2006/main" xmlns:r="http://schemas.openxmlformats.org/officeDocument/2006/relationships"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a="http://schemas.openxmlformats.org/drawingml/2006/main" xmlns:r="http://schemas.openxmlformats.org/officeDocument/2006/relationships" xmlns:p="http://schemas.openxmlformats.org/presentationml/2006/main">
  <p:tag name="KSO_WM_UNIT_TYPE" val="i"/>
  <p:tag name="KSO_WM_UNIT_INDEX" val="7"/>
  <p:tag name="KSO_WM_BEAUTIFY_FLAG" val="#wm#"/>
  <p:tag name="KSO_WM_TAG_VERSION" val="3.0"/>
  <p:tag name="KSO_WM_UNIT_ID" val="_3*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a="http://schemas.openxmlformats.org/drawingml/2006/main" xmlns:r="http://schemas.openxmlformats.org/officeDocument/2006/relationships" xmlns:p="http://schemas.openxmlformats.org/presentationml/2006/main">
  <p:tag name="KSO_WM_UNIT_TYPE" val="i"/>
  <p:tag name="KSO_WM_UNIT_INDEX" val="14"/>
  <p:tag name="KSO_WM_BEAUTIFY_FLAG" val="#wm#"/>
  <p:tag name="KSO_WM_TAG_VERSION" val="3.0"/>
  <p:tag name="KSO_WM_UNIT_ID" val="_3*i*1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a="http://schemas.openxmlformats.org/drawingml/2006/main" xmlns:r="http://schemas.openxmlformats.org/officeDocument/2006/relationships"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0716】-1">
      <a:dk1>
        <a:sysClr val="windowText" lastClr="000000"/>
      </a:dk1>
      <a:lt1>
        <a:sysClr val="window" lastClr="FFFFFF"/>
      </a:lt1>
      <a:dk2>
        <a:srgbClr val="040430"/>
      </a:dk2>
      <a:lt2>
        <a:srgbClr val="E5EEFF"/>
      </a:lt2>
      <a:accent1>
        <a:srgbClr val="0157FF"/>
      </a:accent1>
      <a:accent2>
        <a:srgbClr val="32CDF2"/>
      </a:accent2>
      <a:accent3>
        <a:srgbClr val="28C4C8"/>
      </a:accent3>
      <a:accent4>
        <a:srgbClr val="5114EA"/>
      </a:accent4>
      <a:accent5>
        <a:srgbClr val="7A14EA"/>
      </a:accent5>
      <a:accent6>
        <a:srgbClr val="9814EA"/>
      </a:accent6>
      <a:hlink>
        <a:srgbClr val="0563C1"/>
      </a:hlink>
      <a:folHlink>
        <a:srgbClr val="954F72"/>
      </a:folHlink>
    </a:clrScheme>
    <a:fontScheme name="0001主题字体——科技风">
      <a:majorFont>
        <a:latin typeface="微软雅黑"/>
        <a:ea typeface="汉仪雅酷黑-65J"/>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rmAutofit/>
      </a:bodyPr>
      <a:lstStyle>
        <a:defPPr>
          <a:lnSpc>
            <a:spcPct val="140000"/>
          </a:lnSpc>
          <a:defRPr lang="zh-CN" altLang="en-US" sz="2400" kern="100" dirty="0">
            <a:solidFill>
              <a:srgbClr val="FFFFFF"/>
            </a:solidFill>
            <a:effectLst/>
            <a:latin typeface="+mn-ea"/>
            <a:cs typeface="江城圆体 400W" panose="020B05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简约风教育教学毕业答辩">
  <a:themeElements>
    <a:clrScheme name="自定义 419">
      <a:dk1>
        <a:sysClr val="windowText" lastClr="000000"/>
      </a:dk1>
      <a:lt1>
        <a:sysClr val="window" lastClr="FFFFFF"/>
      </a:lt1>
      <a:dk2>
        <a:srgbClr val="022144"/>
      </a:dk2>
      <a:lt2>
        <a:srgbClr val="F0F8FF"/>
      </a:lt2>
      <a:accent1>
        <a:srgbClr val="056EE1"/>
      </a:accent1>
      <a:accent2>
        <a:srgbClr val="F8AA5C"/>
      </a:accent2>
      <a:accent3>
        <a:srgbClr val="FA9E82"/>
      </a:accent3>
      <a:accent4>
        <a:srgbClr val="88C2FC"/>
      </a:accent4>
      <a:accent5>
        <a:srgbClr val="88A4FC"/>
      </a:accent5>
      <a:accent6>
        <a:srgbClr val="A488FC"/>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ECB019B1-382A-4266-B25C-5B523AA43C14-1">
      <extobjdata type="ECB019B1-382A-4266-B25C-5B523AA43C14" data="ewoJIkZpbGVJZCIgOiAiMzc2MDEzNjM3NzA0IiwKCSJHcm91cElkIiA6ICIyMTczMjAwMDkxIiwKCSJJbWFnZSIgOiAiaVZCT1J3MEtHZ29BQUFBTlNVaEVVZ0FBQllnQUFBUitDQVlBQUFCNmFkRUhBQUFBQVhOU1IwSUFyczRjNlFBQUlBQkpSRUZVZUp6czNYbDRWT1hkLy9IUFpDYjdRb0N3aDBVMENLS3lDUXFpV0RaWnJOUVZxMGpSYXA4cVB4OVFxQnUyUWkzV1hhdVA2Nk5XZVJRVUJCV1VyWWdJZ2dwQ0lpaUxnUkFnZ1NSTXlMN05kbjUvcEhPYW1CMlN6Q1R6ZmwwWEYyZm0zT2MrMzVtTWwrR1RPOS9iWWhpR0lRQUFBQUFBQUFCQXdBbnlkUUVBQUFBQUFBQUFBTjhnSUFZQUFBQUFBQUNBQUVWQURBQUFBQUFBQUFBQmlvQVlBQUFBQUFBQUFBSVVBVEVBQUFBQUFBQUFCQ2dDWWdBQUFBQUFBQUFJVUFURUFBQUFBQUFBQUJDZ0NJZ0JBQUFBQUFBQUlFQVJFQU1BQUFBQUFBQkFnQ0lnQmdBQUFBQUFBSUFBUlVBTUFBQUFBQUFBQUFHS2dCZ0FBQUFBQUFBQUFoUUJNUUFBQUFBQUFBQUVLQUppQUFBQUFBQUFBQWhRQk1RQUFBQUFBQUFBRUtBSWlBRUFBQUFBQUFBZ1FCRVFBd0FBQUFBQUFFQ0FJaUFHQUFBQUFBQUFnQUJGUUF3QUFBQUFBQUFBQVlxQUdBQUFBQUFBQUFBQ0ZBRXhBQUFBQUFBQUFBUW9BbUlBQUFBQUFBQUFDRkFFeEFBQUFBQUFBQUFRb0FpSUFRQUFBQUFBQUNCQUVSQURBQUFBQUFBQVFJQWlJQVlBQUFBQUFBQ0FBRVZBREFBQUFBQUFBQUFCaW9BWUFBQUFBQUFBQUFJVUFURUFBQUFBQUFBQUJDZ0NZZ0FBQUFBQUFBQUlVQVRFQUFBQUFBQUFBQkNnQ0lnQkFBQUFBQUFBSUVBUkVBTUFBQUFBQUFCQWdDSWdCZ0FBQUFBQUFJQUFSVUFNQUFBQUFBQUFBQUdLZ0JnQUFBQUFBQUFBQWhRQk1RQUFBQUFBQUFBRUtBSmlBQUFBQUFBQUFBaFFCTVFBQUFBQUFBQUFFS0FJaUFFQUFBQUFBQUFnUUJFUUF3QUFBQUFBQUVDQUlpQUdBQUFBQUFBQWdBQkZRQXdBQUFBQUFBQUFBWXFBR0FBQUJLUTllL1pvOHVUSm1qQmhnclp2Mzk1bzh5NWZ2bHlqUm8zU3RHblRsSm1aZVVaek5WV05BQUFBQU9CbE1RekQ4SFVSQUFEVXBxQ2dRRmRjY1VXMTU0S0NnaFFURTZPMmJkdXFUNTgrdXVpaWl6UnExQ2kxYjkrK21hdjBmMDZuVStQSGoxZCtmcjRrNmRaYmI5WHMyYk45WEpYdjNIUFBQZHEyYlpza3FYLy8vbHEwYU5FWnoya1loa2FPSEtuUzBsSkowdlRwMHpWcjFpeS9xaEVBQUFBQUttSUZNUUNnUmZONFBNck56ZFhodzRlMWJ0MDZMVnk0VUpNblQ5YkNoUXVWbFpYVmJIVWtKeWZydGRkZTA4TVBQOXhzOTJ5b1RaczJtZUd3SksxZXZWb3VsOHVIRmZsV3hSOGl4TVhGTmNxY0ZvdEZiZHUyTlI5MzZOQ2gybkVuVDU3VWh4OStxRHZ2dkZPRmhZWE5XaU1BQUFBQVZHVHpkUUVBQURSRVdGaVlSb3dZWVQ1MnVWekt6ODlYUmthR01qSXlKSld2bEYyeFlvVTJiTmlnK2ZQbmE5U29VVTFhVTNGeHNXNjY2U1pKVWtKQ1FwUGU2MHlzV3JXcTB1UHM3R3g5ODgwM3V1eXl5M3hVa1cvZGUrKzlhdHUycmR4dXQyYk1tTkZvODc3d3dndjY4TU1QRlI4ZnJ4dHZ2TEhHZSsvYnQwOVMrYXJqNXE0UkFBQUFBTHhvTVFFQThIc1ZXMHpFeDhmcjAwOC9yWFpjWm1hbTFxNWRxdzgrK0tEUzZ1RjU4K2JwMm11dmJiTDZpb3VMelpBMUlTRkJIM3p3UVpQZDYzVFo3WFpObkRoUkhvOUhJMGVPMU5kZmZ5MUpHajE2dEo1Kytta2ZWeGQ0cGsyYlpnYkVtelp0VW5SMHRJOHJBZ0FBQUJDb2FERUJBR2cxT25YcXBOLzk3bmRhdm55NXJyNzZhdlA1di8vOTc5cXlaWXNQSy9POTFhdFh5K1B4U0pLbVRKbWlybDI3U3BJMmI5NnN2THc4WDVZR0FBQUFBUEFoQW1JQVFLc1RFUkdoUng5OTFQejFmby9IbzhjZmY5emNPQ3dRZWR0TFJFWkc2dEpMTDlXRUNSTWtsYmZvV0x0MnJTOUxBd0FBQUFENEVEMklBUUN0MXAvKzlDZDkvLzMzU2tsSlVWWldscFlzV2FMYmJydXQyckZKU1VsYXQyNmRkdS9lcmJTME5KV1VsQ2d5TWxJSkNRbTY4c29yTldYS0ZObHNsZiszZWNNTk55Z2xKYVhTYzhuSnlSb3laSWo1dUdmUG5scXhZa1dsTVM2WFMxOTk5WlUyYnR5b3ZYdjM2dVRKazNJNm5ZcU5qZFg1NTUrdjY2Ky9Yc09IRDIra2QwSDY4Y2NmelRySGpCbWowTkJRVFo0OFdXKy8vYllrYWVYS2xabzZkV3FENXZ6KysrKzFidDA2N2RxMVMzYTdYUTZIUSszYnQxZnYzcjAxZnZ4NFhYWFZWZFZlZCtyVUtYM3d3UWY2K3V1dmxaNmVMcWZUcWM2ZE8rdUtLNjdROU9uVEZSc2JhNzUvblR0MzF1ZWZmMTdwK3UrKyswNTMzMzIzSk9uR0cyL1VBdzg4VUdPTml4WXQwai8rOFE5SjBwdzVjM1R6elRmWGVQNysrKyt2OFQzNDdydnZ0SExsU3UzZXZWdDJ1MTFXcTFYdDI3ZFh2Mzc5Tkg3OGVJMGVQYnJTK0Ztelpwa3RQRDc4OEVPZGM4NDVrcVFubjN4U1M1Y3VyVEsvdDMySzE3cDE2OHdONmVwYm95UVZGUlhwMDA4LzFiWnQyM1R3NEVIbDV1WXFORFJVY1hGeEdqSmtpS1pNbWFMKy9mdlhlUDNpeFl2MTdMUFBTdnJQKzJXMzI3Vmt5Ukp0MnJSSkdSa1pzdGxzU2toSTBMWFhYcXVKRXlmS1lySFVPQjhBQUFDQWxvR0FHQURRYWdVRkJlbk9PKy9VUXc4OUpLazhlUHRsUU94d09IVDMzWGNyTVRHeHl2WDUrZm5hdVhPbmR1N2NxYlZyMStxbGwxNVNXRmpZR2RXVWtwS2kyYk5uS3owOXZjbzV1OTJ1VFpzMmFkT21UWm8rZmJwbXpacDFSdmZ5cXJnNTNhUkpreVJKdlhyMVV0KytmYlYvLzM3dDM3OWZ5Y25KOWRwZ0x6YzNWNDg4OG9pKytlYWJLdWRPbkRpaEV5ZE9hT3ZXclpvd1lVS1ZRUDNMTDcvVS9QbnpWVmhZV09uNUkwZU82TjEzMzlXYU5XdjAybXV2bmM1TGJCS2xwYVY2NUpGSDlPV1hYMVk1bDVhV3ByUzBOQjA2ZEtoS1FPd0xYM3p4aFJZdVhGaWxYWWpUNlZSaFlhRlNVMVBOMWlzUFAveXdnb09ENjV3ektTbEpjK2ZPVlU1T1RxWG5FeE1UbFppWXFKMDdkK3JQZi81em83NE9BQUFBQU0yUGdCZ0EwS3FOR0RGQ1ZxdFZicmRieWNuSnlzcktVc2VPSGMzelpXVmxaampjcFVzWGpSZ3hRajE3OXBUTlp0T0JBd2YwMldlZnllMTJhOWV1WFhydHRkYzBlL1pzODlyZi8vNzN5c3ZMazlQcDFQUFBQeTlKNnRDaFE2VVErcGViangwNWNzUU1oL3YxNjZlaFE0ZXFjK2ZPS2lzcjA0NGRPN1J0MnpaSjVTdEhCdzhlYkc1K2Q3b2NEb2ZXclZ0bjFsWnhkZlBreVpPMWYvOStTZVVoOG4zMzNWZnJYSGE3WGJmZmZydFp2ODFtMDRnUkkzVGVlZWNwUER6Y0RJZVBIVHRXNWRxdFc3ZnFnUWNla052dGxpUjE2OVpOVjF4eGhUcDI3S2hUcDA3cHE2KytVbXBxcXU2Ly8vNHplcjJOYWNHQ0JXWTRIQnNicThtVEo2dEhqeDV5T3AxS1RVMDFWd25YMTdoeDQ5U3JWeTlKNVYvZmpJd01TZVVyamtORFE4MXhVVkZSRFpwM3hZb1ZXcmh3b2ZtNFY2OWVHamx5cERwMDZLREN3a0lsSlNWcHg0NGRrc3BYaStmazVPajU1NSt2ZGZWdlptYW0zbnp6VFpXVWxHank1TWs2NTV4elZGaFlxQysrK0VLcHFhbVNwRTgrK1VURGh3L1gyTEZqRzFRdkFBQUFBUDlDUUF3QWFOV2lvcUxVdTNkdkpTY25TNUtPSGoxYUtTQ1d5bHNaM0hmZmZmclZyMzZsb0tESzdma25USmlndSs2NlM1SzBmUGx5M1hYWFhXYVk1KzNqVzF4Y2JBYkVzYkd4ZGJackdEUm9rTzY3N3o2ZGQ5NTVsWjZmUG4yNlhubmxGYjMxMWx1U3BDVkxscHh4UUx4cDB5WVZGQlNZOVZaOGZWZGVlYVdlZi81NWVUd2VyVm16UnYvOTMvOWRaZFd2bDJFWWV2REJCODF3K054eno5V1RUejZwN3QyN1Z4bzNkKzVjclYyN3R0SjlDZ29LdEdEQkFqTWN2dkhHR3pWbnpweEs5NW81YzZaZWVlVVZ2ZlBPTzJmMGVodkw4ZVBIdFg3OWVrbFNYRnljM24vL2ZiUHRnNWZINDlIT25UdnJQZWZnd1lNMWVQQmdTZVdCdkRjZ3Z1YWFhNnI4SUtHK0RodzRvQ2VmZk5KOFBIdjJiTjF5eXkxVlBzYzdkdXpRM0xselZWaFlxQzFidG1qNTh1VzYvdnJyYTV4MzhlTEZpb3VMMDl0dnYyMkcycEwwaHovOFFYUG56alUzZlZ5OGVERUJNUUFBQU5EQ3NVa2RBS0RWaTQyTk5ZOVBuVHBWNlZ4NGVMZysvUEJEalJrenBrcW9Ka25EaGczVDBLRkRKWlVId1QvLy9QTVoxVEpreUJDOThjWWJWY0pocjl0dnYxMFJFUkdTcEI5KytNRU1WVTlYeGZZU0V5ZE9ySFN1ZmZ2MnV2amlpeVdWdnkvZTFjdlYyYmh4bzduU3VsdTNibnJqalRlcWhNT1NaTEZZTkhIaXhFcnY1Y2NmZjZ6czdHeEowdkRody9YQUF3OVVDYUt0VnF2dXVlZWVNdzdFRzh1aFE0Zk00NHN1dXFoS09DeVZ0ekR4ZmpaODVmWFhYNWZMNVpKVXZxTDkxbHR2cmZaelBIVG9VRDM2NktQbTQzLys4NSsxZnJZOEhvK2VlT0tKU3VHd1ZMNXEvTUVISHpSWEgrL2V2VHVnTjM4RUFBQUFXZ01DWWdCQXF4Y2VIbTRlL3pMTXN0bHNkZjVLZjU4K2ZjempFeWRPbkZFdE1URXgxUVo0WG1GaFllclJvNGVrOGxwLzJWTzJJZXgydTc3OTlsdEpVdS9ldlhYdXVlZFdHZVB0U1N5VnR4K295YkpseTh6amUrKzl0MEZ0RUZhdlhtMGUvOWQvL1ZldFkzLzN1OS9WZTk2bVZQR0hDdnYzN3pkRFdIK1NsNWVuelpzM1N5cHZaWEw3N2JmWE9uNzA2TkhxM2J1M0pDa2pJMFA3OXUycmNlekFnUU0xWU1DQWFzOTE3dHhaZmZ2MmxWUytzcnk2bGlJQUFBQUFXZzRDWWdCQXExY3haRzNidG0ydFl6MGVqMDZjT0tFZE8zWm94WW9WK3NjLy9xSHQyN2ViNTR1TGl4dTFObTgvMnkxYnRtang0c1Y2OHNrbmxaV1YxU2ozKyt5enorVHhlQ1JWWFQzc05YcjBhRE5BMzdKbGkzSnpjNnVNS1NzclUxSlNrcVR5bGgyalJvMnFkdzNGeGNVNmVQQ2dKS2xkdTNhNjRJSUxhaDNmcjErL2VzL2RsUHIwNmFQMjdkdExrbEpUVXpWejVzeGFBMVZmU0V4TWxHRVlrc3A3YmRkbkE4WGh3NGVieHovKytHT040d1lOR2xUclBONGZZa2d5VzVnQUFBQUFhSm5vUVF3QWFQVXlNelBOWTIvb1YxRnBhYWsrK2VRVGJkaXdRZnYyN2F2MVYrYTlnZHlaeU1ySzBySmx5N1JseXhhbHBLVFUrcXYrWjNLLzJ0cExlSVdGaGVsWHYvcVZWcTllTFpmTHBUVnIxdWkzdi8xdHBUSHA2ZWx5T3AyU3BMNTkrOWE2QXZxWDB0UFR6ZGR3OXRsbjF6bStQaUZuY3dnTkRkV2YvdlFuUGZ6d3cvSjRQUHIrKys4MWJkbzBEUnc0VURmZWVLUEdqQmxUWTcvbTVuTDgrSEh6K0p4enpxblhOVDE3OWpTUDdYWjdqZU1xcnFDdVRtUmtwSG5zL1d3QUFBQUFhSmtJaUFFQXJkcng0OGZOemNEQ3dzS1VrSkJRNmZ5aFE0YzBhOWFzU3EwakxCYUxPbmJzcVBqNGVIWHIxazBaR1JtVlZoR2ZpWC85NjErYVAzOStwUkRhWnJPcGE5ZXU2dGF0bTdwMzc2NXZ2LzFXUjQ4ZVBhUDc3Tm16UjZtcHFlYmpxNjY2cWw3WHJWcTFxa3BBWEhFRmRreE1USVBxS0N3c05JOVBkeU0yWHhrM2JweTZkT21pWjU1NVJudjI3SkVrSlNVbEtTa3BTWjA3ZDlZOTk5eGpibFRvQ3hYZjI0cUJiVzBxdGx1cGJYVjZRMzRJQUFBQUFLQmxJeUFHQUxScWE5ZXVOWStIRGgycTRPQmc4M0ZaV1ZtbGNIaml4SW02N3JycjFLOWZ2MG9yV1JjdFd0UW9BWEZ5Y3JJZWVlUVJ1Vnd1QlFjSGE4YU1HUm83ZHF6T091c3NXYTFXYzl5c1diUE9PQ0N1dUhxNElRNGNPS0RrNU9SS1FYckZsYklOM1pDc1l0QlluNVdtRGVuMTJ4aXJ1ZXR5L3ZubjY1MTMzdEd1WGJ1MGJOa3liZHk0VVM2WFN4a1pHWm8zYjU0T0hEaWdXYk5tTlhrZDFhbjRHUzBwS2FuWE5SWEh0YlRBSGdBQUFFRFRJQ0FHQUxSYWhZV0Zldi85OTgzSDExMTNYYVh6R3pac01NUGhjZVBHNlc5LysxdTE4elEwRkszSjRzV0x6UUIwenB3NXV1R0dHNXJrZmc2SFErdlhyNWRVSHU3V1o1VnJjbkt5RGh3NElLbDhzN281YythWTV5cTI1VGg4K0hDRGFtblRwbzE1N0YzSlhadVRKMC9XZWo0a0pNUThycXMvYzNYOWxFL1g0TUdETlhqd1lObnRkcjMrK3V0YXNXS0ZwUElmSG93ZlA5NG52Wk03ZE9oZ0h0ZjM2M0xreUJIenVHdlhybzFlRXdBQUFJQ1doNEFZQU5BcWVUd2V6WnMzend3SkJ3d1lvTXN1dTZ6U21JcWJkSTBkTzdiR3VaS1RrK3Q5MzlwV3RmNzAwMC9tOGJoeDQ2b2Q0L0Y0ekUzZFR0ZW1UWnZNamNPR0R4K3VCUXNXMUhsTlVsS1Nmdi83MzB1UzFxeFpvMW16WnBrcmg3dDI3YXE0dURqWjdYYWRPSEZDQnc0YzBMbm5ubHV2V3JwMzc2NndzRENWbHBicTBLRkRzdHZ0aW91THEzSDhOOTk4VSt0OEZWdGMxTFhLMnRzV29qSEZ4Y1ZwM3J4NWNydmQrdlRUVHlXVjEzd21BYkYzSThHR3FyaVIzTmF0VytWME9pdXRrSy9PdDk5K2F4NFBHVExrdE80TEFBQUFvSFdod1J3QW9OWEp6OC9YN05tejlmWFhYMHNxLzFYNnYvemxMMVhHVlZ5cFc5TkdjZW5wNmRxOGVYT3Q5NnU0cWpVbko2ZkdjUlh2VjFNcmhYWHIxcDN4eXRlVksxZWF4K1BIajYvWE5RTUhEbFMzYnQwa2xiOEc3M3ZuVlRIUWZ1R0ZGK29kYWxxdFZnMGRPbFJTZVJENjdydnYxamkycEtTazF2T1MxS05IRHpPNC91bW5ueXB0UUZqUnZuMzd0R3ZYcm5yVmVEb0dEeDVzSHAvTzE2dGlrRnZiWjZZMm5UdDMxb0FCQTh3NUZpMWFWT3Y0TDcvOFVvY09IWkpVSGk3SHg4ZWYxbjBCQUFBQXRDNEV4QUNBVnVQRWlSTjY2NjIzZE0wMTEyanIxcTJTeXNQYlo1OTlWcjE2OWFveXZ1S3YyQzlkdXJSS2FHdTMyelZuenB3NisrTGFiRGJGeHNaS2tyS3pzN1YvLy81cXgxVzgzK0xGaTZ1YzM3MTd0NTU0NG9sYTcxV1hreWRQNnJ2dnZwTlUvdHBIalJwVjcyc25UWnBrSHYreWgvR3R0OTZxaUlnSVNkTDI3ZHMxYjk0ODVlZm5WNW1qdExSVWI3enhScVhuYnJ6eFJ2TjQ4ZUxGV3Jac1daWHI4dlB6TlhmdTNFcWJCVlluT0RqWURHYzlIby8rOXJlL3llRndWQnB6NHNRSlBmamdnN1hPVTVldFc3ZHE2ZEtsTmZaTnJ2aERnM1BPT2FmQjgxZHNEK0g5cko2T1AvN3hqK2J4cTYrK3FzV0xGMWNiM3UvWXNVUHo1OCtYVk40WGV1Yk1tYWQ5VHdBQUFBQ3RDeTBtQUFBdFNuWjJ0aDU2NkNIenNkUHBWRjVlbm80ZlAxNmx4MjE4Zkx5ZWV1cXBHdHNoakJzM1RtKzg4WVk4SG8rU2twSTBkZXBVWFhubGxZcU5qVlZLU29yV3JGa2poOE9oU1pNbWFmWHExYlhXTld6WU1MUHY3OHlaTS9XYjMveEdrWkdST256NHNCNTc3REZKMHBWWFhxa2RPM1pJa3Q1OTkxM3QyN2RQbDF4eWlZS0RnL1hERHo5bzQ4YU5pbytQVjBKQ2doSVRFMC9yL2Zuc3M4L01nUERTU3k5VlpHUmt2YStkUEhteS92ZC8vMWVTOVBYWFh5czNOOWNNdmp0MTZxUkhIMzFVRHo3NG9BekQwUHIxNjdWdDJ6WmRmdm5sNnRXcmx5d1dpMUpUVTdWbHl4Ymw1K2ZyRDMvNGd6bnZpQkVqTkg3OGVQUDllZUtKSjdSeTVVcU5HREZDNGVIaE9ucjBxRFp1M0tpQ2dnTE5uRGxUTDcvOGNxMTFUcHMyemR3MGNOdTJiYnJoaGhzMGV2Um94Y2JHNnNpUkkxcS9mcjNjYnJkKy9ldGZuL1ptZllXRmhYcnl5U2YxeGh0djZMTExMbE5DUW9MQ3dzS1VuWjJ0elpzM2ErL2V2WktrTGwyNjFOcWVwQ2JEaGczVEYxOThJVWw2OGNVWGxacWFxdmo0ZU8zWnMwY1BQZlJRcGI3UGRjMXp4eDEzNk0wMzM1UmhHSHIyMldlMWJOa3lqUnc1VWgwNmRGQkJRWUdTa3BJcXJhYSs1NTU3S3JXbkFBQUFBQkRZQ0lnQkFDMUtTVW1KR1RUV0pDb3FTamZkZEpOdXZmVldSVVZGMVRpdVY2OWVtajE3dHA1NzdqbEpVbXBxcWw1Ly9YWHpmRWhJaUJZc1dGQ3Z6ZFh1dU9NT2JkNjhXYVdscGNyTnpkVTc3N3dqU2VyWnM2YzVac3FVS2RxNmRhdSsvUEpMU2VVcmNiMUJwMVFld2o3enpETjY4Y1VYNjd4ZlRUNzc3RFB6dUw3dEpieTZkKyt1Q3k2NFFIdjI3SkhMNWRMcTFhdDE4ODAzbStmSGpoMnJaNTk5VnZQbnoxZCtmcjRLQ3d1ckRjNnRWbXVWNStiUG42K3lzako5OWRWWGtxUzllL2VhSWF2WGRkZGRweGt6WnRRWkVGOTY2YVdhUG4yNjJWSWhMUzJ0VW51RjRPQmdMVml3b01iMkV3MlJrNU5UcVdWSFJiMTY5ZEp6enoxbnJxeHVpS3V1dWtwTGxpeFJhbXFxWEM2WHVlbWRwQWF2ZnI3cnJyc1VIUjJ0bDE5K1dRNkhRMGVQSHExMmhYcDRlTGptekptamE2NjVwc0gxQWdBQUFHaTlDSWdCQUMyYXQ3MUQyN1p0MWI5L2Z3MGJOa3dqUjQ2czk4clpXMjY1UlgzNjlOSDc3Nyt2UFh2MnFMQ3dVTzNidDlmUW9VTTFiZG8wSlNRazFObmJWWkxPUHZ0c3ZmMzIyM3IxMVZlVm1KaW8wdEpTeGNYRmFmVG8wZWFZb0tBZ1BmMzAwL3JrazArMGN1VktIVHg0VUM2WFMxMjZkTkhvMGFOMXl5MjNxRzNidHFmOVh1elpzMGVwcWFtU3BMQ3dNRjErK2VVTm5tUFNwRW5tNW02clZxMnFGQkJMMHFoUm83UnExU3A5OU5GSDJySmxpMUpUVTFWUVVLQ3dzREQxNk5GRHc0WU4wN1hYWGx0bDN0RFFVRDMzM0hQYXVIR2pQdm5rRSszZHUxY0ZCUVZxMTY2ZCt2WHJwK3V2djE0alJveW9kNTJ6WnMzUzRNR0R0V3paTXYzMDAwL20xMjNJa0NHNjlkWmIxYWRQbjNwOTNXb3lldlJvUGYzMDAxcXpabzFTVWxLVWxaVWxoOE9oMk5oWTllM2JWMlBHak5Ha1NaUE1mc2dORlJZV3BqZmZmRk92dlBLS05tL2VySnljSE1YRXhHakFnQUVOV3ZYdE5XM2FOSTBiTjA0ZmZmU1J2djMyVzZXbnA2dW9xRWhSVVZIcTBhT0hSb3dZb2V1dnYvNk1QbDhBQUFBQVdpZUxVZHQyNndBQUFNMXN5SkFoa3NvM1lmdjg4ODk5WEEwQUFBQUF0RzVzVWdjQUFBQUFBQUFBQVlxQUdBQUFBQUFBQUFBQ0ZBRXhBQUFBQUFBQUFBUW9BbUlBQUFBRUZLZkhJNmZINCtzeUFBQUFBTDl3ZWx0dkF3QUFBQzJJeStOUlZrbXhrdk56OUhOZWppNXNGNmVMTzNiMWRWa0FBQUNBenhFUUF3QUFvTlhLTFN2VHRxemoycEYxWE1lTGkzU3l0RmpGTHBjNmhJWDd1alFBQUFEQUx4QVFBd0FBb05Wd0c0WWNicmRTQ25LMS9IQ3lkdGt6VmVwMitib3NBQUFBd0c4UkVBTUFBTCt5YytkT1g1ZUFGcWJNN2RiUndueWxGUlZxZjI2MnZyZG42SGh4a1F6RDhIVnBBQUFBZ044aklBWUFBRUNMZEt5d1FOOWtwbXVuUFZNblNvcGtMeTJSaDFBWUFBQUFhQkFDWWdBQUFQZzl3ekRrTWd3NVBSNTlsM2xjbng5TDBiN2NiTG5yRVFnYmhpR0x4VkxwdVRLUFcwVXVaMU9WZTBZc2trS3RObGwvVVRNQUFBRFFGQ3dHdjNzSEFBQUFQMVhnZE9ob1liNE81dWRwOTZrcy9YVEtybHhIV2IydTlRYkQxUVhFL2l3dUxGeVRlL1RXamIzN0VoSURBQUNneVJFUUF3QUF3Sys0RFVNcEJibmFrWFZDUDV5eUs2TzRVSmtseGZXNzJKQU1xWHdaYmdzTGhpdHFGeHFtTnkrL1VoRzJZRitYQWdBQWdGWXV5TmNGQUFEUW1nMFpNa1JEaGd6UjVNbVRmVjBLZkdqUG5qMmFQSG15Smt5WW9PM2J0L3U2SEwvbk1RemxsWlVwdFNCZnlYazVPbFZXV3U5ckRZc2hXUXkxekZqNFAwNlZsWXBWSEFBQUFHZ085Q0FHQU1EUDNYVFRUVXBPVHBZa3JWNjlXcDA2ZGZKeFJXaW9OOTU0UXhrWkdaS2svL21mLzlHaVJZdDhYSkYvQ3c0SzBrVWRPdXVpRHAxMXNyUkVpZlpNN2JSbktxMm9RQ2VLQzFYc2N0VjRyYVdhYUxpbHRaZ0FBQUFBbWhNQk1RQUFxQ1E1T1ZsZmZQR0ZqaDQ5cXNjZmY5elg1Zmkxa3lkUGF1UEdqZHF3WVlPZWYvNTVSVVZGVlR1dWZmdjI1bkZjWEZ4emxkY3FkQWdMMS9qNFh2cFYxeDdLS0M3U3lkSmkvWERxcEw3TFBLNmpSUVh5MU5JdHJiWlErTXI0WHJxa1k5ZW1LUG0wN004OXBROVQ5dnU2REFBQUFBUWdBbUlBQUdBcUxpN1dUVGZkSkVsS1NFandjVFgrNzk1Nzc5VytmZnNrbGE5U3JXMWMyN1p0NVhhN05XUEdqT1lxcjFVSkRncFM5NmhvZFkrSzF1QzRUcnF0ei9uYW4zdEtueDA5cEMwWmFTcHp1MnU4dHJxZytLem9OaHJleVg4Q1lnQUFBTUJYQ0lnQkFBQ2FXSnMyYlRScjFpeGZsOUhxOUkxdHA3Nng3WFRYZVFPMXk1NnBKSHVXMG9zTGxWcVFwMXhIbWEvTEF3QUFBRm9FQW1JQUFBQzBhSkcyWUYzV09WNlhkWTdYcWJKU0hTOHUxTUc4SEczSlNOZlBlYWZrOUhoOFhTSUFBQURndHdpSUFRQUEwR3EwQ3cxVHU5QXduZDgyVHIvcGxhQ3NrbUt0UEhKUVg2UWZWWTZqMU5mbEFRQUFBSDZIZ0JnQTBHSWtKU1ZwM2JwMTJyMTd0OUxTMGxSU1VxTEl5RWdsSkNUb3lpdXYxSlFwVTJTelZmKy90dnZ1dTA5ZmZmV1ZKR254NHNVNjk5eHp0WC8vZmkxZXZGaTdkdTJTM1c1WFZGU1VCZzRjcU9uVHArdkNDeStzczU3YzNGeDkrT0dIMnJ4NXM5TFMwdVJ5dWRTNWMyZGRjY1VWdXZYV1d4VWJHOXVvcjc4bWl4Y3YxclBQUGl0Sm1qTm5qbTYrK1diWjdYWXRXYkpFbXpadFVrWkdobXcybXhJU0VuVHR0ZGRxNHNTSlZYcXkzbkRERFVwSlNhbjBYSEp5c29ZTUdXSSs3dG16cDFhc1dGRnREUnMyYk5Ebm4zK3V2WHYzS2pjM1YxRlJVVXBJU05ENDhlTjE5ZFZYMS9oMThYSTZuZnI0NDQvMXIzLzlTeWtwS1NvcUtsTDc5dTExOGNVWGEvcjA2ZXJWcTVmdXZQTk83ZHExUzVLMGF0VXFkZTFhdVgvc0w3L0dDUWtKK3Vpamo3UjA2VklkTzNaTUxwZExPM2Z1ckhUTnNXUEh0SHIxYW4zLy9mYzZmUGl3Q2dvS0ZCb2FxbTdkdXVteXl5N1R6VGZmWE9YcitPU1RUMnJwMHFWVlhzTVZWMXhSNmZHNmRldk1EZWtXTFZxa2YvempINUtrKysrL1gxT25UcTN4dlRoKy9MZysvdmhqYmQrK1hlbnA2U29vS0ZCVVZKUzZkdTJxU3k2NVJEZmNjSU02ZHV4WTQvV044WGxvVFRxR1IraU92aGRxUnAvemxWS1FwODBuanVubnZCeEZCNGY0dWpRQUFBREFMeEFRQXdEOG5zUGgwTjEzMzYzRXhNUXE1L0x6ODdWejUwN3QzTGxUYTlldTFVc3Z2YVN3c0xBNjUxeTJiSm1lZnZwcHVTdHNiSldUazZNdnYveFNtelp0MG9JRkN6UjU4dVFhcjkrMmJac2VlZVFSNWVYbFZYbytOVFZWNzd6empsYXZYcTNYWG51dEFhK3k4U1FsSldudTNMbkt5Y21wOUh4aVlxSVNFeE8xYytkTy9mblBmMjZVZStYbTV1cisrKyt2RXJ6bTV1WnF4NDRkMnJGamh6NzY2Q085K09LTFpsajZTMGVPSE5IczJiTjE5T2pSU3M5blpHVG8wMDgvMWJwMTYvVDN2Lys5d2JVOS8venpXcng0Y1kzblgzamhCYjMzM250Vk5wZHp1Vno2K2VlZjlmUFBQMnZWcWxWNjdiWFgxTE5uendiZnY2RU13OUNycjc2cWQ5OTlWeTZYcTlLNTNOeGM1ZWJtYXUvZXZYcnZ2ZmMwZS9ic1drUG1pcHJ6OCtEUGJFRkI2dE9tcmZxMGFhdDhoME90T0JNSEFBQUFHb1NBR0FEZzk4ckt5c3h3dUV1WExob3hZb1I2OXV3cG04Mm1Bd2NPNkxQUFBwUGI3ZGF1WGJ2MDJtdXZhZmJzMmJYT3QzWHJWcjM4OHN0cTE2NmR4bzhmcnk1ZHVpZ2pJME5yMXF4UmJtNnVETVBRNDQ4L3JpRkRocWh6NTg1VnJ0K3hZNGZ1dmZkZU04VHIzTG16Um84ZXJVNmRPdW5VcVZQYXVIR2pqaDA3cHZ2dnY3L3gzNHc2WkdabTZzMDMzMVJKU1lrbVQ1NnNjODQ1UjRXRmhmcmlpeStVbXBvcVNmcmtrMDgwZlBod2pSMDcxcnp1OTcvL3ZmTHk4dVIwT3ZYODg4OUxranAwNktEYmJydk5IQk1kSFYzcFhrVkZSYnJ6emp2TmxjYzlldlRRaEFrVDFLRkRCOW50ZHExYnQwNnBxYWs2Y09DQVpzK2VyWGZlZWFmS1N1S3NyQ3pkZWVlZHlzN09saVJGUlVWcDlPalJPdXVzczFSV1ZxYnZ2dnRPaVltSm1qZHZYb05XWk8vWnMwZUxGeStXMVdyVmhSZGVLS3ZWcXYzNzkxY2E4KzIzMzhvd0RFVkhSMnY0OE9FNjk5eHpGUlVWcGJTME5LMWF0VXE1dWJuS3lzclN2SG56OU41Nzc1blhqUnMzVHIxNjlaSlV2akk0SXlORGtqUnIxaXlGaG9hYTQ2S2lvdXBkcnlUOTVTOS8wZXJWcTgzSGd3WU4wcEFoUXhSL1RzcFRBQUFnQUVsRVFWUWRIUzI3M2E2dFc3Y3FKU1ZGRG9kRFR6MzFsSnhPcDZaTm0xYnJuS2Y3ZVdqdFlrSllQUXdBQUFCNEVSQURBRnFFenAwNzY3Nzc3dE92ZnZVckJRVUZWVG8zWWNJRTNYWFhYWktrNWN1WDY2Njc3cW9VMVAzU3E2KytxcUZEaCtxWlo1NnBGT0xObURGRE0yYk0wSWtUSjFSYVdxcmx5NWRyNXN5WmxhNHRLaXJTbzQ4K2FvYkQxMTU3cmY3MHB6OHBwRUxnZFBmZGQrdWxsMTZxRkNvMmw4V0xGeXN1TGs1dnYvMjJHV0pLMGgvKzhBZk5uVHRYVzdac01jZFZEQVFuVEpnZ1NTb3VMallENHRqWTJGcFhxVDd4eEJObU9EeGx5aFE5L1BERGxRTGcyMisvWFE4OTlKQTJidHlvZmZ2MmFmbnk1VlhtVzdod29Sa09YM2poaFhybW1XZlV2bjE3OC95ZGQ5NnAxYXRYYS83OCtUcCsvSGk5MzRmMzNudFA4Zkh4ZXZIRkY4M1Z2MFZGUlpYR2hJZUhhOWFzV2JyaGhoc1VIaDVlNmR5MGFkTjAwMDAzS1NjblIvdjI3ZE1QUC95Z0FRTUdTSklHRHg2c3dZTUhTeXB2ZGVFTmlLKzU1cG9xSVhwOUxWMjYxQXlIbzZLaTlOUlRUK25paXkrdU5HYldyRmxhdkhpeG5udnVPVW5TU3krOXBJc3Z2bGdKQ1FrMXpudTZud2NBQUFBQWdTT283aUVBQVBoV2VIaTRQdnp3UTQwWk02WktPQ3hKdzRZTjA5Q2hReVdWQjV3Ly8veHpyZlBGeHNicXFhZWVxckxDTXk0dVRuZmZmYmY1ZU1lT0hWV3UvZlRUVDVXWm1XbmU5K0dISDY0VURrdVN6V2JUdmZmZXE4c3Z2N3grTDdBUmVUd2VQZkhFRTVYQ1FHOU5Eejc0b05scmR2ZnUzU290UGYwTnV3NGVQR2dHbWhkY2NFR1ZjTmg3ejBjZWVjUnMrZkhML3NVSERoelExMTkvTGFuOGEvTENDeTlVQ29lOUprMmFaUDRBb0w3UzA5UDF6RFBQVkdvTkVSa1pXV25NODg4L3IrblRwMWNKaDZYeXo4Sk5OOTFrUHZiMlBtNEtaV1ZsZXZQTk44M0gxWVhEa21TeFdIVExMYmVZSWJ2TDVkS2lSWXRxbmJ1NVBnOEFBQUFBV2k0Q1lnQ0EzN1BaYkhYK3VuNmZQbjNNNHhNblR0UTY5cHBycmxGTVRFeTE1eXFHdXQ1ZndhL284ODgvTjQvdnZ2dnVXamYzcXRpZW9ia01IRGpRWE9uNlM1MDdkMWJmdm4wbGxmZTdQWGJzMkduZjU5TlBQeldQNzdqampobzNvV3ZUcG8yNTRkL0Jnd2VWbjU5dm5xdllUdUdXVzI1Um16WnRhcnpmelRmZlhLL2UwbDZqUm8ycWRXV3RwRHBiVmxUOFRIbFhDVGVGYmR1Mm1hdW9odzhmWG0wNFhOSHR0OTh1cTlVcVNkcTBhVk9sUHRxLzFGeWZCd0FBQUFBdEZ5MG1BQUF0anNmalVXWm1wdExTMG5UczJERWRPM1pNMjdkdk44OFhGeGZYZXYyZ1FZTnFQQmNWRmFXNHVEalo3WFlWRmhiS01Bd3pCSzY0T3JsZHUzYTY0SUlMYXIyUE4zeHJUclc5TnFtOFQvQytmZnNrU1FVRkJhZDlIKyttZEJhTFJkbloyWlhDM2w4cUt5c3pqNDhmUDI2Rzh6Lzg4SVA1L0JWWFhGSHIvVUpEUTlXN2QyL3QzYnUzWHZXTkdER2lYdU1xT25YcWxJNGRPMlorcm43NjZTZnpYRjJmcVROUmNYWHk2TkdqNnh3ZkZ4ZW5oSVFFN2QrL1g4WEZ4VXBKU2FreERHK3V6d01BQUFDQWxvdUFHQURRSXBTV2x1cVRUejdSaGcwYnRHL2Z2bHAvSGQ0d2pGcm5xbXZsYUVSRWhEbVAyKzAyVjhlbXA2Zkw0L0ZJa3M0KysrdzZhdzRKQ1ZGUVVKQjVUWE9vNjdWVmJMUGdkRHBQK3o3cDZlbVN5dCtqdi83MXIvVytybUlJNlYyeGFyUFpxclJBcUU1RFZoQlhiQzFSRThNd3RHblRKbjMyMldkS1NrcFNibTV1cldPYlNzWGV5dlg1WEVubHdhNTMwejI3M1Y1alFOeGNud2NBQUFBQUxSY0JNUURBN3gwNmRFaXpaczJxMURyQ1lyR29ZOGVPaW8rUFY3ZHUzWlNSa1ZGcEZYRnRxdXRqWEZGTmJTTUtDd3ZONDlQZGpLeXAxZlhhR2t2Rjk2SWhLb2JsM3JBNE1qS3kwZXYrWmIvaFh5b3NMTlRjdVhPcjlKbU9qWTFWZkh5ODR1UGpGUklTb3BVclZ6WnFYVFhWNGxWWDNWNFYreWFYbEpUVU9LNjVQZzhBQUFBQVdpNENZZ0NBWHlzcks2c1VEaytjT0ZIWFhYZWQrdlhyVjJsRjZhSkZpK29kRUordWltRmJmVlpidXQzdVpsMDkzSnpDd3NKVVdscXFrSkFRZmZQTk4yYzBWMzFYcnJwY3JuclBXVnR2YUVsYXVIQ2hHUTVmY01FRm1qRmpoZ1lQSGx5cE4vWGV2WHViSlNDdStEbXVMZXl0cU9JNGYvMWhCUUFBQUlDV2dZQVlBT0RYTm16WVlJYkQ0OGFOMDkvKzlyZHF4OVhXY3FLeFZOeEVMUzB0cmM3eFdWbFpUVm1PVDdWcjEwN0hqeCtYdytHUTNXNVhYRnhjZytlSWlZbFJUazZPaW91TGxadWJXMmM3aE1aNlB6TXlNclIrL1hwSlVwY3VYZlRhYTY5VjI3NmlPVDVUa3RTaFF3ZnorUERodzNYMnRwYWtvMGVQbXNkZHVuUnBrcm9BQUFBQUJBWis3eEFBNE5kKy9QRkg4M2pzMkxFMWprdE9UbTd5V3JwMzcyNEdpYW1wcWNySXlLaDEvTmRmZjkza05UV2wydnJ1OXUvZjN6emV1blhyYWMxZnNXL3V0bTNiYWgxNytQRGhPdC92K3FxNCtkeGxsMTFXWTIvamhuNm1UbmUxK01DQkE4M2pUWnMyMVRuZWJyZWJ0WG5ickFBQUFBREE2U0lnQmdENHRZcXJPTjF1ZDdWajB0UFR0WG56NWlhdnhXcTFhdWpRb1pMS3c5TzMzbnFyeHJGRlJVVjY1NTEzbXJ5bXhoWVNFbUllNStUazFEanU4c3N2TjQ4WExWcWtzckt5V3VmMWVEeFZXa1FNSHo3Y1BIN25uWGRxYlNIeDhzc3YxenAvUTFUOFROVjBUNWZMcFk4Kytxak91WUtEZzgzajJ0NnYybHgrK2VWbVQrSE5temNyTVRHeDF2SC8vT2MvemY4V3BreVpjbHIzQkFBQUFBQXZBbUlBZ0YvcjJyV3JlYngwNmRJcWdaN2RidGVjT1hNYTFKLzJURXlkT3RVOFhyRmloZjd2Ly82dnlrcmIzTnhjelprenAwVzJtTERaYkdhcmgrenNiTzNmdjcvYWNlUEdqVlBuenAwbGxhK21mdUNCQjJyY3VHN2Z2bjI2NDQ0N2xKMmRYZW41cTYrKzJneEdEeDA2cEQvLytjOVYyanE0WEM0OSsreXordkxMTHh0dHc3V0tuNmt2dnZoQ21abVpsYzQ3blU0dFdMQkFLU2twZGM1VnNUM0U2YTZram9tSjBiUnAweVNWLytCaHpwdzVWVGJQODU1Nzc3MzM5TUVISDBpUzR1TGk5TnZmL3ZhMDdna0FBQUFBWHZRZ0JnRDR0WEhqeHVtTk45NlF4K05SVWxLU3BrNmRxaXV2dkZLeHNiRktTVW5SbWpWcjVIQTROR25TSksxZXZicko2eGsrZkxqR2p4OXY5ckI5NFlVWDlQbm5uMnZreUpHS2pvN1dzV1BIdEdIREJoVVVGR2ptekptTnV2SzF1UXdiTnN4OGZUTm56dFJ2ZnZNYlJVWkc2dkRodzNyc3NjY2tsYStjWGJCZ2dlNisrMjY1M1c1dDJiSkZWMTExbGNhTUdhT3p6ejViVnF0Vm1abVordjc3N3l1MWRLZ29OalpXOTkxM254WXVYQ2hKV3I5K3ZSSVRFelZtekJoMTZ0UkpKMCtlMUZkZmZhWDA5SFFOSHo1Y3BhV2xkYTZ1clk4TExyaEFYYnAwMFlrVEo1U1hsNmVwVTZkcXlwUXA2dGF0bTA2ZVBLbDE2OVlwUFQxZDExeHpqVDcrK09NNjM2c3Z2dmhDa3ZUaWl5OHFOVFZWOGZIeDJyTm5qeDU2NkNHMWI5KytYalhkY2NjZFNreE0xUGZmZjYrOHZEejk4WTkvMUtCQmd6Um8wQ0JGUjBmcjVNbVQyclp0bTFKVFV5VkpvYUdoZXVLSkp5cjF4UVlBQUFDQTAwRkFEQUR3YTcxNjlkTHMyYlAxM0hQUFNTcGZyZnI2NjYrYjUwTkNRclJnd1lKRzYwOWJIL1BuejFkSlNZbTJiTmtpcWJ4WDdTLzcxZDU0NDQyYU1XTkdpd3lJNzdqakRtM2V2Rm1scGFYS3pjMDFXMlgwN05tejByaUxMcnBJenozM25PYk5tNmZDd2tJVkZCVG9rMDgrcVhiT3ZuMzdLaW9xcXNyejExNTdyZkx5OHZUeXl5L0xNQXlkUEhuU1hDSHJOWFRvVUMxY3VGQno1ODQxbnp1VDFjUTJtMDJQUGZhWTdybm5IcFdVbEtpZ29FRHZ2ZmRlcFRFMzMzeXpKazZjV0dkQWZOVlZWMm5Ka2lWS1RVMlZ5K1hTaWhVcnpITVBQdmhnZzJwNjhjVVh0WERoUW4zKytlZVNwTVRFeEdvRDhTNWR1dWp2Zi85N3ZUYXpBd0FBQUlDNkVCQURBUHplTGJmY29qNTkrdWo5OTkvWG5qMTdWRmhZcVBidDIydm8wS0dhTm0yYUVoSVN0R2pSb21hckp6UTBWQys4OElMKzlhOS9hZVhLbGRxN2Q2OVpVLy8rL1hYOTlkZnI0b3N2YnJaNkd0dlpaNSt0dDk5K1c2KysrcW9TRXhOVldscXF1TGc0alI0OXVzcllrU05IYXVYS2xWcTZkS20yYnQycW8wZVBxckN3VUdGaFllclVxWlA2OSsrdk1XUEc2TkpMTDYweDFMM3R0dHQweVNXWGFNbVNKZHE1YzZmc2RydGlZbUxVdTNkdlhYWFZWWm8wYVpLc1ZxdEtTa3JNYXlJaUlzN29OUTRhTkVoTGxpelJQLy81VDMzMzNYZXkyKzJLam81VzM3NTlOWFhxVkYxMjJXWGF1M2R2bmZPRWhZWHB6VGZmMUN1dnZLTE5temNySnlkSE1URXhHakJnZ0NJakl4dFVVMmhvcVA3NjE3OXE2dFNwK3ZUVFQ3Vno1MDZkUEhsU1pXVmxpbzJOMWJubm5xc3JycmhDdi83MXJ5djFQZ1lBQUFDQU0yRXhhdHVpSEFBQXdFOU1talJKbVptWnNsZ3MycjU5ZTZQMUpBYjh3VGVaeDdWZzE3Wkt6eTBmTjBXUk5uNFlBQUFBZ0tiRnY2d0FBSURmeThuSk1UZVRPK3Vzc3dpSEFRQUFBS0NSOEs4ckFBRGc5OWF0VzJjZVgzamhoVDZzQkFBQUFBQmFGM29RQXdBQW4zRTZuWFgyMDgzSnlkRmJiNzFsUHI3cXFxdWF1aXdBa01jdzVQSjQ1REk4Y25zTXVReVBQSVloUTVKUjRXK0x4U0tMWlA0ZFpMSElhckhJRmhRa215Vkl0cUFnQlZrc3ZuMHhBQUFBdFNBZ0JnQUFQblBYWFhkcDlPalJ1dnJxcXhVVkZWWGxmSEp5c2g1NjZDR2RPblZLa2pSa3lCQU5HalNvdWNzRUVBQWNIcmN5aTR0MHZMaElKNG9MZGFxc1ZEbGxwY3B6bENuZjZWQ2VvMHdPdDF0T2o4Zjg0ekk4c2xtQ0ZCejBuejhoVnF0aWdrUFVKaVJVTVNHaGlnMEpWZnZRY0hXT2lGVFhpRWgxaVloU2lOWHE2NWNMQUFCZ0lpQUdBQUErYytyVUtUMzc3TE42K2VXWE5XVElFUFhwMDBjUkVSSEt6OC9YanovK3FLU2tKSG4zMDQyTGk5TmpqejNtNDRvQnRDWXVqMGRKMlZuYW1wbXVmVG5aS25HN1ZPeHlxY1Rsa3N2dzFHOE93eU9YMjZNUzkzK2VPNkdpU21Oc0ZvdkNiY0VLdDlrVVliWHAzTmgydXFSalZ3Mko2MFJZREFBQWZJNkFHQUFBK0V4SVNJZ2txYlMwVkZ1M2J0WFdyVnVySFRkdzRFQTkvdmpqNnRTcFUzT1dCNkNWY1hzOEtuUTVsVnFRcDAzSGoybHpScHFLWE00bXY2L0xNRlRnZEtqQTZaQWtwUmJtYTExYXFxSnN3UnJScVp0R2RZblgyVEd4aWc0T2taVk5PQUVBUURNaklBWUFBRDd6MWx0dmFkMjZkZHEyYlp1U2s1Tmx0OXZsZERvVkZSV2xEaDA2YU1DQUFSbzdkcXlHRFJ2bTYxSUJ0R0F1ajBmN2M3TzEvV1NHZHRvemRiZ2dUNTUvLzNhQ0x4VzZuRnFmbnFvTjZVZlVLenBHZytNNmFVaGNaL1Z2MTE0aFFhd3NCZ0FBemNOaUdIN3duUkVBQUFBUXdMN0pQSzRGdTdaVmVtNzV1Q21LdE5XK2lTUHE5blB1S2IxM2NKOE81dWNvdDZ4VTlXc2M0UnNXU1cxQ1FuVk9URnROUytpbnZySHRmVjBTQUFBSUFLd2dCZ0FBQU5DcU9EMGVaWmVXNk9QVVpLMCtsaUtueDU5ajRmOHdKT1U2eXZTOVBVTkoyWm1hMkwyM3J1bVZvQTdoRVFxbTlRUUFBR2dpQk1RQUFBQUFXZ1hETUpSV1ZLZzF4MUswK1VTYTdHVWx2aTdwdExrTVE2dU9IdEsyekhTTjdCeXZTVDE2cTN0a3RJSXNGbCtYQmdBQVdoa0NZZ0FBQUFDdHdvNlRHWHJ6d0I2bEZSYklvOWJSU1MrN3JGUXJqeHhVWW5hbWJqMm52eTdyRXUvcmtnQUFRQ3REUUF3QUFBQ2d4VElNUTdtT01yMTNjSjgrUDNySTErVTBDVVBTMGNJQ0xVejZWbGZhZStsM0NmM1ZOalJNRmxZVEF3Q0FSa0JBREFBQUFLREYycHVUclhlVGY5U2VVM1pmbDlJczFxZWxLcTJ3UUxjbTlOZkF1STYrTGdjQUFMUUM3SFFBQUFBQW9NWHhHSWJXSER1c3g1TysxZTVUOWxiU1VLSnVocVNmY3JQMTFPN3RXblgwb0R4R29MeHlBQURRVkZoQkRBQUFBS0JGS1hXNXRQTElRYjEzY0s4Y0hvK3Z5L0dKVTJXbGVuM3ZEOG9yYytqYXN4SVVZUXYyZFVrQUFLQ0ZJaUFHQUFBQTBHSVVPaDE2NStjZnRlNVlxcHhHWUliRFhpN0QwQWNwKzJVdkxkWWRmUzlVVkhDSXIwc0NBQUF0RUFFeEFBQUFnQmFoeU9uVWl6L3UwdGNaNmZJRVRGT0oycms4SHExUE82SjhSNW51dTNBb0lURUFBR2d3ZWhBREFBQUE4SHZGTHFmZVA3aFhYMmVrRVE3L2drZUd2c2s2b1g4ZTJLTkNwOFBYNVFBQWdCYUdGY1FBQUFBQS9GcXB5NlUzOSszV3V2UlVCWFpUaVpvWmt0YW1wY3BsR0xxNzMwQ0YydmluSGdBQXFCOVdFQU1BQUFEd1d4N0QwS0tmZjlMYXRNTnlHNndjcm8zYk1QU3Y5Q042NjhBZWVYaXZBQUJBUFJFUUF3QUFBUEJMSHNQUTFzeDBWZzQzZ01jd3RDNHRWVjhlUDBwSURBQUE2b1dBR0FBQUFJQmZTc25QMWYvOS9KT0tYRTVmbDlLaWxIbmNXbkpvbnc3a252SjFLUUFBb0FVZ0lBWUFBQURnZHh4dXQ1N2I4NzJPRmhYNHVwUVdLYTJvVVAvejB5NDUzVzVmbHdJQUFQd2NBVEVBQUFBQXYrSTJQSHIvNEQ2bEZPVDV1cFFXN1ZCQm50NUovbEZ1Z3dZZEFBQ2daZ1RFQUFBQUFQeUdZUmphbTVPdHRXbUhmVjFLcTdEMldLcDJaOXRsMEk4WUFBRFVnSUFZQUFBQWdOOG9jYnUwK21pSzhoeGx2aTZsVlNoeU9mWDUwVU1xY05MSEdRQUFWSStBR0FBQUFJRGYrREhicmswbmp2bTZqRlpsVzJhNkV1Mlp2aTREQUFENEtRSmlBQUFBQUg2aDJPblU2L3QvRU0wUUdwZEgwcUxrbjFUaWN2bTZGQUFBNEljSWlBRUFBQUQ0aFMrT0gxVjZjYUd2eTJpVjBvc0x0WjYremdBQW9Cb0V4QUFBQUFCOHJ0RHAwT2RIRC9tNmpGYnQ0OVJrRlRvZHZpNERBQUQ0R1FKaUFBQUFBRDVsR0lZUzdWbktMQ24yZFNtdDJxbXlNbjJYZFVLR1FSTVBBQUR3SHdURUFBQUFBSHpLNmZGb1Q4NUpsYmpwa2R1VUhCNjNkcDg2cVZLMzI5ZWxBQUFBUDJMemRRRUFBQUFBQWx1aHk2a2tlNWJQN245KzJ6Z043OVJWQ1czYUtqNHlXcEhCd2JKWmdsVGlkaW1ycEZncCtibmFaYy9VdHN6MEZoK3UvcFJqVjY2alZPRzJLRitYQWdBQS9BUUJNUUFBQUFDZjJwK1RyYU5GQmMxKzMyRWRPdXUyY3kvUVdkRnRxajBmWlF0V1ZIUWI5WTV1bzdIZGVxclk1ZEtxb3dmMTRhSDlLbmFkL21ybld4UE8weTNubkZmbCtlV0hmOWIvN3Q5OTJ2UFdSM3BSb1E3azVxaExCQUV4QUFBb1I0c0pBQUFBQUQ2MStsaEtzOTdQSW1sbS8wSDY2MFVqYXd5SHF4TmhzMmxxNzc1NjQ3SXIxUysyM1duZCs5cGVDZFdHdzgzRmtQU3Y5RlNmM1I4QUFQZ2ZBbUlBQUFBQVBwTmRXcXp2N1puTmVzOTd6aCtzWC9jNCs3U3Zqd3NMMXhNWGoycFFTR3l6V0hSbjN3djFoMzREVHZ1K2pXV1hQVk1uMlJBUUFBRDhHd0V4QUFBQUFKL1psbm1pV2U5M2NjY3VtdFM5OXhuUEV4cGsxWjhHREZOd1VOMy9wT29WSGFOL2pCaWo2ODdxYzhiM2JReUdwSzJaeDMxZEJnQUE4Qk1FeEFBQUFBQjhacytwazgxNnY5K2UzYTllNDhvOGRXOUcxelVpU2xmM1BLZkc4d2x0MnVxUlFjUDF5c2p4T2pzbXR0NDFOb2VrN09aZHRRMEFBUHdYbTlRQkFBQUE4SWtTbDFPcGhYbk5kci8yb1dIcVcwZGJDSStrKzcvZHBCOXo3THE2NXptNis3eUJ0WTRmMjYybmxoLysyWHg4VGt5c2huWHNvbUVkdXRSNUwxODZtSityRXBkTDRUYitTUWdBUUtCakJURUFBQUFBbnpoZVhLUWlwNnZaN3RlL1hWeWRZNDRVNU9uSEhMc2s2Y3ZqUitvY2YxWjBHOFdGaFV1U3JqK3JqLzduMHJHYW50RGZyOE5oU1NwenUzV3NxTURYWlFBQUFEOUFRQXdBQUFEQUowNldGS3ZFN1d5MisvV01pcWx6akwyMHhEd3VjRHJsTVl3NnIrbjE3M21ETEpiVEw2NlpPZHh1WlJRWCtyb01BQURnQndpSUFRQUFBRFE3d3pDVTZ5aVR3MTEzcjkvRzBqRThzczR4cGU3S0s1cnIwNHU0M2I5WEVMY2tMc09qVTJXbE11b1JnQU1BZ05hTmdCZ0FBQUJBc3pNazVaU1Z5dFdNQVdXYmtOQTZ4L3h5eFhCOVZoQkhCNGVjZGsyKzRqWU1uU29ybFVjRXhBQUFCRHAySkFBQUFBRFE3RnllOGhXc3pTbWlpVFprQzdOYUpVbDdjN0sxNU5BKzJTeEJDcmZaMURZMFRQMWkyNnRkYUZpVDNQZE01WlNWeWVIMktOekd1aUVBQUFJWkFURUFBQUNBWnVjeVBNb3VLNmw3WUNNS0RySTJ5YnhXUzNuQSttT08zZHpnenN0bXNXak9oY1AwcTY3ZG0rVGVaeUtuckZRT2oxdmgvTE1RQUlDQXhvK0tBUUFBQURRN3A4ZWo3TkxtWFVGc2E2Sk41S3hCTmMvck1neTkrL09QVFhMZk01WGpLRlZaTS9hQUJnQUEvb21BR0FBQUFFQ3pjeHNlNVRtYU55QzJORkZBYkZIdDgyYVZGamZKZmM5VWdkTWhwOGZqNnpJQUFJQ1BFUkFEQUFBQWFIYUdJVGtDSkp6MEdJWmZ2bGFuMnkyakdUY0pCQUFBL29tQUdBQUFBRUN6TTJUSTZRbWM5Z1l1UHd5SVhZWkhIaEVRQXdBUTZOaU5BQUFBQVBCRFArWFlGV1p0K2QrdVg5aXVRN1hQRzRaL2hxWk54UitEV0pmSEl3OHJpQUVBQ0hndC96dE9BQUFBb0JYNnkvZGJmVjFDbzFnNzhmcHFuL2ZJUDlzdU5CVi9ER0pkSHNNUFkyc0FBTkRjYURFQkFBQUFvUGtaa3RzUFE5TkE0alk4OUNBR0FBQUV4QUFBQUlDdmhWcXRDcmNGMWkvM1dTeVN6V0x4ZFJrQkxjZ1NKSXY0R2dBQUVPZ0lpQUVBQUFBZjZ4RVZvMHM3ZFZPWTFlcnJVcHFOUlJhRkJORHI5VWNoMWlBRkVkSURBQkR3QW11WkFnQUFBT0NINHNMQ2RkZDVBL1c3aFA1cUNWMTVEY09RWVJqeWVEeVYvbmE3M2VheFlSaUtpSWlvY1E2THhhS1FJS3VLNVdyR3lsRlJTSkJWUWVUREFBQUVQQUppQUFBQXdBOUUyb0lWYVF2MmRSblZjcnZkY3J2ZGNybGNjcnZkWmdEOG4vNjFsdkxOenF3MnFjS2k0TWl3OEJybnRLZzhvSVR2QkFleGdoZ0FBQkFRQXdBQUFKRE1zTmZqOGNqajhjamxjc25sY3BtUHoyVE82Z1JaTEFvSm91T2RMeEVRQXdBQWlZQVlBQUFBQ0RqZXRoQy8vT05kS2R5WTk2bEprTVdpc0FEYm1NL2ZoRmx0c2xvSTZRRUFDSFI4UndZQUFBQzBjdDRWd2Q0MkVkNFZ3WlhiUkRTKzJ1YTJXaXhxR3hMV1pQZHVUcDRtZkErYlVwdVFVQVd6aWhzQWdJQkhRQXdBQUFDMEl0N3cxOXNpd3VGd05Ha0lYSnZhVmlNSEJ3V3BmVmp6QnNSTkZlUzIxSUM0YldpWVFxMzBnUVlBSU5BUkVBTUFBQUF0bU52dHJ0UWl3cnRDMkZlaDhDOXJxNGt0S0VoeFlSSE5XSTNrT3MxZXluWE9helROdkUydGJXZ1lHd1VDQUFBQ1lnQUFBS0FsTVF4RFRxZlRYQ0hzYlJQaEQ0R3d4V0tSMVdwVlVGQ1FyRmFyckxXc1RnMlNSVzFEUXhWa3NUVGJDdHhpbDdQT01SWlphbjFjL2J5dTA2N0pWNElrdFEwSmxaVk42Z0FBQ0hnRXhBQUFBSUNmOGdhLzNoN0NEb2VqVVRlUmF5akx2OE5FYnhCYzhVOVFVSkI1dnI1enRRa0pWV2lRVlNYdTVnbFk4eHhsZFk2eEJsVitEYlo2OU9ndHFNZTgvc1lXRktTMm9XRU4rcG9CQUlEV2lZQVlBQUFBOENQZVZoSGVkaEhlRmhMTkxTZ295QXg5dlN1Q0svN2RHRHFGUnlyQ1ptdTJnUGhFY1ZHZFl5SnN3ZVp4Y0ZDUVF1cnhXck5LaTgrb0xsOEl0VnJWTFRMSzEyVUFBQUEvUUVBTUFBQUErSmpINDVIVDZaVFQ2VFQ3QnpkM0tGelRpdUNLcTRZYlc3ZUlLRVhhZ3BWZFZ0cm9jMWRuZis2cE9zZDBEbzgwajN0R3hkUTUzcENVV3BCL0ptWDVSR2lRVGQwajYzNTlBQUNnOVNNZ0JnQUFBSnFSdDFld054UnU3cllSM3REWGFyWEtack9aZjN3aElqaFlQYU5qZExTb29GbnV0OU9lb1J4SG1kcUdoTlk0cGt0RXBPNGZNRXlIOG5NMVByNVhuWFB1emNsV2dkUFJtR1UyaTk0eGJSUVpIRnozUUFBQTBPb1JFQU1BQUFCTnJHTGJDRy9yaU9aWUlleHREMUd4TllUTlptdHd2K0NtTkRpdWs3WmtwRGZMdmR5R29aV3BCL1c3UHYxckhUZTZhdytON3RxalhuTXVQM3lnTVVwcmRzTTZkdkYxQ1FBQXdFOFFFQU1BQUFCTndMdEN1R0lmWWUvcTRhYmtiUkZoczlsa3RWck5rRmhxbWpZUloycFloeTZ5cUx4VlEzTllsckpmVjNUdFhxLzJFWFg1TnV1RXRtVWViNFNxbXBkRjBpVUV4QUFBNE44YVozY0pBQUFBSU1CNSt3WTdIQTdsNStjclB6OWZ4Y1hGWmd1SnBnaUh2ZUZ2YUdpb0lpTWoxYVpORzhYRXhDZ3lNbEtob2FHVlFtSi9ESWNscVgxWXVBYkZkV3EyKzdrTVE0OG5mcXNjUjlrWnpYTWc3NVNlK1dGN0kxWFZ2QWEyNzZpNHNBaGZsd0VBQVB3RUFURUFBQUJ3bWd6RGtNdmxVbGxabVlxS2lwU2ZuNitpb3FJbUNZUzlmWU5EUWtJVUZoYW15TWhJUlVkSEt5WW1SaEVSRVFvSkNURlhDcmMwVjNYdjNhejNPMUtZcnpuZmJOU1J3dFBiWE83YnJCTzYvN3V2Vk9oeU5uSmxUYzhpMWF1M01nQUFDQnkwbUFBQUFBQWF5T1Z5eWVsMHl1bDBtaXVIbTRMRllsRndjTENDZzRQTnZzSCsxRCs0c1p3YjIwNWRJeUoxdkxpbzJlNTV2TGhJZjl5eVhsZDA3YTdmOU9xalBtM2FxclozMWVueDZNY2N1ejQ4dEY5SjJWbk5WbWRqNnhRZXFUNXQydnE2REFBQTRFY3NSbk0wUWdNQUFBQmFNTU13WkJpR0hBNkh5c3JLbWpRUXRsZ3NzdGxzQ2drSlVYQndjSlBjeDkrVXVWMTZkVytTMXFhbCtxeUc2T0JnblJVZHE4NFJrWW9KRGxHSTFhb3l0MXNGVG9leVNvcTFMeWRiWlI2M3orcHJMS083OXRELzZ6OUlFYmJBK0d3QkFJQzZzWUlZQUFBQXFJYkg0ekUzbVBQKzNSUnJLN3lieXYxeVk3bEFFaEprMVlEMkhmWGxpV01xYy9zbWhDMXdPclg3MUVudFBuWFNKL2R2RHNGQlFSclFyb1BDcmZ3ekVBQUEvQWZmR1FBQUFBQVZlSHNLZXp5ZUpndUZiVGFiZ29PRFpiUFpXbTNiaUlhd1dDd2ExTDZqT29WRjZHaFJnYS9MYWJWaVEwSjFjY2N1QWYxWkF3QUFWUkVRQXdBQUlLQjUyMGM0blU2VmxaWEozUVFyV0gvWk5vS0FycXJZMERCTjZ0RmJyKzM3d2RlbHRGcFRlaVlvTmpUTTEyVUFBQUEvUTBBTUFBQ0FnT1IydStWMnV5dHROdGVZdk8waWJEYWJiRGFiZ29LQ0duWCsxbWg4ZkMrdFRUdXMxSUo4WDVmUzZ2U0tpdEZWUFhyN3Vnd0FBT0NIK0M0VkFBQUFBY1hsY3Ftb3FFaEZSVVVxTGk2V3crRm90SERZYXJVcVBEeGMwZEhSaW95TVZFUkVoRUpDUWdpSDZ5bkNGcXpiKzF3Z0d5dXNHNVhWWXRHMGhQTVVabU45RUFBQXFJcnZFQUFBQU5DcWVjTmZoOE9oMHRKU2VUeWVScHZiWXJISVlyRW9KQ1JFSVNFaHNscXRqVFozb0xxZ1hRZGQzcVc3Tmg0LzZ1dFNXbzNobmJwcVFQdU92aTREQUFENEtRSmlBQUFBdEVwTjFVTEMyMCs0WXZzSWVnbzNuakNyVlZmM09GdUo5aXpsT0VwOVhVNkxGMlVMMXRVOXpsR1VMZGpYcFFBQUFEOUZRQXdBQUlCV3hlVnltWnZOZVR5ZVJndUdnNE9EelhZUjNqOW9mQmFMUlFsdDJtcHN0eDVhZHZoblg1ZlQ0bzJMNzZYK2JkdnpRd3dBQUZBakFtSUFBQUMwZUI2UFIwNm5zMUZiU0Znc0ZnVUZCU2swTkZUQndjRUV3czNJR2hTa1d4TE8wemVaeDVWV1hPanJjbHFzN2hIUnVxM1ArYkx5MlFVQUFMV3dHSTI5WFRNQUFBRFFEQXpEcU5SQ3d1MTJOOHE4M3JZUndjSEJzbHF0ckx6MG9ZTjVPWHJxaCswNldsVGc2MUphblBqSUtNMjlZS2o2dG0zdjYxS0EvOC9lZllkSFdlYjdIMzlQVFNVSkVub0VCSU1DSWlDZ0ZHa0tDeXJDQ2xoV2NVVmQxN1pud2JMNmMzWFhDOTNqaXE2OTR2RjRkamsyVkZqZ3hJSkVRTUFDU0EwU09wZ0VDQkFnZmZyTTc0OHhZMEl5eWFSTUp1WHp1cTY1ZUdhZSszbWU3OHdFWlQ2NTUzdUxpRWdUcDE4bGk0aUlpRWl6NHZQNWNEcWRsSlNVVUZKU2d0MXVyeHpHUGFzQUFDQUFTVVJCVkhjNGJEQVlpSXFLSWo0K25yaTRPR0ppWXRSYnVBbm9tWkRFYjg3dFE2eFpYM3lzRGF2UnhJeHp6aU0xc1cya1N4RVJFWkZtUVAvU0VoRVJFWkZtd2V2MTRuYTdzZGxzRGRKR29xeUZSSFIwTkJhTFJXRndFMlEwR0JqVCtXeDJuVDdKc3F6OTZLdVBOVE1BWXp1bjhLdVVIaGoxTXkwaUlpSWhVRUFzSWlJaUlrMld6K2ZEN1hiamRydHhPcDMxRG9ZTkJnTW1reW5RUXNLc21hbE5udEZnNExieisrUEJ4eGZaQjNHclExNVFKb09COFYyN2MwL2ZnUXFIUlVSRUpHVDZGN0dJaUlpSU5FbE9weE9IdzRIWDYyMlFZTmhxdFFiNkNtdkJ1ZVlseW1SbVZ1OExNQUNmWmgyZ1laWWhiRmtNd09WZHVuTmI3LzVFbWZReFQwUkVSRUtuZnptSWlJaUlTSlBnOC9udytYeTRYQzRjRGtlRDlCVXVheUZodFZvYnFFcUpsSGlMbFZ0Nlg4QUpXeW5yVCtTcTNVUTVCbUJndXc3YzJlZEM0aXo2V1JjUkVaSGFNZmg4K282V2lJaUlpRVNXMiszRzVYTGhjcm5xSFF5YlRDWXNGb3RhU0xSUXhTNG4vN043QjE4ZVBvU3JBWHBSTjNkbW81SHhYYnB4eC9rS2gwVkVSS1J1RkJDTGlJaUlTTVI0UEI3c2RqdHV0N3ZlYlNUTVpqTlJVVkdCRmhKYWRLN2xLbkc1V0h4b0R4OGQyTjJxUTJLVHdjQTFQVks1dnRmNXRGRTRMQ0lpSW5Xa2dGaEVSRVJFR2xWWkt3bWJ6WWJUNmF6MytVd21FN0d4c1pvdDNNcDRmVDRXSGR6RGgvdDNVZUoyUmJxY1JoZG50akN0UnlvM25Oc0hrMzRaSWlJaUl2V2dnRmhFUkVSRUdvWFA1OFB0ZHVOME9uRzVYTlRubjZGcUl5Rmx0dVFkNDMvMzdpUXovMlNyNlV0OFh1SlozSnphbHlIdE8wVzZGQkVSRVdrQkZCQ0xpSWlJU05pVkxUem5kcnZyRlF5cmpZU2N5ZXZ6Y2N4V3dqdTdNMWliZXpqUzVZVGRwUjI3Y3V0NUY5QTVOaDZqZnY1RlJFU2tBU2dnRmhFUkVaR3c4UGw4ZUR3ZWJEWWJicmU3WHVjeW04M0V4c1ppTXBrYXFEcHBpVlllenVLZmUzZHd3bGJhb21ZVEc0RGs2RmhtOWU3SDVWMjdSN29jRVJFUmFXRVVFSXVJaUloSWcvSjZ2UlZhU2RTVjJXekdiRFpqc1Znd21VeWFMU3cxOHZsOFpKY1U4WG4yUWRZY3plR2t3eGJwa3VydHJLaG9SblZLNFlxemU5SXR2bzFtRFl1SWlFaURVMEFzSWlJaUlnM0c0WERnZERyeGVEeDFiaVZoTXBtSWpvN0diRFpqTkJvYnVFSnBEUndlRDBkS2kxbHlhQzlmSGM3QzdmTkd1cVJhTXhrTWpPMThOdGVjazhyWmNRbEVhZmE4aUlpSWhJa0NZaEVSRVJHcE43ZmJUVWxKQ1Y1djNZTTRvOUZJVEV3TVZxdTFBU3VUMXN3SGJEOTVuSGQyN3lDbnBJaFN0NnZKdDU2SU5adEppV3ZEYmIwdllFQnlSelJmV0VSRVJNSk5BYkdJaUlpSTFJblA1OFBsY3RXN2xZVEZZc0Zpc1dDMVd0VkdRc0xDNWZXUW1YK0t6U2VPc2VYVWNmWVhuTWJkaEQ0R21Rd0dlaVVrTWJCZEJ3YTE2MERmdHNtYU1Td2lJaUtOUmdHeGlJaUlpTlNhMiszR2JyZmpkcnZyM0VyQ2FyVml0Vm94bVV4cUpTR053dTMxa3U5MDhGTnhJZXR5RC9QdHNjTVVPQjBScXlmQlltVkVwNjZNNk5DRmM5b2swallxR3JQK0xvaUlpRWdqVTBBc0lpSWlJaUh6ZXIzWWJEYWNUbWVkejJFMm00bUppY0ZzTmpkZ1pTSzE1L1o2Mlp4M2pGVkhzOWx4S2crbjE0UFQ0OEhwOWVCcHdJOUpKb01CcTlHRTFXVEVhalRScDIwN1JuZEs0ZUwybmJGcXByQ0lpSWhFbUFKaUVSRVJFYW1SeCtQQjVYTGhjRGpxMUdmWVlEQUUya2hZTEpZd1ZDaFNQeTZ2bDl6U0VnNlhGcE5iV3N3cGg1M1REanNGVGdlRkxpY0ZUZ2RPandlWDF4dTR1WDFlekFZakZtTzVtOGxFb2lXS1JLdVZCR3NVU2RZb2txTmo2QlFUUitmWU9Eckh4aXNVRmhFUmtTWkZBYkdJaUlpSUJPWHorYkRiN1RpZHpqb3ZRQmNWRlJWb0phRWV3OUpjZUh5K253TmhEMDZ2RjlmUHM0cDlQaDllbncrdkQ3ejRNR0xBYVBEL0VzVDQ4ODFxTkdFeEdyRWEvVE9HVFdvYklTSWlJazJZQW1JUkVSRVJxWkxiN2Fha3BLVE93YkRGWWlFbUpnYVRaa3VLaUlpSWlEUlphdndtSWlJaUloVTRuVTZjVGljdWw2dld4NWExa29pS2lsS1BZUkVSRVJHUlprRC9haGNSRVJFUndEOWoyR2F6NGZGNHFNdVh6S3hXSzFGUlVXb2xJU0lpSWlMU2pDZ2dGaEVSRVJGS1MwdHhPcDExQ29hTlJpT3hzYkZhZkU1RVJFUkVwQmxTUUN3aUlpTFNTbm05WGx3dUYzYTd2VTU5aHMxbU0xYXJGYXZWcWhuRElpSWlJaUxObEFKaUVSRVJrVmFvckoyRTIrMnU5YkVHZzRHWW1CZ3NGZ3RHb3pFTTFZbTBMRDZmVDc5RUVSRVJrU1pMQWJHSWlJaElLK0wxZW5FNEhOanQ5bG9mYXpBWXNGcXR4TWJHaHFFeWtlYk40L0VFWnVKN3ZWNDhIay9nWmpBWVNFeE1qSENGSWlJaUlsVlRRQ3dpSWlMU0NwUzFrM0E0SEhnOG5sb2RXeFlNVzYxV3pHYjk4MUdrS2lVbEpVSC9ibW4yc0lpSWlEUmwraGUraUlpSVNBdFhuM1lTVnF1VnFLZ29UQ2FUUWk0UkVSRVJrUlpJQWJHSWlJaElDK1h6K2JEYjdYVnFKMkUwR29tTmpjVmlzWVNoTWhFUkVSRVJhU29VRUl1SWlJaTBNRDZmRDRmRGdjdmxxdldzWWFQUlNGUlVGRmFyVlF2UWlZaUlpSWkwQWdxSVJVUkVSRm9RdDl1TjNXN0g3WGJqOC9scWRhelZhaVU2T2hxajBhaDJFaUlpSWlJaXJZUUNZaEVSRVpFV29HeldzTjF1cjNVd2JEQVlpSXVMVXpzSkVSRVJFWkZXU0FHeGlJaUlTRE5YTm12WTVYTFY2amlqMFJoWWhFN3RKRVJFUkVSRVdpY0Z4Q0lpSWlMTm1NMW13K2wwNHZWNmEzVmNWRlJVSUJoV093a1JFUkVSa2RaTEFiR0lpSWhJTStUMWVpa3BLYW5USW5TeHNiR1l6V1lGd3lJaUlpSWlvb0JZUkVSRXBEbngrWHc0blU3c2RudXRaZzBialVZc0ZrdGdFVG9SRVJFUkVSRlFRQ3dpSWlMU2JMamRibXcyVzYxbkRWdXQxa0F3ckZuRElpSWlJaUpTbmdKaUVSRVJrU2JPNS9QaGNya29MUzNGNS9PRmZGeFpPd21MeFJMRzZrUkVSRVJFcERsVFFDd2lJaUxTaExuZGJod09CMDZuczFiSFJVVkZxWjJFaUlpSWlJalVTSjhZcE1VWU9YSWtnd2NQNXJMTExxdTB6K2Z6TVhmdVhDNjk5RkwrMy8vN2YzZzhuZ2hVMkhUckVSR1Jwc2x1dDFOU1VsS3JjTmhrTWhFZkgwOU1USXpDWVJFUkVSRVJxWkZtRUVzRlJVVkZqQjA3dHNwOVJxT1JObTNhMEtWTEZ3WU9ITWpVcVZOSlRVMXQ1QXJyNXNjZmYyVFpzbVVBckZpeGdxdXZ2cHFSSTBlcUhoRVJhWks4WGk4bEpTVjE2aldzWUZoRVJFUkVSR3BEQWJHRXpPdjFVbEJRUUVGQkFabVptWHp3d1FkTW16YU5CeDk4a0tpb3FFaVhWNjJrcENTTVJtTmd0ZmQyN2RxcEhoRVJhWkljRGdjT2g2TlczeTR4bVV4RVJVVTErZjhmaTRpSWlJaEkwNk9BV0lLS2lZbXBNSnZZWnJOeDlPaFI5dTNiRi9qUXVuanhZdkx6ODNuMjJXY2pWV1pJVWxKU2VQYlpaMW16WmczRGh3L24vUFBQVnowaUl0S2tlTDFlU2t0TGNidmR0VnFJcml3WTFxeGhFUkVSRVJHcEM0T3ZOcDlBcE1VcjMySWlKU1dGcFV1WFZocVRsNWZISzYrOFFscGFXdUN4WjU1NWhzc3Z2N3pSNnF6S3lKRWpzZHZ0SkNZbXNuTGx5b2pXSWlJaVVoc2VqeWNRRG9mS2FEUVNHeHVMeFdJSlkyVWlFcXJDd3NLZ00vK05SaU9KaVltTlhKR0lpSWhJYURUVlJHb3RPVG1adVhQbk1tN2N1TUJqaXhZdGltQkZJaUlpelpQUDU4UGhjRkJjWEZ5cmNOaHF0UklmSDY5d1dFUkVSRVJFNmswQnNkVFpyRm16QXR0YnQyNnQxZGRoUlVSRVdydXlsaEtscGFXQm52UTFNWmxNeE1mSEV4c2JpOGxrQ25PRklpSWlJaUxTR3FnSHNkUlorYjY1WmJPZjJyUnBFM2hzekpneEZCY1hFeDhmejlkZmYwMXhjVEZ2dnZrbXExYXRJamMzbDRzdXVvai8rcS8vcW5UZTlQUjBQdjMwVTNidTNFbCtmajd4OGZHa3BxYnlxMS85aWlsVHBtQTIxKzNIdHFZV0ZHZlc2L0Y0V0xwMEtjdVdMZVBRb1VNQTlPN2RtMXR1dVlXUkkwZFdlTzdMbGkwakxTMk5uMzc2Q1pmTFJVcEtDaE1tVEdEbXpKbEVSMGMzU0QwQXExZXY1cE5QUG1IdjNyMFVGQlRRcmwwN1Jvd1l3ZTIzMzA2blRwMnFmZjVidDI1bCtmTGxiTisrblp5Y0hHdzJHM0Z4Y2FTbXBqSng0a1NtVHAwYTlMVU45YjFjdG13WmMrZk9CYUJmdjM0c1dMQ2cycG9PSHo3TWxDbFRBcS90Qng5OFVPMTRFWkdXd3V2MVVseGNYS3VGNk14bU0zRnhjZW8xTENJaUlpSWlEVW9Cc2RTWjBXakVZRENFTkhQWTZYVHloei84Z1l5TWpLQmo4dlB6ZWVpaGg5aTBhVk9seHpkdTNNakdqUnY1NUpOUGVQbmxsMGxPVHE1My9kV3gyV3c4OE1BRHJGKy92c0xqbXpadFl0T21UZHg3NzczY2R0dHRuRDU5bXZ2dXU2L1M4OXEzYngvNzl1M2o2NisvWnY3OCtjVEd4dGFySHJmYnpaTlBQbG1oN3pOQWJtNHVpeGN2SmowOW5iZmVlb3ZVMU5SS3h6cWRUdTY1NXg2MmJObFNhVjloWVdIZ09YM3h4UmU4OHNvclFRUHQ4dWNMOWw2T0h6K2VlZlBtWWJmYitmSEhIemw2OUNpZE8zY09lcTdseTVjSHRxKysrdXBxcnlzaTBoTDRmRDZjVGljMm15M2tiOTRZalVhaW9xSnEvTyt6aUlpSWlJaElYU2dnbGpyTHpjME5mTGlOam82dU1IdjRUTys5OXg0WkdSbkV4OGZUcjE4L1NrdExLOHhXTFNrcDRZNDc3dURBZ1FNQWRPdldqVW1USnRHK2ZYdnk4dkpZdm53NWh3NGRZdmZ1M2N5Wk00ZC8vdk9mZFo1SkhJcW5uMzZhOWV2WE0zcjBhQVlOR2tSeGNURmZmZlZWWUNieGE2Kzl4dENoUTNuMTFWZkp5TWlnUjQ4ZVRKdzRFYXZWeXBZdFcxaTNiaDBBTzNmdTVPMjMzK2FQZi94anZlcDU3YlhYU0V0TG8xZXZYb3dkTzViNCtIajI3dDNMbDE5K2lkdnRwckN3a01jZWU0d1BQdmlnMHN3eWg4TVJDSWM3ZCs3TWlCRWo2TjY5TzJhem1kMjdkNU9XbG9iSDQySHo1czI4K2VhYnpKa3pwOXBhcW5zdlkyTmp1Znp5eS9uMDAwOEIvMnp3bTIrK09laTV2dnp5UzhBL0srN0tLNitzOCtzaklpMkkxd3RlRDNqZDRQSDR0MzIrWDI1NHdRY1lBSXhnTVB4eU01ckFaUEwvYVRSREU1dHA2L1A1S0MwdHhlVnloUndPbTgxbVltSmkxRTVDUkVSRVJFVENSZ0d4MU5tS0ZTc0MyME9HREFrNnp1MTI4K0dISDNMcHBaZnluLy81bjhUSHh3UCtVTGpNMDA4L0hRaUhwMDZkeXAvLy9PY0tBZkJ0dDkzR0k0ODh3c3FWSzhuTXpHVFJva1ZjZi8zMURmMlVBQ2d1TGlZdExZM0hIMzg4MFA0QTRQZS8vejF6NXN6aHUrKytBK0MrKys3ajlPblRqQnMzanIvLy9lK0JoWUptelpyRisrKy96M1BQUFFmQWtpVkx1T2VlZStvY2FCY1hGN05nd1FKdXVlVVcvdkNIUDFRSWdLZE5tOFpkZDkyRjIrMW0zNzU5Yk55NGtVc3V1YVRTT1RwMTZzVDk5OS9QdUhIaktnWElreVpONHU2Nzd3YjhpdzNlZmZmZFJFVkZWVmxMS08vbDFWZGZIUWlJdi9ycXE2QUI4YUZEaDlpN2R5OEFvMGFOSWlrcEtkU1hSRVJhRXJjTENrNUEvbkhJUHdIRnA2RzBFRXFMd0ZZRXRtTC9HSThMUE82Zi8vVDRRMkN6QlV6bW4yOVdpSTJIbURZUUV3OXhpUkNYQkVudG9XMUhTR3p2SHg4aEhvK0hvcUtpV3ZYcmo0cUtxdmMzVUVSRVJFUkVSR3FpZ0ZqcUpETXprN2ZmZmp0d2Y4YU1HVUhIMnUxMmtwS1NtRGR2WG9Xdng4YkZ4UUgrZGd5ZmZmWVpBUDM3OTY4VURvTi9CdFZqanozR3Q5OStpOTF1Wi9IaXhXRUxpTUVmbXBZUGg4dHErTk9mL3NTMGFkTUFPSDM2Tk1uSnljeWRPN2ZTS3ZJMzNIQUQ3Nzc3THNlT0hhT2dvSUNEQnc5VzJmNGhWTU9HRGF0eUZ2S2dRWU9ZUEhreVM1WXNBV0REaGcyVkF1S1ltQmdXTGx3WUNIUFBkUEhGRnpOMDZGQTJidHhJYVdrcGUvYnNvWC8vL2xXT3JlbTlCUDh2Q3pwMTZrUnViaTRaR1JuazV1WlcyUi81aXkrK0NHeXJ2WVJJSytOeHc2RWRzRzhySE5rSFR2c3ZONjg3dEhONFBlQThvMzl2d2ZHSzk0MG1zRWFETmNiL1orZWVrRG9ZdXZjQnM3Vmhua3NJSEE0SGRydTlWaTBsb3FPanNWb2JyMFlSRVJFUkVXbTltdFozTDZYSjh2bDhGQmNYazVHUndZc3Z2c2h0dDkxR2FXa3BBT1BHaldQVXFGSFZIbC9kWW0xTGx5NE5iUC91ZDc4TE90TTJNVEdSQ3krOEVQQ0h5b1dGaFhWNUtpRzU5dHBycTN5OGUvZnVGWHJxVHA4K3ZVSTRXc1pvTkhMUlJSY0Y3dWZrNU5Tcm5sdHV1U1hvdnJGanh3YTJmL3JwcDByN3pXWnowSEM0VE8vZXZRUGJSNDhlclhac2RlOGxnTUZnWVBMa3lZSDdYMzMxVlpYanl0cEx0RzNidHNLaWZ5TFNBbms5L2huQmgzYkE4ditCMS80REZyOEkyMWREWGc0VTVvRzlPUFJ3dURiWHRaZjR6NStYQXhscllQRUw4UHBzK09LLzRhY2YvYk9WdmFFdkZGZXJ5Lys4RUozTlpzUHI5WVowVE5sL3M2MVdLd2FESVN4MWlZaUlpSWlJbEtjWnhCSlVUazRPZ3djUHJuYk1KWmRjd3QvKzlyY2F6MVZkQUZpMktKM0JZT0RreVpPQjJjUlZjVGdjZ2UwalI0NlFrSkJRNDdYcm9sKy9ma0gzZGVyVUtSQ2lsZytCejlTeFk4ZkFkbkZ4Y2IzcUdUQmdRTkI5M2JwMUMyd1hGUlhWZUM2djE4dXhZOGZJeWNraE96dWI3T3hzTm16WUVOaGZGdndIRTBxWWUvWFZWd2RtbUtlbnAzUFRUVGRWMkw5cjE2NUFtSDNsbFZlR3RaKzBpRVNReHcySDk4TEJIZjV3K0VRMitFSUxTc1BLWVlPTXRiRGpHMGp1Q2owdWdGNERvSE92Qm10RDRmRjRLQzB0eGUwT1BmU09qbzRtT2pwYXdiQ0lpSWlJaURRcXBUSlNKNG1KaWN5YU5ZdVpNMmRXNm1sN0pvUEJ3TmxubngxMC8rSERod0gvTE9Vbm5uZ2k1QnBDQ1VQcklqWTJ0bExMaVBMS3o1NDk2Nnl6UWhwWG00Q2dxbnFDOVFTR2l1MGRYQzVYbFdQc2RqdExsaXdoUFQyZHpNeE03SFo3MFBOVjl4WG9tdDdMTWlrcEtRd2FOSWd0Vzdhd2ZmdDJqaDgvVG9jT0hRTDdseTlmSHRoV2V3bVJGaXIzQUh5ekZISVArbnNKMTZMM2JxUHhlZjJoOVlrYzJQa3RkT2dHSTMvdEQ0cnJ3ZVZ5WWJQWjhIaENtNWxjdnFXRXdtRVJFUkVSRVdsc0NvZ2xxT2pvNk1EaWN3YURnZGpZV05xM2I4L0FnUU1aUG54NHRXMEd5b3VOamEzMkEyOWRaOWVHK25YZDJxb3A4QTUxYkVOOXlLOU5QVlhadjM4L3MyZlBydEE2d21BdzBLRkRCMUpTVXVqYXRTdTV1YmtWWmhFSFU5TjdXZDdWVjEvTmxpMWJBSCtiaWQvODVqZUFQNEF1YXk5eC92bm4xNnMzczRnME1SNjNmNUc1OVovNlorZDZxdjZsVmRQamc1SUNPSmdCUCsyRUFXTmg4RVJJT011L0FGNm9aL0g1Y0RxZDJHeTJrUHNOV3l3V1ltSmlNSmxNZFMxZVJFUkVSRVNrWGhRUVMxREp5Y204OU5KTDlUNVBUWUZpZEhRMGRyc2RxOVhLZDk5OVYrL3J5UzhjRGtlRmNQaUtLNjVnK3ZUcDlPblRwMExBdjJEQmdwQUM0dHFFM3VQSGorZVpaNTdCYnJlVG5wNGVDSWkzYjk5T2JtNHVRS1dGQUVXa21mTDU0T1FSZjQvZlhSdjhJWEZ6NWZYQWxxOWc3MmJvUGNRZkZyZnJBaUg4OTg5Z01PQjJ1ME1PaDYxV2E2MSs4U1lpSWlJaUloSU9XcVJPSXE2c1RZUFQ2U1F2THkvQzFiUXM2ZW5wZ1hCNHdvUUovTzF2ZjJQUW9FR1ZabjlYMTNLaXJ1TGk0cmpzc3NzQTJMcDFhK0M5TFdzdllUYWJtVFJwVW9OZlYwUWk0T0IyV1BvcWJGclJ2TVBoOG9wUHc1WjBXUFlhN1BraDVNTnFhbE1FL20rR3hNYkdFaGNYcDNCWVJFUkVSRVFpVGdHeFJGejVCZUcrK2VhYkNGYlM4dXpZc1NPd1BYNzgrS0RqOXU3ZEc1YnJsKzh2L05WWFgrSDFldm5xcTY4QUdEMTZOSW1KaVdHNXJvZzBBcDhQaXZOaHhRSlk5QUtjT3RvMEZxQnJTR1V6bzVlOUJsLzh0Ly81MWpBNzJHQXdFQjhmSHpRa05wdk54TVhGWWJWYXcxR3hpSWlJaUloSXJTa2dsb2diUFhwMFlIdkJnZ1U0SEk1cXgzdTkzbm90K3RhYWxKOFpIR3l4cE1PSEQ3Tm16WnF3WEgvbzBLRjA2dFFKZ0JVclZyQnAwNmJBVEdLMWx4QnA1Zzd2OWM4YTNyWXEwcFUwam94MS9xQTRLek9rNFZXRndGYXJsZmo0ZU14bXMyWU9pNGlJaUloSWs2R0FXQ0p1d29RSmdSRHgwS0ZEUFB6d3cwRVhyc3ZNek9SM3Yvc2RKMCtlYk13U202MHVYYm9FdGovNjZLTkt3WHBlWGg0UFBQQkEyQUozZzhIQWxWZGVDZmg3RDVlMWwyalhyaDNEaHc4UHl6VkZKTXk4WHRpMkd2N3ZkVGl5cjhZWnRTMkh6eCtLZnpyZjM2TzRodG5TWll1N2xvWEJNVEV4Nmpjc0lpSWlJaUpOa2hhcGs0aXpXQ3pNblR1WGUrNjVCNC9IdzlxMWE1azhlVEtYWDM0NXZYcjF3bVF5Y2V6WU1YNzQ0UWQrL1BISFNKZmJyRXlZTUlHMzNub0xyOWZMMXExYnVmNzY2NWs0Y1NKSlNVa2NPSENBenovL0hLZlR5WlZYWHNsbm4zMFdsaHFtVEpuQ08rKzhnOGZqNGYvKzcvOEF1UExLS3pHYjlaOGZrV2JINVlEMW44SEd6OER0aW5RMWtWRlNBQ3ZmaDlJaUdEb1JyREZCaDVhMW0zQzVYRmdzRm9YRElpSWlJaUxTSkNtaGtTWmh5SkFoUFAvODh6ejY2S01VRnhkVFZGVEVraVZMcWh4Ny92bm5FeDhmMzhnVk5rODlldlJnenB3NVBQLzg4NEIvaHZiOCtmTUQrNjFXSzNQbnppVTNOemRzTlp4OTl0a01HRENBYmR1MkJXWXFsKzlOTENMTmhMMEUxaTZDakRYZ2FlVnRmcndlV0o4R1JhZGc3UFVRSFJkMHFNRmdVTDloRVJFUkVSRnAwaFFRUzVOeDZhV1hzbXpaTWo3NjZDTysrZVlic3JLeUtDNHVKam82bW80ZE85S3ZYejh1di94eVJvNGNpZEdvN2lpaHV1bW1tK2pkdXpmdnZmY2VHUmtaRkJjWDA2NWRPNFlPSGNyTW1UTkpUVTFsd1lJRllhM2g2cXV2WnR1MmJRRDA3ZHVYWHIxNmhmVjZJdExBN0NXdzRsK3crNGVXdHhCZFhYbmNzR01kMklyaGl0dXJEWWxGUkVSRVJFU2FNb1BQMTJxYUI0cEloSHp5eVNmOC9lOS9CK0RoaHgvbXV1dXVpM0JGSWhJeXB4MVdMNFR0cTF0UnYrSGFNTUNBc1RCNmhrSmlrVmF1c0xBdzZLTEFScU9SeE1URVJxNUlSRVJFSkRTYWhpa2lZYmRvMFNMQTMyOTYwcVJKRWE1R1JFTG1jc0NxRC8xdEpSUU9CK0h6dno2ckYvcGZMeEVSRVJFUmtXWkdBYkdJaEZWR1JnWjc5dXdCWU55NGNTUWtKRVM0SWhFSmlkY0w2eGI3dzA5djFUUGk1R2RlajcvZHhOY2YrMTgzRVJFUkVSR1Jaa1FCc1lpRTFYdnZ2UmZZdnZiYWF5TllpWWlFek9lRnpPOStuam1zd0RNa1BxLy85Y3I4WGlHeGlJaUlpSWcwS3dxSVJTUnNWcTFheFlvVkt3QVlQSGd3RjExMFVZUXJFcEdRSE0rRzc1YUJ3eGJwU3BvWHQ5UC91dVVlaUhRbElpSWlJaUlpSVROSHVnQVJhVmtlZXVnaHpqNzdiSDc2NlNkV3IxNE5RRlJVRkk4ODhraUVLeE9Sa0xpZDhQbmJjUHBZcEN0cG5rN253cGNMWU9aZndHeUpkRFVpSWlJaUlpSTFVa0FzSWcxcXpabzF1Rnl1d0gyTHhjSlRUejNGT2VlY0U4R3FSQ1FrWGc5OHV3eE9aRWU2a3VidFJCYXNXd1NqcndPanZxd2xJaUlpSWlKTm16NjFpRWlENnRxMUsyYXptZmo0ZU1hTkc4Zi8vdS8vTW5iczJFaVhKU0kxOGZuZ3AwekkrRHJTbGJRTTI3K0c3RjMrMTFWRVJFUkVSS1FKMHd4aUVXbFFpeFl0aW5RSklsSVhMZ2RzV3dtbFJaR3VwR1Z3MkdEclN1alFEV0xpSTEyTmlJaUlpSWhJVUpwQkxDSWlJcEM5Ry9adWlYUVZMY3ZlelhEb3gwaFhJU0lpSWlJaVVpMEZ4Q0lpSXEyZHd3YXJQZ0RVRHFGQitiend6V0p3MmlOZGlZaUlpSWlJU0ZBS2lFVkVSRnE3bmQvQzZkeElWOUV5blQ0R0dXc2pYWVdJaUlpSWlFaFFDb2hGUkVSYU0xdXh2MWV1aE0rbUw4RmVHdWtxUkVSRVJFUkVxcVNBV0JwVVJrWUdWMTExRlpNbVRXTERoZzJWOWk5WXNJREJnd2N6ZVBCZ0ZpNWNHSUVLNnk0L1A1OVpzMll4ZXZSb0ZpeFlFT2x5QlBqaGh4OENQMCtQUC81NHBNc1JhWDU4UHRpL0ZRcnlJbDFKeTFhUzczK2RmV3JoSVNJaUlpSWlUWTg1MGdWSTAxSlVWTVRZc1dOREhqOTU4bVRtenAwYnVQL1dXMitSbSt2L212S3JyNzdhb29MVXBVdVhrcEdSQWNETEw3L01qQmt6aUkyTmpYQlZJaUwxNEhGQjlpNXdPUnJuZWlZTDlPd1BQUWRDaDdNaE1SbXNNZjU5amxMSVB3RkhEOENCYmZEVGozVUxWSzB4MEdzQW5Ec0kybldGdUFTSWp2UDNBYmFYUUdFZUhONEhQKzMwUC9mRzRQNzVkVTY5Q0t6UmpYTk5FUkVSRVJHUkVDa2dsZ2JWcmwyN3dIWnljbktkemxGYVdzcTZkZXRJVDAvbm1tdXVZZmp3NFExVlhyMmNkZFpaZ2UzRXhFU3NWbXNFcXhFUmFRQ09Vamk4Ti96WE1SamdvZ2x3eVZVUWwxajFtTmdFLzYxTEx4Zzh3Ui9rZnZkL3NIME5vUzJlWjRDQjQyRDBESWlxNHBkMzBYSCtXMUlINk5ZWGhrK0JFem53emI5aDc2YjZQTHZRSE40RHBZVUtpRVZFUkVSRXBNbFJRQ3hCUlVkSE0yTEVpR3JIOU92WHI4TDkrKzY3ajdadDIrTHhlSmcxYTFhZHJqdC8vbnplZmZkZEFLNjQ0b282blNNY3JycnFLZ29LQ2poMDZCRFRwMC9IYk5aZkh4RnA1bzRjOEMraUZrN1JjVEJ0RG5STnJkMXhDY2t3OFZhNDRGSlkraXFVRkFRZmF6REMxRC80WitqV1J2c1UrUFYvK0hzd2YvVWVlRDIxTzc0MlRoL3p6NDVPNmhDK2E0aUlpSWlJaU5TQkVpNEpLams1bVdlZmZiWld4eVFtSmpKNzl1d3dWUlJaUnFPUm1UTm5Scm9NRVpHR3MyMVZlTTl2dHNEMUQwT0hiblUvUjlkVStNMmY0YjBuL1F2cVZXWFNiYlVQaDhzYmVCa1l6YkQ4bmJxZm95WStIK3hZQjMyR2hlOGFJaUlpSWlJaWRhQkY2a1JFUkZxam90TndNQ084MTdoMGV2M0M0VEp0TzhLNDMxUzk3NXorL2xuRzlYWGhhT2cvcXY3bnFjNmhIVkI0TXJ6WEVCRVJFUkVScVNVRnhDSWlJcTNSdnMzaFBYOTBuSDltYm8xOC9zWHlhdEp2SkhRNnAvTGpZNjZyK1ZpUEMzemVtc2VObWc3bU1QZVgzeHZtMTExRVJFUkVSS1NXMUdKQ0d0U0NCUXQ0NmFXWEFIam9vWWU0L3ZyclF6b3VQVDJkaHg5K3VOTGpEejc0WUlYN1R6MzFGQk1uVHF3MDd2ang0M3o0NFllc1c3ZU9vMGVQNHZWNjZkQ2hBME9IRHVYR0cyK2tSNDhlVlY3My9mZmY1N25ubmdQZ2dRY2U0TVliYitUNzc3OW4vdno1N05tekI3dmR6dno1OHhreVpBZzdkKzdrNXB0dkJ1Q3l5eTZyMUg1ajkrN2QzSGpqalFDTUdUT0c1NTkvSG9mRHdaSWxTL2owMDAvSnlzckM2WFJ5OXRsbk0ySENCR2JPbkVsMGRNMkxGYTFaczRabHk1YXhZOGNPVHA4K1RVSkNBdjM2OWVQNjY2OW4rUERoeko4L243ZmVlZ3VBeHg5L25DbFRwdFI0em1DMmJ0M0s4dVhMMmI1OU96azVPZGhzTnVMaTRraE5UV1hpeElsTW5UbzFhTy9sTVdQR1VGeGNUSHg4UEY5Ly9UVUFxMWV2NXBOUFBtSHYzcjBVRkJUUXJsMDdSb3dZd2UyMzMwNm5UcDFxckdmLy92MTgvUEhIZlAvOTk1dzRjUUt6MlV5UEhqMjQ4c29ybVRGalJwMmZwNGdBMmJ2RGUvNXpMZ1JMRFdGcjRVbDQ5d2wvNjRpcjdvVHpMNjUrZk44UmtIdndsL3RuZFliMloxZC96T1lWc09wRE1GbGc2cjMrR2NmQnhDVkI3OEd3ODd2cXoxa2ZQLzNvWDRSUFJFUkVSRVNraVZCQUxNMWVXbG9hVHovOU5EYWJyY0xqV1ZsWlpHVmxzV1RKRWg1ODhFR3V1NjdtV1dhclZxMnFGRXJYVlY1ZUhuUG16Q0V6TTdQQzQvdjI3V1Bmdm4yc1hyMmFOOTk4ay9qNCtDcVB0OWxzUFBMSUk2eGR1N2JDNDZkT25XTHQycldzWGJ1VzIyKy9IWlBKVk85YW5VNG45OXh6RDF1MmJLbTByN0N3a0UyYk5yRnAweWErK09JTFhubmxsUnFEYmJmYnpaTlBQa2xhV2xxRngzTnpjMW04ZURIcDZlbTg5ZFpicEtZR1g3VHFuWGZlNGMwMzM4VGpxYmhvMUk0ZE85aXhZd2NyVnF6Z0RXRm1tZ0FBSUFCSlJFRlUxbHR2cmNXekZKRUFodzN5Y3NKN2paUVFGcVhidS9tWHhlZDJyYTg1SU80MUFGYSs5OHY5SHYyQ2p3WC96T0d2UC9JdlB1ZjF3SnFQcXcrSUFYb09DRzlBZkR3TG5BNndSb1h2R2lJaUlpSWlJcldnZ0ZpYWhQUFBQNStISG5vSThJZTBHemR1Qk9DYWE2NnBFQ0wyNmRPbnduRkxsaXpoeVNlZkJNQmtNakYrL0hnR0Rod0lRRVpHQmw5KytTVnV0NXQ1OCthUm5Kek1aWmNGLzdxejNXN25pU2VlQUNBMU5aVjI3ZHB4OE9EQm9PT3I0L0Y0K05PZi9rUm1aaWJEaGcxajhPREJHQXdHMXE5ZkgzaHVtWm1adlBiYWExWE9uUFo0UE15ZVBadE5tellCL2dYeVJvNGNTZi8rL1RHYnplemN1Wk5WcTFieDMvLzkzOVdHcktGeU9CeUJjTGh6NTg2TUdER0M3dDI3WXphYjJiMTdOMmxwYVhnOEhqWnYzc3liYjc3Sm5EbHpxajNmYTYrOVJscGFHcjE2OVdMczJMSEV4OGV6ZCsvZXdQdFJXRmpJWTQ4OXhnY2ZmSURSV0xuVHpUdnZ2TU5ycjcwV3VOK3ZYeitHRFJ0R1FrSUNXVmxackZpeGdpMWJ0bEJVVkZUdjV5N1NLcDA2NGcrSnc2bGQxNXJIRkovK1pkc1d3dC9ucFBiK2hlL2NQN2VrU09wUS9majg0NytNQlRoNXRPWnJKS2ZVUEtZK1hBNy82MTlWdXd3UkVSRVJFWkVJVUVBc1RVSktTa3FnSGNXUkkwY0NJZXJJa1NNWk4yNWNsY2ZzMzcrZmVmUG1BWkNRa01EcnI3OWVJVUMrN3Jycm1ERmpCbmZkZFJkT3A1TjU4K1l4YXRRb0xCWkxsZWRidG13WmRydWRGMTk4a1ZHai9Bc1ZlVHdlWEs0UWVtT2U0ZHR2djhWb05QS1BmL3lqUXYyMzNub3IvL00vLzhPcnI3NEt3TktsUzduMzNuc3J6U0orNzczM0F1RncyN1p0ZWVXVlZ5cUY0N3QzNythUGYvd2plL2Z1clhWOVZlblVxUlAzMzM4LzQ4YU5xeFRhVHBvMGlidnZ2aHVBUllzV2NmZmRkeE1WVmZYc3QrTGlZaFlzV01BdHQ5ekNILzd3aHdybm1qWnRHbmZkZFJkdXQ1dDkrL2F4Y2VOR0xybmtrZ3JINzl5NWt6ZmVlQVB3QitPUFBmWVlVNmRPclREbTNudnY1YUdISHVLSEgzNm85L01XYVpYeVQ0RFRIdDVySkxhcmVZekxVVzdiR2NKSkRmNDJFQVVuL0hkajIxUS8zRlpTNmZBYTFYVE8rbks3L0srL0FtSVJFUkVSRVdraUZCQkxVQ2RQbnVTeHh4NEx1dDlpc2ZENDQ0ODNZa1VWelo4L0g2ZlRIeWc4OGNRVGxRSlVnQUVEQm5EampUZnl6My8razd5OFBOYXVYUnQwRm5GMmRqWVBQL3h3SUJ3Ry82emt1clJ3OEhxOTNIMzMzVldHMjdmY2NndkxsaTBqS3lzTGg4TkJSa1lHdzRjUEQreDN1VndzV0xBZ2NQL1paNSt0OHJtZGQ5NTVQUHZzc3czU1ppRW1Kb2FGQ3hjR2JYZHg4Y1VYTTNUb1VEWnUzRWhwYVNsNzl1eWhmLy9nWDlNZU5td1lmL3pqSHlzOVBtalFJQ1pQbnN5U0pVc0EyTEJoUTZXQStPMjMzOGJyOVM4bWRlZWRkMVlLaHdFU0V4TjU3cm5udVBiYWF6bCsvSGpJejFORUFKL1AzOWJCSFVvZ1d3OHhDVFdQOFpaYk9DNlVSZVRBdi9oZFdVQnNyYUdQKzVublBLdHp6ZWV2NGxzTkRjcmpodUo4Ly90Z0NDV3hGaEVSRVJFUkNhOHdmd3FTNXN4bXMvSDU1NTlYZTR1VXdzSkNWcTVjQ1VEZnZuMHJoTHBuS3IrdnFoNjdaZHEyYmN1MGFkTWFwRDZyMWNvTk45eFE1VDZqMGNqbzBhTUQ5dzhkT2xSaC8vZmZmOC9wMC82dlhROGJOb3hCZ3dZRnZjNkZGMTdJMEtGRDYxMnYyV3dPR2c2WDZkMjdkMkQ3Nk5IcXY2Wjl5eTIzQk4wM2R1ell3UFpQUC8xVVlWOVJVVkdnNTNKOGZIeGdVY0NxeE1mSGMrMjExMVpiaDdRQ1hvOC9jSlBRbFFYRVhrL05ZK3ZLWUtoNWdicTZLbjllVTlYZkNBbXFldzA5aXdIc0pUV1BxUStmRjBvTC9PK0RpSWlJaUloSUU2QVp4TklzYmRteUJkL1BINjdidFd2SFo1OTlGblRzcVZPbkF0czVPY0VYWmJya2trc3dteHZtcjhSNTU1MUhiR3hzMFAzZHUzY1BiSi9aUjNmYnRtMkI3VEZqeHRSNHJUNTkrZ1JhY2pRVXI5ZkxzV1BIeU1uSklUczdtK3pzYkRaczJCRFlYMXBhV3UzeEF3WU1DTHF2VzdkdWdlMHpuM3RHUmtaZzl2RHc0Y09EdHJFb1U5WE1hbWtGUEc1L2I5bWorK0hZUWVpU0NuMkcxM3ljK0hrOVVGb1kzbXZVTnJpdERXTzUvMDdYZGdadTN4QitUa0xwVTF4ZkpZWCtHZHcxellBV0VSRVJFUkZwQkFxSUphaVVsQlNXTGwwYTZUS3FkUGp3NGNEMjJyVnJBN05PYTFMZG9tYmxROXY2U2twS3FuWi8rZkQ0ekI3SFdWbFpnZTFRRnFDTGptNllnTUZ1dDdOa3lSTFMwOVBKek16RWJnL2VuOVJYemN5MzJOallhb1BkdUxpNHdIWjF6NzFYcjE0MTF0eFF6MTJhaWRJaTJMTUI5djdnYnpGUVd1VHZZUnNiUWlzRCtZWEg3WjlCSEU3RzJyZm1DZjNjNWI3OGRDSUh6TlhNVkQ1UjdwZUNuWHRDaDI3Qng1WTVkcWptTWZWVlV1RHZSYXlBV0VSRVJFUkVtZ0FGeE5Jc0ZSY1gxK2s0cnpkNGo4dnl3V1Y5bmJuSTI1a00xY3g2S3l6OFpXWmZtelpoWGl6cFovdjM3MmYyN05rVldrY1lEQVk2ZE9oQVNrb0tYYnQySlRjM3Q4SXM0bUJxZXU3VktSL2dKeVFvOUd2MTNDNXdsTUR4Yk5pK0NySjJobjlodGRhZ01RTGljUGJXTFgvdVZSK0VmdHpRSzBJYnQzOWJ6V1BxcXlRLy9EMmdSVVJFUkVSRVFxU0FXSnFsOGpOSC8rTS8vb05aczJiVis1elZoYmFSY3VZTTI2cTQzZlhyditwd09DcUV3MWRjY1FYVHAwK25UNTgrRlY3bkJRc1doQlFRMTBmNUJRSExGaUNzVG4yZnV6UkJUcnUvYlVUdVFUaVJEVGw3b09oa3BLdHFXYndlc05YdGwyek5WbkpYNkQyazVuRUZKeHBuQnJHOVJMMnpSWm9nbjg4WG1Femc4Zmo3dEh1OTNzQTNwOHJ2TnhnTStIeStDdCtxTWhnTW1FeW1LcjlwWlRBWUFyOEl0MXF0TmJiUkVoRVJFV2xNQ29pbFdUcnJyTE1DMitYYlRiUUU1ZHRUSEQ1OHVNWSt1OGVPSGF2WDlkTFQwd1BoOElRSkUvamIzLzVXNWJqcVdrNDBsTVRFeE1CMktPOXJibTV1T011UnhuVHlDT3o2SGc1bFFPRXBzQlg1Ri9PU01QQzF2bkJ5OUxXaHpXcmUvblg0YXdILzY2K2ZiNUd3S1Ivb2xuL000L0hnOVhyeGVyMkI3VE5EM3NaUS9oZmlJaUlpSWsyQkFtSnAwb0w5ZzcxZnYxOVdvdi91dSsvd2VyMzFhbTNRbEtTbXBySml4UXJBLzl6R2p4OGZkS3piN2E3M3JONGRPM1lFdHF1NzF0NjllK3QxblZEMDd0MDdzUDNkZDkvaDgvbXFuZG45elRmZmhMMG1DUU9mMXo5VDJPV0FBOXNnOHp2L2duTWhoWlkrNEl5ZkNYc3BGT2FGbzlMbUs2RWRsVjZuTXI1V0ZoQ2ZmUjcwR2xqek9KY0R0cTRLZnozd2MwRGN1SUdVU0V0VEZ2aVd6ZW90SC9hV3pmSTljMXRFUkVSRXFxYUFXSm9jcS9XWEJZZE9uejVkNVpnZVBYcHc5dGxuazUyZHpkR2pSMGxMUzJQS2xDblZudGZsY21HeFdCcTAxbkFZUG53NHI3LytPZ0NmZi80NXQ5NTZLeWtwS1ZXTy9mampqemx4NGtTOXJsZCtabkRaMXluUGRQandZZGFzV1ZPdjY0VGkvUFBQSnpFeGtZS0NBbkp5Y2xpK2ZEbVRKazJxY214bVppWXJWNjRNZTAzU2dFb0xJZmNBSE43ckQ0UlBaUHUvYWgrU2FqN1liLzdTZjVOZi9PRjFpSXF0ZWw5ckM0akgvU2EwY1Q4c3I4WFBZejFwQnJGSXJaU2Y4ZXQydXdQQk1CQ1JHY0FpSWlJaUxVM0xtSElwTFVyNzl1MEQyK3ZXcmF0eWpNRmdZT2JNbVlINzgrYk40K3V2cS81cXNOMXVaOEdDQmJ6d3dnc05XMmlZOU8zYmwvNzkrd1ArL3NEMzNYZGZsYTBVdnZqaUMxNTg4Y1Y2ejV6dTBxVkxZUHVqano2cTFOYzNMeStQQng1NG9GSDYvVm9zRnFaTm14YTQvOVJUVDdGeDQ4Wks0L2J1M2N2OTk5K3ZENFROZ2RjRE9idGg1YnV3OE8vd3hkdXc0VlBJM2xWekdPZno0UStHeTcvUFRhOVhlTFBqOC9uZmw5YmdnbEhRc1VmTjQwb0tZUDFuNGErbmpOZWpHY1FpWnlnL0U5anBkR0t6MlNndUx1YjA2ZE1VRkJSUVhGeE1hV2twVHFlelFxc0kvVnRBUkVSRXBQNDBnMWlhbktGRGh3YTIxNnhadzV3NWN4ZzRjQ0JIang1bHhJZ1JqQmt6Qm9EcDA2ZXpjdVZLMXE5Zmo5MXU1Lzc3NzJmQWdBRU1HemFNdG0zYlVscGF5cDQ5ZS9qbW0yOG9LaXBpNnRTcGtYcEt0ZmJvbzQveTI5LytGcWZUeVlFREI1ZytmVHFYWDM0NVBYdjJwTFMwbEEwYk5wQ1JrVUg3OXUwWk8zWXNIMy84Y1oydk5XSENCTjU2NnkyOFhpOWJ0MjdsK3V1dlorTEVpU1FsSlhIZ3dBRSsvL3h6bkU0blYxNTVKWjk5RnY0QTVmYmJiMmZGaWhYazVPUlFVbExDWFhmZHhmRGh3eGt3WUFBbWs0bWRPM2V5WnMwYWZENGZkOXh4Qi9Qbnp3OTdUVklQWldHazArNi8xZVlYRGVYYmkxVFJXVUxxb1RVRXhKWm9HRDBqdExGclB3RlgrUHVzQnlnZ2xsYXVyRDFFMlV6Z013TmZoYjRpSWlJaWpVc0JzVFE1NTV4ekRwTW5UeVl0TFEyQXRXdlhzbmJ0V2dBdXV1aWl3RGlEd2NEenp6L1BvNDgreXVyVnF3SFl0bTBiMjdadHEzUk9pOFhDZ0FFREdxSDZocEdhbXNvTEw3ekFRdzg5UkVsSkNYYTduVTgvL2JUQ21NNmRPL1A4ODgremF0VXZQVFByTXB1NFI0OGV6Smt6aCtlZmZ4NkFRNGNPVlFoZHJWWXJjK2ZPYmJRRjRXSmlZbmpqalRlNDU1NTd5TTdPQnZ6OWlMLzc3cnNLTlQzMjJHTjA3Tml4VVdxU2VqQ1pvVnRmLzYya0FJNGRyR09MaVo4cEtLNC9BMkEwdGZ5UWVNUVVpRXVzZWR6Ui9aQ3hOdnoxbEdjMGhiWm9ua2dMVVJZQ3Uxd3UzRzUzaGI3QUNvTkZSRVJFSWs4QnNUUkpmL25MWCtqZXZUdHBhV2tjUG55WTZPaG9ldlhxUmMrZVBTdU1pNDZPNXJubm51Tzc3NzRqTFMyTnJWdTNjdXJVS1h3K0h3a0pDZlRzMlpPTEw3NllxNjY2cXRtRmljT0dEV1B4NHNXOCsrNjdyRjI3bHR6Y1hNeG1NMTI3ZG1YOCtQSE1tREdEaElTRUNyTjY0K0xpNm5TdG0yNjZpZDY5ZS9QZWUrK1JrWkZCY1hFeDdkcTFZK2pRb2N5Y09aUFUxRlFXTEZqUVVFK3RSbDI2ZEdIaHdvVjg5TkZIcEtlbmMralFJVnd1RngwNmRHRFlzR0hjY01NTjlPalJneDkrK0tIUmFwSUdFSmNJUFFkQ2p3dkJWdVFQaDMvYUFidld3N0ZEMVFlVzFXVnBBOGI1Yi9JTGEwdzFPNDFnc3JUc2dMaHRSeGo4cTVySCtienc1Yi9DWDgrWlRHWXdxTXVYdER4bFlXL1pUR0MzMngwSWhadWJNeGZKclc3UjNOcU1xV2tCWGhFUkVaRklNUGowYTN1Ulp1MHZmL2xMSUNTZVAzOCtRNFlNaVhCRkluVnc4akRzV0FQN3R2ckRZNmM5OUVXOFJ2d2Fodjg2dlBXMUpFV240VjkvOWIvTzRSSVZDMzk4dmVaeFgvNEx0djM4TFlnTzNlQ1dKMm8rNXBQbjRHQkc5V09tM3c4OUw2ejVYRDhzaDFVZjFEeXVvY1cyZ1J2K0RPMDZOLzYxUlJwWTJRSnlaVzBpeXJlTGFHb01Ca1BnWmpRYUs5eXZha3paNDFXTkt6OCsyTFhLVlBWeFN5R3hpSWlJTkNXYVFTelN6R1ZtWmdhMmUvWHFGY0ZLUk9xaFhWY1k4eHNZZmcza0h2UzNvamlSRFlmM1FPSEpTRmZYc2hnTS9obXNMZFc1ZzBJTGg0dE93YnJGNGErbktpWUxHQlVPU2ZOVjFpN0M1WEkxdVhZUlplRnYyYzFrTWxVSWc4dkdsUC96ek8xdzFDUWlJaUxTbExYZ1Q0Z2lMZC9ldlhzNWVQQWdBQ2twS2JSdDJ6YkNGWW5Va3pVYXV2WHgzNXgyZjkvaTQxbnc0eHJJMlFNdVI2UXJiUDVhY2tCc3NzQmxONFkyOXN0L1JlN25TUzBtcEJueCtYeUJsaEZPcDdOQ0tOell6cHpSV3hZQWw5M0tnbUFSRVJFUnFaMFcrZ2xScEhsenVWeFlMSlpxeDNpOTNzRENjZ0JYWDMxMXVNc1NhVnpXYVArdGJVYzRiNmcvTE03ODF0K3p1T2dVT0d6Z2NVVzZ5dWJIWUFSTFZLU3JxTHZxWmloZWNpVWt0cS81SEpuZnc0SEtDNW8yR2t1VWY2RTZrU2Fxckg5dzJZSnk1UmVXYXl6bFp3R1gzY3JQRGc3VzhrRkVSRVJFYWs4QnNVZ1Q5T0tMTDJJMEdybnBwcHZvMUtsVHBmMm5UcDNpcWFlZVlzT0dEUUFrSlNVeFk4YU14aTVUcEhIRkpjS1FLK0NpWDBIQkNmK000bU1ISWFsNUxVQVpjVVlUeE1hSDl4cmhESktDblRzeEdTNlpYUFB4dGlMNDZyMkdyYW0yWXR1MDNGbmMwbXo1Zkw1QTJ3aTMyOTNvTFNOTUpoTm1zemt3RzdpcVhzQWlJaUlpRWg3NmRDTFNCRG1kVGhZdlhzd0hIM3hBLy83OTZkKy9QMGxKU2Roc052YnQyOGVHRFJ1dzIrMEFtTTFtbm5qaUNaS1NraUpjdFVnak1acWdiU2YvcmMvdzBCZXpFeitUeVIrMmg1UFhFOFp6dTZ0Ky9QS1pZSzcrbXhjQXBMOGIzZ1g2UWhHWENHWnJaR3VRVnErc2RZVEg0OEhoY09CMkIvbTcxWURLQjc1bGdYQlpLQ3dpSWlJaWthT0FXS1FKaW9yeWYvM2I1L094ZmZ0MnRtL2ZYdVc0VHAwNjhlU1RUM0xSUlJjMVpua2lUVWNvZ2FCVVpESkRYSmgvb2VSeCtVUGltdG9vMUdWV29OTmUrYkdlQTZEWHdKcVAzYmZaMzZJazB1S1N3S0tBV0NMRDQvSGdkcnR4dVZ4NFBKNnd0bzRvQzRMTCtnT1gzeFlSRVJHUnBrTUJzVWdUZE45OTl6Rmt5QkMrL3ZwcmR1N2N5ZEdqUjdIWmJNVEV4TkMyYlZ2Njl1M0xwWmRleXNTSkV6R2I5ZGRZUkdyQllJVFlCUCtmNFp4OVhWb0U4VFVFMGVVRDVGQmJMdGlLSzk0M1dlRHltMm8remw3aVg1Z3UwZ3lHWDE1L2tVWlN0c0NjMCtrTUxEZ1hydllSWlRPRExSWkxoVjdCYWhNaElpSWkwblFwV1JKcGdrd21FMlBIam1YczJMR1JMa1ZFV2hxRDRlY1dCeFp3T2NKM25mempOUWZFVWRIbHRtTnJQcWZYQThYNUZSOGJOaG1TT3RSODdGZnYraGM2akRTVDJmLzZLeXlUTUNvTGdNdmFSN2hjNFZuUXN5d0FMZ3VFeldhemdtQVJFUkdSWmtnQnNZaUlTR3ZUdGhORXhZUTNJRDU2QUZKNlZ6OG1zZjB2MjhsZGF6N255U01WWnowbmRZQkxycXo1T0VjcEpLZkE2R3RySHZ2OS8xWGR4cUtobUszUVZnc3JTbmo0ZkQ3Y2JuZUZGaElOcVh6TGlQSTNoY0lpSWlJaXpac0NZaEVSa2RhbVhSZi9qTjB6WitNMnBCL1h3ZEJKMVkvcE93SktDc0h0Z0tGWDFIek9mVnNyM3I5MG1yL0ZSRTJpWXVHU3Eyb2VCN0E1UGZ3QjhWbWR3M2QrYVpXOFhtK2xGaElOeVd3Mlk3VmFBek9FMVRKQ1JFUkVwR1ZSUUN3aUl0TGFSTWRDdTY3K0dibmhjaUlIZnRvSjNmc0dIMk15KzF0RWhNTHRoSzFmVlh3c05xSHU5VVZLaDI3KzExK2tucnhlTDE2dkY3dmRqdHZ0YnJCUXVDejhOWmxNV0sxV0xCYUx3bUFSRVJHUkZrNHJwSWlJaUxSR1BmcUYveG9yL3VVUGRodkMya1hobmZIY1dIb09pSFFGMHN5NTNXNXNOaHZGeGNVVUZ4ZmpjcmthSkJ3Mm1VeEVSVVVSR3h0TG16WnRpSStQeDJxMUtod1dFUkVSYVFVMGcxaEVSS1ExNnRVSVFlWHBZL0Q1ZjhOVnZ3ZWpxZTduMmJZYWZsamVjSFZGMHJtRElsMkJORk1PaHdPSHc0SFA1OFByOWRaOFFBZ01CZ05XcXhXcjFScFljRTZCc0lpSWlFanJveG5FSXRJb1JvNGN5ZURCZzduc3Nzc2lYVXE5TFZxMGlERmp4akJ6NWt5T0hUc1c2WEpFNmlhK0xmUzRJUHpYMmJVZS92MHkySXByZjZ6UEM5OHVoUy8vMmZCMVJVTDNmdENtYmFTcmtHYWtySVZFZm40K3BhV2xlRHllZW9YREJvTUJvOUdJeFdJaFBqNmVwS1FrWW1Oak1adk5nWUJZUkVSRVJGb2Z6U0NXQ29xS2loZzdkbXpJNHlkUG5zemN1WFBEV0pFMGxJS0NBcFl2WDg2MzMzN0xuajE3S0Nnb3dPbDBFaDBkVGJ0MjdlalZxeGNqUjQ1a3lwUXBtTTM2VDBNd1BwK1A1NTkvSHJ2ZFRtWm1KaDkrK0NHelo4K09kRmtpZFROd0hCemFFZjdySE5nRzh4K0V3ZVBod2pHUTJMNzY4WTVTMkxjRnZsdm1uNFhjSWhqZ2drc2pYWVEwQXo2ZkQ3ZmJqZHZ0eHVWeTRmRjQ2bjNPc2xEWWJEWUh3bUFSRVJFUmtUSktnYVRGMnJ0M0wxOTk5UlZaV1ZrODlkUlRrUzRub2o3NjZDTmVlKzAxaW9zcnorQXJMUzJsdExTVTdPeHNWcTllemNpUkkrbllzV01FcW95OFVINW1EQVlEYmR1MjVlalJvd0MwYjE5RDBDWFNsSFh1Q1FuSlVKZ1gvbXU1N1BCOW12L1c1aXhvbitML015cld2MWlkMCthZlpYd3FGNDRkZ2xCNnFuNzBUUGpyYmlpSnlkRDVuRWhYSVUyYzArbkVicmZqOVhvYnBLK3d4V0loT2pwYTdTTkVSRVJFcEZvS2lDV282T2hvUm93WVVlMllmdjBhWVpHak9pZ3RMZVdHRzI0QUlEVTFOY0xWUk5aTEw3M0VnZ1VMQXZkTkpoTTllL2FrWThlT0dJMUc4dlB6MmI5L1B5VWxKUkdzTXZKcTh6UHo0b3N2c25EaFFsSlNVcmp1dXVzYW96eVI4SWlLaFM2OUdpY2dMcS9vbFAvV21uUTlGMklUSTEyRk5ERStueTh3WTlodXQ5ZDd0bkJaQ0d5eFdJaUtpc0prcWtmdmJ4RVJFUkZwTlJRUVMxREp5Y2s4Kyt5emtTNUQ2dUdISDM2b0VBN2ZjTU1OL1BhM3Y2MDBROWpyOWJKNTgyYmVmZmRkelM0S3dibm5uc3Vqano0YTZUSkU2czlzaFc1OS9PMGMzTTVJVjlOeW1jeHdkaCt3UmtlNkVtbENQQjRQTHBjTHA5Tlo3MkJZTFNSRVJFUkVwRDRVRUl1MFlFdVdMQWxzVDVzMmpULzk2VTlWampNYWpRd1pNb1FoUTRZMFZta2kwaFFZRE5CcklHejZFazRlaVhRMUxWZHNndjkxMWkvZ0JQK3NZWnZOaHRQcHJIY2JDYlBaVEZSVUZHYXpXUzBrUkVSRVJLVE9OTDFBcEFVN2NPQkFZSHZDaEFrUnJFUkVtcXo0SkxndzlNVkpwUTRHVDRDNGhFaFhJUkhrOC9ud2VyM1k3WFlLQ2dwd09CeDFEb2ZMV2tna0pDUVFIeCtQMVdvTjlCZ1dFUkVSRWFrTHpTQ1dzRGwrL0RnZmZ2Z2g2OWF0NCtqUm8zaTlYanAwNk1EUW9VTzU4Y1liNmRHalI3WEhiOTI2bGVYTGw3TjkrM1p5Y25LdzJXekV4Y1dSbXByS3hJa1RtVHAxS21aenhSL2hhNis5dGtJb0N2NkZ4d1lQSGh5NDM3MTdkeFl2WGd5QTIrM21ra3N1QWFCbno1NTgvUEhIUWV2WnVYTW5OOTk4TXdCanhvemgrZWVmcjdCLzkrN2QzSGpqalJYMloyVmw4ZkxMTDdObHl4Ynk4L1A1L2U5L3o1MTMzbG5oT0x2ZHp1TEZpMGxQVCtmUW9VT1VsSlJ3MWxsbmNlR0ZGL0xyWC8rYTRjT0hWL3M2VmFmOFYxWUxDZ3JxZko3eTB0UFQrZlRUVDltNWN5ZjUrZm5FeDhlVG1wcktyMzcxSzZaTW1WTHBQWW5VTmJLeXNsaTZkQ25yMTYvbjZOR2pGQmNYazVTVVJKY3VYUmczYmh6VHBrMGpQajYrMWo4ekFMTm56MmJkdW5VQUxGeTRrSFBQUFRkb0hVZU9IT0hmLy80M0d6WnM0UERod3hRVkZSRWZIMCtYTGwwWU5td1kxMTU3TFIwNmRBaDYvUDMzMzgvWFgzOE53UHZ2djg5NTU1M0hybDI3ZVAvOTk5bThlVE41ZVhuRXg4Y3pjT0JBZnZ2YjMzTGhoUmZXK05xSVZOSi9GR1NzZ2J5Y1NGZlM4aVNud0lETElsMkZSSkRiN2NidGR0ZTdsWVRKWk1KaXNRUmFTWWlJaUlpSU5CVDk2MUxDSWkwdGphZWZmaHFielZiaDhheXNMTEt5c2xpeVpBa1BQdmhnbFF0OE9aMU83cm5uSHJaczJWSnBYMkZoSVpzMmJXTFRwazE4OGNVWHZQTEtLMFJITjgyZWpqazVPY3lhTmF2YVlEWXpNNU1ISDN5UTNOemNDbzhmUDM2YzlQUjAwdFBUdWVxcXEvanJYLzlhcHcrRHZYdjNadCsrZlFEOCs5Ly9adno0OFhXZVlaU2ZuODlERHozRXBrMmJLajIrY2VOR05tN2N5Q2VmZk1MTEw3OU1jbkp5eEs3aDhYaDQ2YVdYK1BERER5dDlFTS9MeXlNdkw0L3QyN2R6M25ubkJYNDVFQTQrbjQ4MzNuaURmLzNyWDdqZDdrclBKejgvbjUwN2QvTHV1Kzh5Wjg0Y3JyLysrcERPKy9ISEgvUHNzODlXZUc2blQ1OW0xYXBWckY2OW1ybHo1M0xWVlZjMTZIT1JWaUFxQnNaY0IvOStDYnoxNjRVcTVSaU5NUExYWUkyS2RDVVNBVjZ2RjV2TmhzdmxxbGNyQ2JQWlRFeE1UR0NXc0dZS2k0aUlpRWhEVTBBc0RXN0praVU4K2VTVGdIKzJ5L2p4NHhrNGNDQUFHUmtaZlBubGw3amRidWJObTBkeWNqS1hYVlp4WnBYRDRRaUV3NTA3ZDJiRWlCRjA3OTRkczluTTd0MjdTVXRMdytQeHNIbnpadDU4ODAzbXpKa1RPUGIyMjIrbm9LQUFsOHZGQ3krOEFFRDc5dTI1OWRaYkEyUGF0R2tUMXVkZjV1bW5uNmFnb0lDT0hUdlNzMmRQamg4L1h1RkQzYTVkdTdqenpqc3BLU2tCNEtLTExtTFVxRkhFeGNWeDZOQWgwdExTS0N3czVOTlBQeVUrUHA2SEhucW8xalZNbno2ZHp6NzdESUQxNjlmejZLT1A4dkRERDVPWW1GaXI4NVNVbEhESEhYY0VadHAyNjlhTlNaTW0wYjU5ZS9MeThsaStmRG1IRGgxaTkrN2R6Smt6aDMvKzg1KzFEclFiNGhvZWo0Y0hIbmlBdFd2WEJoN3IzNzgvUTRjT0pTa3BpZno4Zkg3NDRRZTJiOThlMkIrdW41bS8vdld2Z2RjZVlOQ2dRUXdlUEpnMmJkcVFsNWZITjk5OHc0RURCM0E2blR6enpETzRYQzVtenB4WjdUbS8rZVliWG52dE5jNDY2eXgrOWF0ZjBibHpaM0p6Yy9uODg4L0p6OC9INS9QeDFGTlBNWGp3WURwMTZsVHJtcVdWUytrTjV3NkVQWnRxSGl1aE9YZXdmeEZBYVZYS1drblVwOGV3d1dEQVpESVJIUjJOeFdKcDRBcEZSRVJFUkNwU1FDd05hdi8rL2N5Yk53K0FoSVFFWG4vOWRmcjArZVhEOFhYWFhjZU1HVE80NjY2N2NEcWR6SnMzajFHalJsWDY4Tk9wVXlmdXYvOSt4bzBiVjJrbDdrbVRKbkgzM1hjRHNHalJJdTYrKzI2aW9xSUMrd0JLUzBzRFlWOVNVbExJc3pNYnlvRURCOGpPenViM3YvODlkOXh4UitBNWxJWEJkcnVkUng1NUpIRC84Y2NmWjhxVUtSWE9jY3N0dDNESEhYZVFsWlhGd29VTHVlYWFhMGhOVGExVkhRTUhEdVMyMjI3am5YZmVBV0Q1OHVWOC8vMzMzSEhISFV5ZlBoMnIxUnJTZVo1Kyt1bEFjRHQxNmxUKy9PYy9Wd2huYjd2dE5oNTU1QkZXcmx4SlptWW1peFl0cXZWcjNoRFhtRDkvZmlBY1RreE01S21ubm1MWXNHR1ZyclZqeHc3aTQrT0I4UHpNZlBUUlI0RndPRDQrbm1lZWVhYlNiT1haczJmei92dnZCMXFWdlBMS0sxeHl5U1hWdnNkdnZQRUdRNGNPNVIvLytFZWdmb0JaczJZeGE5WXNqaDQ5aXQxdVo5R2lSZHg3NzcxMXJsOWFLVXNVWERRQkR1K0Rrb1pwU2RPcVJjWENSWmY3LzVSV3dldjE0bkE0Y0RxZGVMM2VPcDNEYURSaXRWcXhXQ3lZVENiTkZoWVJFUkdSUnFGRjZpU29reWRQOHRoamp3Vzl6WjA3dDlJeDgrZlB4K2wwQXZERUUwOVVDSWZMREJnd0lOQ3JOeTh2cjhKc1Q0Q1ltQmdXTGx6STVaZGZYaWtjQnJqNDRvc1pPblFvNEEvMTl1elpVKy9uMnRDeXM3TVpQMzQ4ZDk1NVo0WG5FQmNYQjhDeVpjdkl5c29DNE9hYmI2NFVEZ01rSnlkWG1EWDg3My8vdTA2MTNIdnZ2VHo4OE1PQkVMMmdvSUIvL09NZlRKMDZsWTgrK2dpWHkxWHQ4ZnYyN1F1RW5mMzc5NjhVM0lMLzY2K1BQZlpZb04xSCtYNjlvV2lJYTV3NGNZSUZDeFlFeHI3NjZxdFZoc01BRjF4d1FZMDlzT3ZLNFhEdzl0dHZCKzVYRlE2RGYzYllUVGZkRkFpaTNXNTNvUDVna3BLU2VPYVpaeXFFdytEL1dibm5ubnNDOXpkdTNGaWZweUN0bGNFQVhWT2gzOGhJVjlJeVhIQ3AvL1ZVd05jcU9Cd09pb3FLc052dGRRcUhEUVlEc2JHeHRHblRodWpvYU14bXM4SmhFUkVSRVdrMENvZ2xLSnZOeHVlZmYxN3RyYnpDd2tKV3Jsd0pRTisrZlJrMWFsVFFjNWZmZDJhdlliUFpYQ2tBTzFQdjNyMEQyMGVQSGczNU9UV20zLzN1ZDBIM0xWbXlCUEEvMTl0dnZ6M291S0ZEaHdabStWYlZremxVMTExM0hSOS8vREhqeG8wTFBIYjgrSEhtelp2SHIzLzlhMWF0V2hYMDJLVkxsd2EyZi9lNzN3VnRIWkdZbUJoWUlHM2Z2bjBVRmhhR1hGOURYR1BKa2lXQnNQdmFhNitsYjkrK0lWKy9JWDM3N2JlY1BIa1NnT0hEaDlmWTUvaTIyMjdEWkRJQnNIcjE2bW9YTUxybW1tdElTRWlvY3QvbzBhTUQyNGNPSGFwdDJTSitSaE9NbUFwdDFhS2tYdHF0ZGZQM0FBQWdBRWxFUVZSMmd0SFgrbDlQYWJGOFBoOHVsNHVpb2lKS1MwdnJGQXdialVhaW82TkpTRWdnS2lvcTBHZFlSRVJFUktReHFjV0VOSmd0VzdZRWV1MjFhOWV1UXYvVk01MDZkU3F3blpPVFUrMTV2VjR2eDQ0ZEl5Y25oK3pzYkxLenM5bXdZVU5nZjJscGFUMHJiM2pKeWNsQld3VVVGUlVGWmoxMzZ0U3AwZ3pxTTBWSFIrTjBPamw4K0hDOWF1cmF0U3YvK01jL3lNek1yTkNLSVRjM2x3Y2ZmSkRKa3lmejZLT1BWbW83VWJaZ25NRmc0T1RKazlXK3J3NkhJN0I5NU1pUm9HSG1tUnJpR3V2WHJ3ODhQbm55NUpDdUd3NmJOMjhPYkovWlg3c3FaVDhydTNidG9yUzBsQU1IRGdUOTJSazBhRkRRODhUSHg1T2NuRXhlWGg3RnhjWDRmRDZGREZJM2xpaVlmQmVrdlFHbmowVzZtdWJuckU1d3hSMWdWdC9ZbHN6bGN1RjBPdXU4QUozSlpBcTBrbEFvTENJaUlpS1Jwb0JZZ2twSlNha3dzN01tNVFQTXRXdlgxaGg4bGlrcUtxcjBtTjF1WjhtU0phU25wNU9abVluZGJnOTZmSDFXQmcrWDd0MjdCOTEzNU1pUlFNMDVPVG44NVM5L0NlbWNKU1VsZUwzZUt0dHUxRWFmUG4xNDhjVVgyYmx6SnkrLy9IS2dIVUZhV2hyNStmbTg4TUlMRmE1UjlyNzZmRDZlZU9LSmtLOVQxZnNhVEVOYzQrREJnNEQvUTNmNUdlYU43Y2lSSTRIdFhyMTZoWFJNdDI3ZDJMVnJGK0J2dXhJc0lFNUtTcXIyUExHeC9sNm5QcDhQajhkVDY0VUNSUUk2ZElPTHI0SlZINERURnVscW1nK3pCWVplQVozQzA4SkdJcy9uODFGYVdscm5ZTmhvTkJJVEV4Tm9JYUZnV0VSRVJFU2FBcVVIMG1DS2k0dnJkTnlaWDhuY3YzOC9zMmZQcnRBNndtQXcwS0ZEQjFKU1V1amF0U3U1dWJrVlpoRTNOV1c5aHF0UzE5Y0phSkNBdUV6ZnZuMTU4ODAzV2JSb0VVOC8vZlQvWisvTzQ2TzY3M3Yvdjgvc2l4WXdZTUJnQThaZ01QR0NqWW54N3JqWUdNZHg4dkQxbHVUbXRxbVRYeE1ucmR0c2JaSSs3blhUSmJlUDNxU1BKcjJ4a3p3U1grcTBObllTeHlZa0puakRZREE3aGdCbTMxY0JXbVkvMis4UGRhWVNrbVlremRGb1JubzlIdzg5R09tY09lY3JjVFNqOHo2ZjgvbktjUnl0WExsU0w3NzRvaDU2NktIQ2VsNzl2eGJqeFQ3eVlYRmRYWjFuUDZQKzZQaTlGRHNPT29wR280WEg2WFRQWVZ5cDc0dWdBWjd4K2RwNzZKNDZMRzFlTGxYaGhiaXFZeGpTakE5S0g3aWwvZWVISWNWeEhKbW0yZSs3bG53K244TGhzTUxoTUsvVkFBQUFxRG9FeFBCTWZ2SXdTZnJpRjcrb1AvekRQK3p6TnJMWmJLZHcrSjU3N3RFRER6eWdtVE5uZHRyK29rV0xQQStJUzFVQzlhVlNxTmpKWDhmdlk5NjhlZnIrOTcvZjYrME9oQWNlZUVCbno1N1ZVMDg5SlVsNi92bm5Pd1hFa1VoRW1VeEdvVkJJcTFldkhwQXhlTEVQdjk4djI3YUxWcHRYUXNmLzMySmhiMGNkMTZ1dnIvZDhURUMvK0h6U2JROUtyaTI5OTViazlOd2ZlOWp6K2Rzbjk3dnpFNFREUTR6cnVySXNTOWxzdHVTa3J0M0pCOE9oVUlpS1lRQUFBRlF0em1MZ21Rc3V1S0R3dUwvOWNwY3ZYMTRJaCtmUG42Ky8vZHUvMWV6WnN6dUZicEk4Q3dFRGdVQ2hLck5VbU5mUzB1TEpQa2VOR2xWNFhHNWZZYTg4OE1BRGhjY0hEaHpvOVBQTi83L21jamsxTlRVTnlQNjkyRWQrRzlsc2RsQW5MaHd6Wmt6aGNiN3RSU21IRGgwcVBCNC9mcnpuWXdMNkxSaVNibmxBdXVMRzlncFpkR1VZMHF3YjJ5ZWxDNFlIZXpUd2tPTTRTcVZTU2lhVGZRNkhEY05RSkJKUmZYMDlrODhCQUFDZzZoRVF3ek96WnMwcVBGNjllblcvWnZQZXRtMWI0ZkVmL01FZjlMamU3dDI3ZTczTlVwVy8rVW5PVHA0OFdUUjQzcnAxYTYvM1djeTRjZU1LWWVhaFE0ZEtUdEpYQ2VjSDhCMWJHWFQ4ZjEyMWF0V0E3TitMZlZ4MTFWV0Z4Mis4OFVaWjR5bW5yL1UxMTF4VGVQem1tMitXWEwrcHFhbHdQT2ZicUFCVkpSS1hibjlFdXZScVNRUmNuUmlHZE1rVjBoMlBTakdxLzRjSzEzVmxtcWJhMnRxVXkrWDZmQWRSTUJoVWZYMjlvdEVvd1RBQUFBQnFBZ0V4UERONThtUmRmUEhGa3FUang0OXJ5WklsSlo5emZrVk94NERXdHJ1L25mbm8wYU5hc1dKRjBlMkdRcUhDNDNQbnpoVmRkOHFVS1pMYVR3aDdDdlJTcVpSKytjdGZGdDFPWDl4NjY2MkZ4ei82MFk5S3J0K2YyMW9sNmEyMzN1clZlaXRYcml3OEhqOStmS2VmWDhleExscTBTTmxzdHVpMkhNZVJaVmw5R3FjWCs3anJycnNLajU5NTVobWRQWHUyVDJQb3l6RlR6SzIzM2xyb0tieGl4UXB0MnJTcDZQby8vZWxQQzhmNi9mZmYzKy85QWdNcUdwY1dma2E2NW5iSlQzY3FTZTAvaHcvY0l0My91QlNPRGZabzRCSExzcFJNSnBWSUpQcDhvVHNVQ2lrZWp5c2VqOHZ2OXcvUUNBRUFBQUR2RVJERE00Wmg2Sk9mL0dUaDgvLzl2LzkzandGbEpwUFJva1dMOU4zdmZyZlQxeSs2NktMQzQ4V0xGM2NKQVp1YW12U2xMMzJwWkFBWkNBUTBZc1FJU2RLWk0yZTBjK2ZPSHRlZE4yOWU0ZkgzdnZjOW5UeDVzc3RZdi9uTmIrcjA2ZE5GOTlrWGp6NzZhT0hrY2NtU0pYcjY2YWU3RGNSZDE5WHJyNyt1TDN6aEMvM2F6ei8rNHovcWYveVAvNkdsUzVjcW1VeDJ1ODdiYjcrdGIzLzcyNFhQRnk1YzJHbjUvUG56Tlc3Y09FbnQ3U2UrOXJXdjlUaXAzSTRkTy9UWVk0L3B6Smt6ZlJxbkYvdTQvZmJiTlhQbVRFbnQvK2VmKzl6bmRPREFnUzdQZDExWHk1WXQ2MUtGM3BkanBwaUdob2JDNzRIcnV2clNsNzZrZGV2V2RUdU9aNTk5VnM4OTk1d2thZlRvMFhyMDBVZjd0VStnSWlKeDZkYUhwR3ZuRXhMNy9PMC9oOXNmSmh3ZUlselhWVEtaN0ZjN0NiL2ZyL3I2ZXNWaU1RV0RRU3FHQVFBQVVIT0crUmtldlBiQUF3L285ZGRmMTd2dnZxdE1KcU8vK0l1LzBOVlhYNjBiYnJoQkkwZU9WQ3FWMHE1ZHU3UnExU3ExdGJWMXFaaWNQMysrZnZqREg4cHhIRzNldkZrUFAveXc3cjc3Ym8wWU1VTDc5dTNUYjM3ekcrVnlPUzFjdUZCTGx5NHRPcGE1YytkcTJiSmxrcVRISDM5Y0gvM29SeFdQeDdWLy8zNTk2MXZmS3F4My8vMzNhOUdpUlVva0VqcHg0b1FlZXVnaDNYMzMzWm80Y2FLYW1wcTBmUGx5blR4NVVnODg4SUIrL3ZPZmUvSnp1dXl5eS9UWnozNVdQL2pCRHlSSlAvemhEN1YwNlZMZGNjY2R1dWlpaTJSWmxnNGRPcVJWcTFicDJMRmpaYlVkMkxadG03WnQyeWFmejZmcDA2ZHIzTGh4aXNWaWFtbHAwZnZ2djkrcDUrOWxsMTJtVDMvNjA1MmVId3dHOWVTVFQrcnpuLys4Yk52VzIyKy9yUTkvK01PNjg4NDdOWFhxVlBuOWZwMDhlVkxyMTYvWDczLy8rMzZOMFl0OUdJYWhmL2lIZjlDblB2VXB0YmEyYXMrZVBYcm9vWWQwd3cwMzZJb3JybEFzRnRQeDQ4ZjF6anZ2Nk1pUkkzcjY2YWU3YktPM3gwd3BqejMybURadDJxVDE2OWVycGFWRmYvSW5mNkxaczJkcjl1elpxcSt2MStuVHAvWE9PKzhVQXV4d09LeHZmL3ZiYW14czdNZFBENmlnY0xTOTEyNnNYbHJ6aXBUdDNVU01RMG80S3MxWklOMXdIeFBTRFJHbWFTcVZTdlc1WWpnL0FWMDRIQ1lVQmdBQVFFMGpJSWFuRE1QUWQ3N3pIWDNqRzk4b3RHdllzbVdMdG16WjBtWGRZRENvcTYrK3V0UFhKaytlckNlZWVFTGYrYzUzSkxWWGszWU04a0toa0o1ODhrbWRPSEdpNUZnZWUrd3hyVml4UXBsTVJzM056WHJtbVdja1NaTW1UZXEwM3VqUm8vWGtrMC9xYTEvN21pekxVaUtSNkJJRVAvTElJN3IzM25zOUM0ano0M01jUnovNjBZL2tPSTZPSERtaWYvdTNmK3QyM1RsejV2UnJIMlBIamkzOHJCekgwYzZkTzN1c2pMM3p6anYxelc5K3Mwcy80dnorOC8rdmlVUkNiVzF0ZXVtbGw3cmR6b3daTTFSWFY5Zm5zWHF4ajRzdnZsZy8vZWxQOWVVdmYxbjc5KytYYmR0YXRXcFZ0MzJOQTRHdUwzKzlQV1pLQ1FRQytwZC8rUmY5M2QvOW5YNzk2MTlMa2padDJ0UnR1NG54NDhmckgvN2hIM1RsbFZmMmFSL0FvUEg1cExrTHBiR1RwQlV2U2ljT1NPcC8zKzZhTXY1UzZhYVBTVlA0ZlIwS2JOdFdKcE9SYVpwOTdqTWNEb2NWQ29Wb0pRRUFBSUFoZ1lBWW5vdEVJdm8vLytmL2FQWHExVnF5WklrMmI5NnNzMmZQeW5WZE5UUTA2TkpMTDlYY3VYTjE3NzMzYXV6WXNWMmUvNGxQZkVMVHAwL1h6MzcyTTIzZHVsV0pSRUtqUm8zUzlkZGZyMDkrOHBPYU5tMmFGaTFhVkhJY1U2ZE8xVTkrOGhQOTRBYy8wS1pObTVUSlpEUjY5R2g5NkVNZjZyTHU3YmZmcm4vLzkzL1gvL3QvLzAvcjE2L1htVE5uVkY5ZnI4c3Z2MXdQUGZTUWJydnRObTNmdnQyVG4wOUhuLzNzWjNYWFhYZHA4ZUxGV3J0MnJVNmVQS2xzTnF0NFBLNkxMNzVZVjE5OXRSWXVYRmhvbmRCWFAvN3hqN1ZtelJxdFhyMWFPM2JzMEtGRGg5VFMwaUxETUZSZlg2OUpreWJweWl1djFJSUZDM1Q1NVpjWDNkYk5OOStzbDE5K1dZc1hMOWFxVmF0MDZOQWhKUklKUlNJUmpSMDdWck5temRLZGQ5NnBtMjY2cWRNa2QzM2h4VDRtVDU2czU1OS9Yci81elcrMGZQbHk3ZHk1VStmT25aUGY3OWU0Y2VOMHpUWFg2TDc3N3VzMG1WeGVYNDZaVXNMaHNQN21iLzVHRHovOHNINzFxMTlwdzRZTk9uMzZ0TExackVhTUdLSExMNzljdDk5K3UrNjc3ejRGZzhFK2J4OFlkSmRjSWQzNy8wbHZ2eWp0V2ovWW94bDQwK2RJdHp3b2pSd3oyQ09CQnl6TFVpcVY2bkcrZzU3NC9YN0ZZakg1L1g2cWhnRUFBREJrR0c1ZlNpWUFBQURPdDMyMXRPSUZLWEZPR21wL1ZqUmNJTjM4MzZSWk53NzJTRkFtMTNYbHVxNXl1Wnd5bVV5ZnFvYno3U1M2dThzR0FBQUFxSFVFeEFBQW9EeXVLelVka2JhK0xiMi9yajBvcm5WMUk2VHAxMHRYM3k2TnVraWlXclRtbWFhcGREcmRwNnBod3pBVUNvVUs3U1NvR2dZQUFNQlFSRUFNQUFDNlpWbVdmRDVmNzl2R1dEbnAzRW5wM2FYU3JuV1NiUTNzQUFlQ3p5Zk52RUc2N201cDFIZ3BFQnJzRWNFRG1VeW1YMVhEc1ZoTWdVQ0FZQmdBQUFCREdnRXhBQURvd25FY0pSSUpPWTZqdXJxNmJpZDI3SmtySGRyWjNuYmk3SEVwbTFIVlQyUVhqa29qeDBtM1BpaE5taW1KUUhBb3NHMWJxVlJLbHRYN2l4WDVxdUZvTkVvd0RBQUFnR0dCZ0JnQUFIU1J5V1NVVHFjbHRRZG1rVWlrNy8xWExWTTZ1bHM2dUYwNnRGMDZlVkJ5K2pZcDJJRHkrYVVMTDVFbVhTRk4vb0IwMFZRcWhvY0kxM1dWeldhVnpXYmxPRTZ2bnhjSUJCU0pSSmc4RkFBQUFNTUtBVEVBQU9qRXR1MUM5WEJId1dCUXNWaXM5eTBuL211RFVxcEZPbjFFMnJOQjJyVlJTcmQ1T09JK2l0WkowNjV0N3pFOGVvSVVhNVQ4L3NFYkR6emx1cTVTcVpSTTAreFRTNGxJSktKd09DekRNS2djQmdBQXdMQkNRQXdBQURwSkpCSXlUYlBiWlQ2ZlQvRjR2STh0Sjg1alc5TCtyZExPdGRLUlhlMjlpeTJ6L1YrMzk5V2VKUmsrS1JCc3J3b09CS1VKbDBrejUwbVRaMUVwUEVRNWpxTmtNdG1ubGhJK24wL1JhRlNoRU1jRUFBQUFoaWNDWWdBQVVOQ3h0VVJQWXJHWXd1R3dOenUwTGFuNWxIVHVsTlJ5V2txY2s1S3Q3UlhHNlRZcG5XZ1BqMjJ6ZlYzYmJLOUk5dm5iUTE5LzREOC9nbEtzWG9yV3QxY0l4eHVsdWhGUzR4aHA1TmoyZndPMERSaXFYTmRWTHBkVEpwUHBkVXVKZksvaGNEZ3NQeFhrQUFBQUdNWUlpQUVBZ0tUMjZzdlcxdGFpdCtVSEFnSEY0L0crdDVubzlTRHMvd3FFcmY4TWhCMm52YkxZZGYvclg4Tm9yeERPLyt2enRZZkVnZjhNaXdQQjloQVp3MEk2blZZbWsrbjErajZmVDdGWVRJRkFnSFlTQUFBQUdQYkt1RDhVQUFBTUpabE1wbWc0YkJoR29VZnJnUEg1cFpCZlVoOG54TU93Wk51MlVxbFVuMXBLQkFJQnhXSXhxb1lCQUFDQS8wUkFEQUFBWkZtV2NybGMwWFVDZ1FCOVdsRTFjcm1jMHVsMHIxdEsrSHkrd2tSMEFBQUFBUDRMQVRFQUFNT2M2N3BLcDlORnE0Znp0K1FEMVNDVlNpbVh5eFU5Wmp2eStYeXFxNnNidU5Zb0FBQUFRQTBqSUFZQVlKakxaRElsYjlHUFJxT0VheGgwanVNb25VNlhySGJ2S0J3T2MzRURBQUFBS0lLQUdBQ0FZY3kyYldXejJhTHJoRUloQllQQkNvMEk2SjdqT0VvbWs3SnR1MWZyRzRaQlN3a0FBQUNnRndpSUFRQVlwbHpYTFhtYnZtRVlDb1ZDQXpzeEhWQ0NhWnBLSnBPOWJpbmg5L3NWajhmbDgvazRkZ0VBQUlBU0NJZ0JBQmltOGdGeE1lRndXSUVBZnk1Z2NPU1AwVXdtMCt0d09CUUswUklGQUFBQTZBUE8rQUFBR0tZeW1Zd2N4K2x4ZWY0V2ZTb3dNUmhjMTFVbWsxRTJtKzFWT055eHBRVEhMQUFBQU5CN0JNUUFBQXhEbG1XVjdEMGNqOGNKMmpBb1hOZFZLcFhxOVdSMFBwOVA4WGhjZnIrZll4WUFBQURvSXdKaUFBQ0dvWFE2WFhSNU1CaWt0UVFHaGVNNFNxVlNNazJ6Vit2bit3MzcvZjRCSGhrQUFBQXdOSEhtQndEQU1KUEw1V1RiZG8vTDh4UFRBWlZtV1paU3FWVFI0N01qK2cwREFBQUE1U01nQmdCZ0dIRWNwMlJQVjcvZnIyQXd5SzM2cUNqVE5KVk9wM3NkRGtjaUVYcGtBd0FBQUI0Z0lBWUFZQmd4VFZPV1pSVmRKeHFORXJxaFlselhsVzNiU3FWU1JTZE56UFA1ZklwR28xUzVBd0FBQUI0aElBWUFZQmdwMVhzNEVvblF5eFVWNDdxdVROTlVLcFVxV3RXZTUvZjdGWTFHRlF3R0t6QTZBQUFBWUhnZ0lBWUFZSmhJcDlORlF6aWZ6NmRRS0VUMU1Db20zMWFpTitHd3orZFRQQjZuM3pBQUFBRGdNUUppQUFDR0FjdXlsTTFtaTY0VENvVUkzMUFSZmEwY0RvVkNpc1ZpWEx3QUFBQUFCZ0FCTVFBQVExdytqS042R05YQWRWMWxzOW1TN1U3eUlwR0l3dUV3eHlZQUFBQXdRQWlJQVFBWTRoekhVUzZYSzdwT09CeW05ekFHbk91NnltUXl5bVF5dlZvL0dvMFNEZ01BQUFBRGpJQVlBSUFoTHBQSnlIR2NIcGY3L1g2RncrRUtqZ2pEa2VNNHltYXp2UXFIRGNOUUpCSlJKQktwd01nQUFBQ0E0WTJBR0FDQUljeXlySkxWdzlGb2xBcE5ES2g4NVhDcFB0aDUwV2hVb1ZCb2dFY0ZBQUFBUUNJZ0JnQmd5SEpkVjZsVXF1ZzZ3V0JRZ1FCL0RtQmdwZFBwWG9mRDlmWDE4dnY5WExRQUFBQUFLb1F6UWdBQWhpalROSXUybGpBTWd5cE5ES2krVkE3N2ZENUZvMUV1V0FBQUFBQVY1aHZzQVFBQUFPKzVyaXZUTk9XNmJvL3IrUDErQllOQktqVXhJUG95SVoxaEdJcEdvd29HZ3hVWUdRQUFBSUNPS05FQUFHQUlzbTFicG1rV1hTY1dpeEVPWThEMFpVSzZob1lHR1liQjhRZ0FBQUFNQWdKaUFBQ0dvR3cyVzdSNk9Cd095Ky8zVjNCRUdFNnkyYXpTNlhUSjlmeCt2Mkt4bUh3K2Jtb0RBQUFBQmd0L2pRTUFNTVE0anFOY0xsZDBuWEE0WEtIUllManBiVGljYnl2QmhRb0FBQUJnY0ZGQkRBREFFRk1xbkF1RlFsUnNZa0RrdytGaTFlc1NiU1VBQUFDQWFrSkFEQURBRUdKWmxpekw2bkc1WVJnS2hVSVZIQkdHQzlNMGV4VU8rM3creGVOeExsSUFBQUFBVllLQUdBQ0FJY0oxWFptbUtjZHhlbHpINS9NcEVBaFF0UWxQNVhJNXBWS3BYbFVPMDFZQ0FBQUFxQzRFeEFBQURCRzk2VDBjalVZSmgrRXB5N0o2VlRrc1NmWDE5Zkw1ZkJ5REFBQUFRQlVoSUFZQVlJakk1WEpGcTRlRHdhQUNBZDc2NFIzYnRwVk9wNHNlZDFKNzVYQXNGcU55R0FBQUFLaENOSDhEQUdBSWNGMVhtVXltNkRxUlNJVEtUWGpHY1J5bFVxbWlQYS96b3RHb2dzRmdCVVlGQUFBQW9LOG9Jd0lBWUFnb0ZRNEhnMEdxTitFWjEzVjdIUTdYMWRYUjl4b0FBQUNvWWdURUFBRFVPTnUyUy9ZZXBub1RYc3BrTWpKTnMrZzZobUVvRW9sdzdLSHE1RnVpbk44MzIzVmR1YTRyd3pBS3kzcjZOMy9CbytPRmovTy8xdE02WEN3QkFBRFZob0FZQUlBYVY2cjNzTS9uVXpBWUpKU0FKN0xackxMWmJNbjF3dUd3d3VGd0JVWUVkTTl4SE5tMkxkdTI1VGlPSE1jcGhNQWR3K0Y4S0p4LzNKM3p2OTR4Uk83cHRiWFkxdzNEa04vdmw5L3ZsOC9uSy93TEFBQXdHQWlJQVFDb1lZN2psS3prakVRaUJBL3dSQzZYVXpxZDdqRkV5d3NHZy9TOHhvRHFXTkdiRDMvelFiQmxXU1VuVHV4cGUvMVp2N2VoOHZtNmE5SGk4L25rOC9rVUNBUTZCY2Y1VUxsam1BMEFBT0FWQW1JQUFHcVlaVm15YmJ2SDVYNi9YNkZRcUlJandsQmxXVmF2d3VGQUlLQjRQRTZJQlUvbFErQ09ZWEQrWXlqSmYzOGR3MlBETURxRnhmbC84eDhBQUFEbElpQUdBS0NHcFZLcG9zdWowU2hCSGNwbTI3WlNxVlRKcWt5LzM2OVlMTVl4aDdMbFE5TDhSYkI4VzRpK1ZnWVBCYTdyZGduRDh4WEYrVllWK1lsSTg5WEdBQUFBZlVGQURBQkFqVEpOczJnMVp5QVFrTi92citDSU1CUzVycXRFSXRHcllDNFdpMUhSaUY0N3YwMUVQaEMyTEt2UExSK0dtNDU5bER0T1ZHb1lSdUcxUHhnTWRncU1DWTRCQUVCUENJZ0JBS2hSbVV5bTZISW1wa081WE5mdFZlV3dZUmlLeCtNS0JQalRFc1c1cmx2b0VYeitCSElvbit1Nk1rMVRwbWtxazhsME94a2VFK0lCQUlEejhWYzhBQUExeURUTm9yMDNmVDRmQVRIS2xzdmxTazZDYUJpR290R29nc0ZnaFVhRldtUlpsckxaYkNFUXBrSzRNdktCZkw2bmNiNHRSU0FRVURnY2x0L3Y1MzBDQUFBUUVBTUFVSXRLM1lKTmV3bVV5M0djWGsxS0Z3cUZtQWdSWGVSRDRGd3VwMXd1UjRWd2xjaTNwc2ovdi9oOHZzTHZjTDZxbU1BWUFJRGhoNEFZQUlBYVk5dDJ5YXJPU0NSU29kRmdLSEljUjRsRW9tUTRIQXdHbVFnUkJmayt3clp0ZDZwYVJmVnlIRWVaVEVhWlRLYlRaSGY1RHdBQU1Ed1FFQU1BVUdQT244MytmUG1KaVlEK2NGMVg2WFM2NkRFbXRWZXB4Mkl4d3VGaEx0L3pOcGZMeWJidFRwT25vYlowZkcveCtYenkrWHdLaDhPMEt3SUFZQmdnSUFZQW9NWmtzOW1peThQaE1DZno2TGY4cmVmRitIdytSYU5STGtRTVV4M2JGR1F5R1FMaElTZy9jYUJsV1RJTVE2RlFTT0Z3V0Q2ZmovY1hBQUNHSUFKaUFBQnFTS25idHVrOWpITFl0cTEwT2wxeXZmemtWaGhlT3JhT01FMlRZSGlZY0YxWDJXeFd1VnhPZ1VCQWdVQ2cwSW9DQUFBTURRVEVBQURVa0V3bVUzUjVJQkNndWd2OTB0dSt3NUZJaENyMVljYXlMR1V5R1ZwSURIUDVkaUttYVNxYnpjcnY5eGRhVUFBQWdOcEdRQXdBUUkwbzFYdllNQXg2UmFKZlhOZFZNcG1VNHpoRjF3c0dnNHBFSWh4anc0RHJ1b1dLY2lhYncvbnlMU2hNMDVUZjcxY2tFdUg5QndDQUdrWkFEQUJBalRCTnMyaUFSM3NKOUZjdWx5c1pBdnA4UHNMaFljQzI3VUtWYUw1aWVLaHhIRWZwZEZyWmJMWnc0UzMvWVZsV3Q0ODdmdTY2YnVIMU52OXYvcVBZNTZGUVNORm9kTWk5VHR1MnJXUXlXZmdlYVQ4QkFFRHRJU0FHQUtBRzVDdTFpaUc4UTMvWXRsMnlkWW1rSVJsczRiL1l0cTFzTmx2b0xUd1VnbUhidHRYVzFxYXpaOC9xN05tek9uZnVuTTZjT2FPV2xwWkNaWFMrRXRaMTNjTGpuajd5NjdpdUs1L1AxK09IWVJqZGZqMWZhZHZZMktoUm8wWnA1TWlSR2pseXBFYU5HcVhHeHNhYS8vM0tWNXhuczFrRmcwRjZsUU1BVUVNSWlBRUFxQUg1MmVSN2txOVVBL29xa1VpVWJDMFJqVWE1Zlh3SXlnZkJtVXhHdVZ5dXBrTGgvRVV6MHpTVnkrWFUzTnlzVTZkT3FhbXBTYWRQbjlicDA2ZDE1c3laQVd1UGtRK052UklJQkRSeTVFaU5IajFhRjE1NG9VYVBIcTB4WThabzVNaVJpa1FpaFluaDhnRjBOWE1jUjlsc1Z0bHN0bEExYlJoRzFZOGJBSURoekhCcjZTOUJBQUNHcVVRaVViU0NPQjZQS3hRS1ZYQkVHQXJTNlhUSjZ1RmdNS2k2dXJvS2pRaVYwakZjcllYVEFkZDExZHJhV3FnRWJtcHEwcWxUcHdxaGNEYWJIZXdoRG9oZ01GZ0lpOGVPSGF2Um8wZHI1TWlSdXVDQ0M5VFkyQ2lmenpmWVF5ekpNQXlGUWlHRlFpRXVaQUlBVUtVSWlBRUFxSEtPNDZpbHBhWEg1WDYvWC9GNG5GdDUwU2VXWlNtUlNCUU5Cem0yaHA1OEd3RGJ0ajJ0Z0IwSWlVUkNodzhmMXNHREIzWDQ4R0cxdHJZcWxVb3BsVW9wbDhzTjl2QUdSVEFZVkN3V1V5d1dVMzE5dlNaT25LaExMcmxFbDF4eWlSb2JHd2Q3ZUVVWmhxRkFJRkNvaUFZQUFOV0RnQmdBZ0NwWHFzb3pIQTRYYnVFRmVzTjFYU1VTaVpLMzM4ZmpjVnBMREJHTzR5aVR5VlJscFcyK0QzWXltZFNSSTBlMGQrOWU3ZG16UjAxTlRZTTl0Sm95WXNRSVRaczJUWmRlZXFrbVRacWt1cm82aGNQaHFndGo4MEZ4TEJhcmlRcG9BQUNHQXdKaUFBQ3FtT000U2lRU3NtMjcyK1dHWVJSQ1BLQzNldE5hZ2dzUFE0UGpPTXJsY3NwbXMxVlZNZXk2cms2ZlBxMWp4NDdwNk5Hak9uRGdnSTRjT1RKc0s0TzlGZ2dFTkdIQ0JFMlpNa1VUSmt6UStQSGpOWGJzMktvS1pBM0RVRGdjVmlnVTRpNEZBQUFHR1FFeEFBQlZMSnZOS3BWSzliamM3L2VydnI2ZUVBKzlsc3ZsbEV3bWk2NFRDQVFVajhlcktreEMzK1VubjNNY3AycjZESjg3ZDA0N2QrN1U5dTNiMWRUVXBOYlcxcElYSzFDZVVDaWt4c1pHWFhEQkJabzVjNlptenB5cFVhTkdWYzM3aHMvblV6Z2NWamdjcnBveEFRQXczQkFRQXdCUXBWelhMZGxyazhucDBCZWxLdElscXRKcm5ldTZzaXhMcVZScTBDdUdiZHRXTHBkVElwSFFuajE3dEduVEp1M2J0Njlxd3VyaGJOS2tTYnJtbW10MCtlV1hxNzYrWHVGd1dENmZiMUFEMnZ4clR5QVFJQ2dHQUtEQ0NJZ0JBS2hTanVPb3JhMnR4NURINS9PcG9hR0JFMm4wR3EwbGhpN1hkZVU0anJMWnJISzUzS0NHc0psTVJ2djM3OWZodzRkMTRNQUJIVDU4dU9pZEVCZzg0WEJZRjE5OHNTWk5tcVNMTDc1WWwxNTZxZUx4K0tDT0tSUUtWV1h2WkFBQWhqSUNZZ0FBcWxRbWsxRTZuZTV4ZVRRYVZTUVNxZUNJVU10TTAxUWlrU2k2anQvdlYxMWRIYTBsYWxCK0FyckJyQnB1YlczVjVzMmJ0WG56WnAwNWMwYkpaSkpxNFJvU2k4VTBhdFFvelpvMVM5ZGRkNTFHamh3NWFCZUtmRDZmUXFHUW90SG9vT3dmQUlEaGhvQVlBSUFxMWRyYVduUnl1cnE2T2lxczBDdXU2NnExdGJWa2VOalEwTUJrVVRYR3RtMGxrOG1pYlVNR2l1dTZ5bWF6T25mdW5OYXRXNmQzMzMyWGZzSkRSQ2dVMHJYWFhxdDU4K1pwMUtoUmlrUWlneElXKzN3K3hlTngrZjErN21vQUFHQUFFUkFEQUZDRmJOdFdhMnRyajh1RHdhQmlzUmlWbnVpVjNyU1dpTVZpQ29mREZSb1J5dVc2YnFGcXVOSi96anVPb3pObnptai8vdjNhc1dPSGR1L2VYZlJ1QjlTdVVDaWtxVk9uYXRhc1dab3laWXJHakJsVDhZdElobUVvRkFvcEVvbnduZ2NBd0FBaElBWUFvQXFsVWlsbHM5a2VsMGVqVVdaOFI2OVlscVZrTWxtMGVqZ1FDQ2dlanhPKzFBalROSlZPcHdlbGF2allzV05hczJhTjl1N2Rxek5uenNnMHpZcVBBWlhuOS9zMWF0UW9UWjQ4V1hQbnp0V1VLVk1HWlF5UlNJU0pXUUVBR0FBRXhBQUFWQm5YZGRYVzFrWjdDWlROZFYybFVpbmxjcm1pNjlYWDEzTUxkdzNJdDNTb1pMV3U2N3BLcDlNNmVQQ2czbnJyTGUzZXZidGkrMGIxbWpScGttNi8vZmJDcEhhVmZPMWdJazBBQUx4SFFBd0FRSlV4VGJQbzVFNkJRRUIxZFhXY0hLT2sza3hNRnc2SEZZdkZLalFpOUpkbFdjcG1zeVhEZnErNHJxdGtNcW4zMzM5ZjY5ZXYxNTQ5ZXdaMUFqeFVIOE13TkhueVpGMS8vZldhTVdPR0dob2FLdmErRkF3R0ZRNkhGUWdFZUM4RUFNQURCTVFBQUZTWlV2MWk2UldMM25BY1IyMXRiYlNXR0FMeXZZWXJGZERhdHEydFc3ZHExYXBWT25yMGFORjJOMEFvRk5LNGNlTjB3dzAzNkxycnJxdlkzUzJHWVNnU2lTZ1NpVlJrZndBQURHVUV4QUFBVkJISGNaUk1KbVZaVm8vck5PMWt3anNBQUNBQVNVUkJWRFkyRXVpaHBHUXlXYkxhdEs2dVRzRmdzRUlqUWwvMTV2WEFLNjdyS3BmTDZmRGh3L3J0YjMrci9mdjNEL2crTWZSY2RORkZ1dWVlZXpSbHloUkZJcEdLVlBmNi9YN1YxZFh4dmdnQVFCa0lpQUVBcUNLV1pTbVJTUFRZWGlJWURLcXVycTdDbzBLdEtkV21SR3F2K292Rll0eWVYYVVxTlJGZHZxL3gzcjE3dFhIalJtM2Z2cjFpYlN3d05BV0RRVTJmUGwzWFhYZWRMcnZzc29xOHp2aDhQa1dqVVNhd0F3Q2dud2lJQVFDb0lxV3FQdVB4T0NmQUtDcmZPOVkwemFMcjFkZlhNOUZobGNwUFJGZUpQOVAzN3Qyck45OThVd2NQSGxReW1SencvV0g0aUVhanV2amlpM1h6elRmcmlpdXVHUENRMkRDTXdnUjJBQUNnYndpSUFRQ29JczNOelQyR1F0eEdpOTZ3TEV0dGJXMUYxOG4zN2FSNnVMcjBOdHd2bDIzYk9udjJyRjU5OVZWdDJyUnBRUGNGU05MTW1UTjE3NzMzNnNJTEw1VGY3eC9RZlFXRFFjVmlNZDRyQVFEb0F3SmlBQUNxUkM2WEsxckJSMHNBbE9JNGpscGJXNHRXbmdZQ0FkWFYxWEVjVlJuTHNwVEpaQVkwSEhZY1IwZVBIdFc2ZGV1MGVmTm1Lb1pSVWRGb1ZCLzR3QWMwZCs1Y1RabzBhVUNENGtBZ29HZzB5bDBTQUFEMEVnRXhBQUJWSXBGSTlCZ09HWWFoV0N5bVlEQklzSWNlcGROcFpUS1pIcGNiaHFGNFBNN0VkRlhHTkUybFVpazVqak5nKzNBY1IrKysrNjdlZXVzdG5UNTllc0QyQTVReWN1Ukl6WnMzVDdmZWV1dUF2aGI1ZkQ1RkloR0Z3K0VCMndjQUFFTUZBVEVBQUZYQXRtMGxFb2tlQXlLZno2ZjYrbnB1bVVXUFNoMURFbFhvMVNpWHl5bVZTZzFZdjJISGNkVFcxcVlYWG5oQk8zYnNHSkI5QVAweGVmSmtmZUlUbjlDSUVTTUc3TDNOTUF4Rm8xRkNZZ0FBU2lBZ0JnQ2dDdEJlQXVYcVRmVndYVjBkdDF4WENkZDFsYzFtbGNsa0Jpd2NUcWZUV3JkdW5WYXVYS2t6Wjg0TXlENkFjalEyTnVxbW0yN1MzTGx6VlY5ZlAyRDdvZTg2QUFERkVSQURBRERJWE5kVktwVlNMcGZyY1ozNitucUNQZlFvWHlWYXJIcVlnS1I2OU9aM3Zsd0hEeDdVMHFWTGRmRGd3UUdmOUE0b1J5QVEwSVFKRTdSZ3dRSk5telp0d0Y2am1Md09BSUNlRVJBREFERElTb1Y3UHA5UERRME5CSHZvVVRLWkxCbzIrbncrTlRZMlZuQkVLS1pZdi9GeXVLNHJ5N0swY2VOR3Zmenl5MFVyeW9GcUV3d0d0V0RCQXMyYk4wK2hVR2hBM3ZNQ2dZRGk4VGdoTVFBQTV5RWdCZ0Jna0pWcUx4R0pSQlNOUmlzNEl0UVN5N0xVMXRaV2RKMTRQSzVRS0ZTaEVhRW50bTByazhrTVNPV3daVm5hdTNldlZxMWFwUjA3ZGd6b2hIZkFRREVNUTVkZGRwbHV2dmxtWFg3NTVRTXlpVjBnRUZBMEd1V3VIQUFBT2lBZ0JnQmdrSldxSm14b2FKRGY3Ni9naUZBclhOZFZNcGtzZXZ4UU1WY2RiTnRXS3BXU1pWbWViOXV5TEwzKyt1dGF2WHExV2x0YlBkOCtVR254ZUZ4ejVzelIvUG56QitRQ3FkL3ZWeXdXSXlRR0FPQS9FUkFEQURDSVhOZFZTMHRMajVOVUVlNmhtRnd1cDFRcVZYU1NzMWdzcG5BNFhNRlI0WHlPNHlpUlNNaTJiVSszbTc5QThOT2YvbFFIRGh6d2ROdEFOUmcvZnJ3ZWUrd3hOVFkyZXQ1eXd1LzNLeDZQY3dFV0FBQVJFQU1BTUtoNjAxNkNpY1hRbmQ1VUQvdjlmdFhYMTNQOERDTFROSlZPcHowUGh4M0gwZDY5ZS9XclgvMUt4NDhmOTNUYlFEVVpOV3FVUHZLUmoyam16Sm1laDdtR1lTZ2VqdzlJS3dzQUFHb0pBVEVBQUlPb1dIc0p3ekFVaThYb0hZdHVtYWFwWkRKWnRIcTR2cjZlVzZnSGtXbWFTcVZTQTlJUGVNT0dEZnJOYjM2amMrZk9lYjV0b05vME5EVG9ReC82a0c2NTVSYlB0KzN6K1JTTlJubXZCUUFNYXdURUFBQU1FdGQxMWRiVzFtTmxvYy9uVTMxOVBlMGwwSzNtNXVhaTRYQW9GRkk4SHEvZ2lOQ1I0emhxYTJ2ek5CeDJYVmVXWmVsM3YvdWRYbnZ0TmMrMkM5U0tHMjY0UWZmZmY3K0N3YUNuZDBZWWhxSDYrbnJhVFFBQWhpMUtTZ0FBR0NTV1pSVU4rUHgrUDYwQjBLMWNMbGYwMkRFTWc3N0RnOGl5TENXVFNjOHJoMXRiVzdWczJUS3RYNy9lMCswQ3RXTHQyclhLWnJOYXNHQ0JSbzhlN2RsMlhkZFZJcEdna2hnQU1HeFJRUXdBd0NESlpESktwOU05TG1keU1YUW5IMlJZbHRYak9xRlFTTEZZakFzTWc4Q3lMS1ZTS2M5N0RoOC9mbHlMRnkvV2tTTkhCcVJsQlZBckRNUFErUEhqOWNBREQyank1TW1lYnR2bjh5a1dpOUdUR0FBdzdCQVFBd0F3Q0Z6WFZTcVZVaTZYNjNHZHhzWkcya3VnaTk3MEhtNW9hT0JXNlVIZ09JNFNpWVNuNGJEcnVqcDQ4S0QrN2QvK1RjM056WjV0RjZoMThYaGNILy80eHpWOStuUlAzeXRwN3dRQUdJNElpQUVBR0FTbGdxUkFJS0Q2K3ZvS2p3clZyamNYRm9MQm9PcnE2aW80S2tqdGxjUHBkTHBvWlhkZm1hYXBkZXZXYWZueTVXcHBhZkZzdThCUUVZL0hkY2NkZCtqR0cyLzA5STRibjgrbnVybzZMclFCQUlZTkFtSUFBQWFCWlZscWEydnJjVG50SmRBZDI3YlYxdFpHOVhDVnNXMWJxVlRLMDNBNG04M3F0Ny85cmRhc1dWUDBnZ0F3M0FVQ0FjMmVQVnYzM1hlZnB4TnordjEreGVOeFhrOEJBTU1DOTgwQUFEQUlUTk1zdXB3VFVuUW5rOGtVRFlmRDRUREhUb1c1cnF0TUp1TjU1ZkFiYjd5aHQ5OSttM0FZS01HeUxLMWJ0MDVMbHk1VkpwUHhiTHUyYlN1ZFRoZDl6UVVBWUtnSURQWUFBQUFZanJMWmJJL0wvSDQvdlEvUmhXM2JSY05Dd3pBVUNvVXFPQ0pJN2FHOWx5RnVhMnVyWG4zMVZhMWR1NVpnQ3VpRE5XdldLSlBKYU9IQ2hSbzFhcFFuMnpSTlU2bFVpa2svQVFCREhnRXhBQUFWWnR0MjBlQW5FQWh3SW9vdWlsMVVrTnFQRzZxSEt5dWRUbnRhc2RqYTJxcGYvT0lYMnJwMXEyZmJCSWFUelpzM0s1Rkk2TUVISDlUbzBhTTkyV2IrQWhBaE1RQmdLS004Q1FDQUNpdFZiZWozK3prSlJTZTJiWmRzU3hJS2hUaHVLaWlielpZTTdmc2lrOG5vNVpkZkpod0d5clJueng2OStPS0xhbTF0OVd5YnBtblM3Z1VBTUtRUkVBTUFVRUd1NnhZTitudytIMVdnNk1JMFRUbU8wK055bjgrbllEQll3UkVOYjdadGwrd0gzUmROVFUxNjl0bG50V25USmsrMkJ3eDN1M2Z2MXFKRmkzVDgrSEZQdHVlNnJ0THBkTWtMZFFBQTFDb0NZZ0FBS3NoeG5KS2hFZ0V4T25KZHQyU2xhalFhcFhxNFFoekhVU0tSS0JyWTkwVlRVNU5lZlBGRjdkaXh3NVB0QVdpM2YvOStQZmZjY3pweTVJZ24yM05kVjZsVVNyWnRlN0k5QUFDcUNRRXhBQUFWWkZsVzBZQ1lOZ0U0WHk2WEt4cEcrdjErSnFlcmtIeEE1RlU0bk0xbTljb3JyMmozN3QyZWJBOUFaMGVPSE5ITEw3K3N0clkyVDdhWHYwREVCSklBZ0tHR2dCZ0FnQW9xTlVFZGJRSnd2bExWdzVGSXBFSWpRU2FUa1dWWm5teXJyYTFOTDczMGtyWnQyK2JKOWdCMGIrL2V2ZnI1ejMrdWMrZk9lYks5L0lVaVFtSUF3RkJDUUF3QVFJVzRybHYwMWxUNkQrTjhwbWtXUFdZQ2dZQUNnVUFGUnpSODVYSTVaYk5aVDBLaHRyWTIvZktYdjlUYXRXczlHQm1BVXJadTNhckZpeGZyN05telpXOHJQNWVBbDVOVUFnQXcyQWlJQVFDb0VOZDFpMVlmQm9OQjJrdWdrMUlCUkNBUWtNL0huM01EemJadEpaTkpUOEpoeTdMMDZxdXZhc3VXTFI2TURFQnY3ZHExUzB1V0xGRW1reWw3Vy9sSjY3eTZvd0FBZ01IR0dRVUFBQlZTNmtTU1NsQjBaRmxXeWNtUWFFa3k4QnpIVVNxVjhtUmJsbVhwcmJmZTBydnZ2dXZKOWdEMHpaWXRXN1I4K1hLWnB1bko5cExKSkpQV0FRQ0dCQUppQUFBcUpKZkw5YmlNOWhMb0tGOXRYcXhpTlJBSWNNeFVnRmQ5aHgzSDBSdHZ2S0ZYWDMzVnMwbnVBUFRkVzIrOXBkLys5cmVlQkx1TzR5aVR5ZENQR0FCUTh3aUlBUUNva0dJaEU2MENjRDdUTkl1R0R0Rm9sSllrQTh5eUxFLzZqTHF1cXkxYnR1aXR0OTZpMmhBWVpJN2phTldxVlZxelpvMG53VzR1bHl0NkFSZ0FnRnJBbVNnQUFCVmcyM2JSRTFIQ1lYUmsyM2JSQ3dwK3Y1K1dKQVBNY1J3bEVnbFB0blg4K0hFdFc3Wk02WFRhayswQktJOXBtbnI5OWRlMWI5OCtUN2FYVHFlNStBTUFxR21jalFJQVVBSEYraDBhaGlHLzMwODFLQXBLVGFJVURvY3JOSkxoeVhWZHBWSXBUNm9MbTVxYXRHalJJcDA2ZGNxRGtRSHdTbk56cy83OTMvOWR4NDRkSzN0YitVbnJhRFVCQUtoVkJNUUFBRlJBc1dyUWZFQU1TTzJWcThVdUtQaDhQcXFIQjFndWx5dTc3M0ErWkY2OGVMRk9uejd0MGNnQWVDa2ZFcmUydHBZZDdwcW02VWxMR2dBQUJnTUJNUUFBQTh4MTNaS1RVdEZpQW5tbEFnYjZWUThzMjdhVnpXYkxEb3NjeDlGYmI3Mmxnd2NQZWpReUFBUGg1TW1UK3QzdmZ1ZkpaSlRaYk5hVDdRQUFVR21jWFFBQU1NQWN4eWthTmxFTmlyeFMxY09TRkF3R2FVY3lnTHpxSmJwcjF5NnRYTG1Tc0Fpb2NvN2phTjI2ZGRxNGNhTW4yL0txUFEwQUFKVkVRQXdBd0FDekxLdGtRRXpnQjZuOVdDbFdiVzRZaG9MQllBVkhOSHk0cnF0c05sc3lvTy9OZHBxYW12VE1NOCtVN0NVTm9EcVlwcWtYWG5oQlI0OGVMVHZjdFcyYjMzMEFRTTBoSUFZQVlBRGwyMHRRUVl6ZUtIVXhJUnFOY2pGaGdMaXU2MG1vYys3Y09TMWV2SmpLWWFER3VLNnI1NTU3enBPZTRiU2FBQURVR2dKaUFBQUdrR0VZUlN0Q2ZUNGYvV1FocVQyY0tEV1pZU2dVcXVDSWhvOThPRnlxVjNncHRtMXJ4WW9WMnI5L3YwY2pBMUJKeDQ4ZjEydXZ2YVpjTGxmV2R2SjNKTkJxQWdCUUt6Z2pCUUJnQURtT1V6VDBvNzBFOG16Ykx0cjdOaHdPYzZ3TWtQekVkT1U2Y2VLRTNubm5uYktEWmdDRHczVmRiZGl3UWZ2MjdTczczTTNsY2xRUkF3QnFCZ0V4QUFBRHJGaFlSSHNKNUpWcWI4Q3hNakJjMTFVNm5TNTdPMmZQbnRXaVJZczhtZUFPd09CeFhWZUxGeS9XcVZPbnl0NVdPcDNtZ2hFQW9DWlUvWm5HUC8zVFAray8vdU0vdWwwV2lVUTBZc1FJalJzM1R0ZGVlNjNtenAyck9YUG1VRjBEQUtnYXBhcUgvSDUvaFVhQ2F1WTRUdEhKMFFLQkFNZktBUEdpVjJnMm05V3ZmLzFyTlRVMWVUUXFBSU9wcGFWRkw3MzBrdjc3Zi8vdmlzVmkvZDVPZnNLNmNyWUJBRUFsMUhRRmNTYVQwWWtUSjdSNTgyYjk1Q2MvMFovOHlaL280WWNmMXF1dnZscXhNYVJTS1MxYnRreGYvZXBYdFhyMTZvcnRkekRzM3IxYlR6MzFsTDcrOWE4UDlsQUFvR1lVQzU1OFBoOFhOU0ZKSmZ0ZCt2MStqcFVCNEVWckNkZDF0V1hMRm0zZnZ0MmpVUUdvQm52Mzd0Vzc3NzViZGdWd0xwY3JlZ0VRQUlCcVVQVVZ4QjFkY2NVVkdqZHVYT0h6VkNxbDV1Wm03ZHUzcjNCaXRYZnZYbjM5NjEvWGE2Kzlwci8rNjc5V2ZYMzlnSTdwNmFlZjFyUFBQaXRKdXVlZWV3WjBYNE1wbFVycGtVY2VrU1JObXpadGtFY0RBTFdqV1BCSDZBZXBQV0FzRmg0WWhxRmdNTWl4TWdDeTJXelo0VTlMUzR0V3JGaFI5cVJXQUtxTGJkdGF2WHExWnM2YzJla2N0SzljMTFVdWwyUE9BUUJBVmF1cGdQalJSeC9Wd29VTHUzemRORTF0M3J4Wnp6Ly92TjU0NHcxSjBtdXZ2YVlEQnc3b3h6LytzUm9hR2lvOVZBQUE1RGhPMFVsdXFDQ0dWUG80a1doRk1oQnMyeTQ3MUhVY1IwdVdMTkh4NDhjOUdoV0FhbkxtekJtOThzb3IrdlNuUDEzVzY3QnBtckp0bTE3eUFJQ3FWZE10SnZLQ3dhQ3V2LzU2L2RNLy9aUCs3Ly85dnhvOWVyU2s5bXJpSjU1NGd0bGpBUUNEb3RRdHBWUVFRMnB2UTFLc2lqVVVDc25uR3hKL3NsV1ZkRHBkTXBndnhuVmRiZDY4V1pzMmJmSndWQUNxemM2ZE8vWE9PKytVL1hyaHhXU1lBQUFNbENGM3R2SEJEMzVRVHovOXRCb2JHeVZKVzdaczBRc3Z2RERJb3dJQURFZkZMbEFhaGtGVktPUzZyaXpMS2hvOGhFS2hDbzVvZUxBc3EreWVvR2ZQbnRXYmI3N3AwWWdBVkxNVksxYm81TW1UWlczRHNpeGEwUUFBcXRhUXZNZGw4dVRKK3N1Ly9FdjkxVi85bFNUcFJ6LzZrVDc2MFk4cUdvMTJXZmZ3NGNOYXVuU3AxcTlmci8zNzk2dXRyVTNoY0ZnVEprelFMYmZjb285Ly9PTWFNV0pFcCtjc1g3NWNYL3ZhMTdwczY4dGYvbktuei8vKzcvOWVkOTk5ZDZldmJkNjhXYSsrK3FyZWUrODlIVGx5Uk9sMFd2RjRYTk9tVGRQZGQ5K3QrKysvditpdFI1WmxhZW5TcFZxMmJKbDI3ZHFsbHBZV3hXSXhqUjQ5V3RkZWU2M3V2LzkrWFhIRkZUMCtmL255NWZyMXIzK3Q3ZHUzcTdtNVdYVjFkWm8yYlpydXV1c3VmZVFqSCtteTd3Y2ZmRkQ3OXUzcjlMWGR1M2ZydXV1dUszdythZElrL2VJWHYraHhud0F3SExtdUs5dTJlMXh1R0FaVm9TalpmOWp2OTNNaHdXT3U2eXFUeVpTMURjZHh0R25USnAwNGNjS2pVUUdvWnMzTnpWcXpabzBXTGx4WTFrVzdUQ2FqUUNEQSt6OEFvT29NeVlCWWt1YlBuNitubjM1YUJ3NGNVRXRMaTlhc1dhTTc3cmlqMHpyLy9NLy9yR2VmZmJaTDFZNWxXZHExYTVkMjdkcWxWMTU1UlU4OTlaUW1UWnBVMW5oeXVadysvL25QZDNzYlltdHJxelpzMktBTkd6Ym90Ny85cmI3M3ZlOHBFb2wwV2UvSWtTUDY4ei8vOHk2QmJXdHJxMXBiVzdWdjN6NzVmTDV1QStMbTVtWjk5YXRmMVlZTkc3cDhmZDI2ZFZxM2JwMWVmUEZGL2N1Ly9FdWhSUWNBb1A5czJ5NWFGZXIzK3psQmhFelRMRms5VEJzU2I1bW1XWGI3c2JhMk5xMVlzYUxvUlNBQVE0ZmpPRnE3ZHEydXZ2cHFUWmt5cGQvYnNXMWJwbWtxSEE1N09Eb0FBTW8zWkFOaXd6QjA2NjIzNnNDQkE1S2tWYXRXZFFtSTE2eFpJOWQxVlY5ZnIzbno1dW55eXk5WFhWMmRqaHc1b2xkZWVVWE56YzA2ZGVxVXZ2R05iK2paWjU4dFBHL0dqQm42NmxlL0trbDY0NDAzdEc3ZE9rblN4ejcyTVUyYk5xMnczc3laTXd1UHM5bHNJUndlUDM2OGJyenhSazJhTkVtQlFFRHZ2LysrbGl4Wkl0dTJ0WEhqUmozMTFGTjY0b2tuT28wMWs4bm84Y2NmMTVFalJ5UkpVNlpNMFYxMzNhWFJvMGNya1VobzU4NmRXcmx5WmJjL2kyUXlxYzk4NWpPRllQbVNTeTdSZ2dVTE5HYk1HRFUxTmVuVlYxL1ZnUU1IOVA3NzcrdUpKNTdRTTg4OFU2Z2svdU0vL21PMXRMVElORTE5OTd2ZmxTU05HVE5HZi9SSGYxVFlmbjE5ZmEvK1R3QmdPQ2sxOFJnVDFVQlMwZHVORGNQZ09QR1k2N3JLWnJObDlSSTFUVk8vK01VdmxFd21QUndaZ0dxWHpXYjE2MS8vV284OTlsaTN4VHk5bGN2bHVQZ0hBS2c2US9xczQ2cXJyaW84UG5qd1lKZmwwV2hVZi9abmY2WUhIM3l3Uy91SlQzN3lrM3Jra1VkMDd0dzU3ZGl4UTF1MmJOSFZWMTh0U1pvNGNhSWVmdmhoU2RLeFk4Y0tBZkZOTjkzVUpZVHVhTnk0Y2ZxTHYvZ0wzWEhISFYycXhoWXNXS0RQZmU1emtxU2YvL3puK3R6blB0ZnB5dkx2ZnZlN1FqZzhkKzVjZmU5NzMrdHkwcGhLcGJSMzc5NHUrLzMydDc5ZENJZnZ2LzkrZmYzclgrLzAzRTkvK3RQNnE3LzZLNzMrK3V2YXNXT0hmdjd6bnhlK3Z3VUxGaFMyblErSVI0d1lVVmdPQU9oZXFZQTRHQXhXY0RTb1JvN2pGSzFrcGNyY2UxNVVEMi9ac2tXLy8vM3ZQUm9SZ0ZxeWYvOSt2ZnZ1dTdydHR0djZ2WTE4TDJLcWlBRUExV1JJbjNWMDdCMTg5dXpaTHN1Lys5M3Y2bE9mK2xTM3ZZbEhqeDZ0Ung1NXBQRDV4bzBieXhwTE5CclY4ODgvcnp2dnZMUGJrNzI1YytmcSt1dXZsOVFleHU3YXRhdlQ4bzdCNy96NTg3dXRLSXJGWXJyeXlpczdmVzNQbmoxYXVuU3BKT25LSzYvc0VnNUw3VlZzMy96bU53dFh3dWtuREFEbGNWMVhqdU1VWFllK3NpZzFXWkhmNzZmQ3pHUGw5aDV1YlczVmloVXJ5cXBBQmxEYlZxMWFwYWFtcHJLMmtjbGtlQjBCQUZTVklSMFFkd3grdXpzaE9IL3l1Zk5Obno2OThMamNTVWdDZ1lEcTZ1cDZ2Yi9qeDQ5M1d0YlkyRmg0M0plcWxWLzk2bGVGeDQ4OTlsaVB0Nm8yTmpZV0txNzM3Tm1qMXRiV1h1OERBTkJWc1lDWWNCaVNTazVpR0F3R0NZZzlsTXZseXVvWjdEaU90bTNicHRPblQzczRLZ0MxcHJtNVdSczJiQ2pyYmdUSGNVcGVKQVFBb0pLR2RJdUpscGFXd3VPUkkwZVdYUC9zMmJNNmZQaXdqaHc1b3NPSEQzY0tZbE9wbEtkamN4eEhKMCtlTE96cjhPSERXcnQyYlkvN216ZHZucjcvL2U5TGtsNTY2U1g1ZkQ1OTVqT2YwWVVYWGxoMFAvbEo2UXpEMEprelp3clZ4TjNKWnJPRng4ZU9IVk5EUTBPZnZ5OEFRT2tLWXZyS3duR2NrbUVsRnhLOFZXNFlrMHFsdEhidFdrSWRZSml6YlZ1Yk4yL1dkZGRkVjliazN0bHNsbDdFQUlDcU1hVFBVRStlUEZsNFBHclVxQzdMWGRmVm0yKytxU1ZMbG1qejVzMXFibTd1Y1Z0ZTNBS1V5V1QwMGtzdmFmbnk1ZHF4WTBmUjJ4elAzOStNR1RQMHlDT1A2TG5ubnBQVTNnYmk1WmRmMW9jKzlDRTk5TkJEbWoxN2RyZmJPWHIwYUdGN2YvTTNmOVByc2JhMXRmVjZYUUJBVndURUtNYXlyS0xIU0RBWXBQK3doM0s1WEZuVmZxN3Jhc09HRFRwOCtMQ0hvd0pRcTA2ZE9xVjMzMzFYQ3hjdTdIZkFhOXMydllnQkFGVmpTSitoNXF0bnBjNFQxa2xTSXBIUWw3Lzg1Y0lFYzNralJvelF4SWtUTlhIaVJJVkNJYjM4OHN1ZWpHWHYzcjM2c3ovN3MwNnRJd3pEMElVWFhxaUpFeWRxd29RSk9uSGlSS2NxNHZOOTVTdGYwYXhacy9UOTczOWZKMCtlbEdWWldyWnNtWll0VzZhcnJycEtYL25LVjNURkZWZDArVDc3bzFUdlRBQkF6MHBOVUVmd2gxTEhTQ2dVcXVCb2hqYlhkV1dhWmxrWCs1dWJtL1c3My8zT3cxRUJxSFVyVjY3VW5EbHpOSGJzMkg1dnd6Uk5xb2dCQUZWaHlBYkVxVlJLYjcvOWR1SHpHMis4c2RQeXYvdTd2eXVFdzFkZWVhWCs4QS8vVU5kZWUyMm50Z3JidDIvM0pDRE9ack9kd3VGNzdybEhEenp3Z0diT25GbVlHRTZTRmkxYVZEUWdscVNGQ3hmcXJydnUwdkxseS9YaWl5OXEwNlpOa3FUMzNudFBmL1JIZjZSLy9NZC83RFNyYmlRU1VTYVRVU2dVMHVyVnE4ditYZ0FBcFpYcUxjdUo0UERtdW03Slk0UXFjKzg0amlQVE5NdDYvcHR2dnFsME91M2hxQURVdWx3dXAyWExsdW5SUngvdDkydTJhWnF5Ylp2WGZBREFvQnV5SlV6UFBmZGNvUWZ4ekprek5XUEdqTUt5RXlkT2FObXlaWktrOGVQSDY2bW5udEx0dDkvZXBlZHV1VE5kNXkxZnZyd1FEcytmUDE5Lys3ZC9xOW16WjNjS2gvdXl2MEFnb0FVTEZ1akhQLzZ4ZnZhem4rbmFhNitWMUg2NzZ0Ly8vZDkzMnM0RkYxd2dxZjBQbUhKbjJ3VUE5RTZ4OE0vbjh4RVFEM1A1aXRhZUJBSUJqaEVQWlRLWmZsY1B1NjZySTBlT2FQdjI3UjZQQ3NCUXNHZlBIdTNidDYrc094UzhPdWNFQUtBY1F6SWczclJwazU1Kyt1bkM1MS84NGhjN25XaDFuSHp1bGx0dTZSTFU1dTNldmJ0UCsrM3BENE50MjdZVkh2L0JIL3hCajgvdjYvNms5dDdFLy9xdi82b3BVNlpJa3BxYW1yUnIxNjdDOGxtelpoVWVyMXExcXMvYjc0NFgvWmdCWUNnckZ2NFJFS05VZTRsZ01GakIwUXh0cGNMNFVoekgwWTRkTzRyT1V3RmcrRW9tazlxMmJWdFpyelA1S21JQUFBYlRrQXVJWDN2dE5mM3BuLzVwWVNLU0J4OThVQi84NEFjN3JkUHhLbTFQRTVaWWxxVVhYM3l4NVA0NjlnZzhkKzVjdCt0MDNGOVBiLzVIang3VmloVXJTdTZ2cHpGY2VlV1ZoYzg3bnNUY2V1dXRoY2VMRmkxU05wc3R1aTNIY2JyOW1mVG0rd1FBdEFkU3hmcTQwMzhZeGQ2TERjT1EzKyt2NEdpR3RtdzJXOWFGN1dReXFjMmJOek0zQTRCdXVhNnI3ZHUzbDMwUnFkUTVHZ0FBQTIxSW5LWG1jam10WHIxYVgvakNGL1RWcjM1VnFWUktVbnQxOEZlKzhwVXU2MTkwMFVXRng2Kzk5cHBPbmp6WmFibHBtbnJ5eVNlMWI5KytrdnNlTTJaTTRmSEtsU3U3WGFmai9oWXZYdHdsZ0cxcWF0S1h2dlNsb3JOclAvdnNzM3JublhlNlhaWklKRHBOeUhmcHBaY1dIcytmUDEvanhvMlRKQjA0Y0VCZis5clhlcHk0YnNlT0hYcnNzY2QwNXN5Wkxzc0NnWUJHakJnaFNUcHo1b3gyN3R6WjQxZ0JZRGdyVlFWRUJUR0tWWnI1L1g0dUluakVkZDJ5UTVkTm16YnAxS2xUSG8wSXdGQjA3dHc1clZ1M3JxeUxVZVZPcEFrQVFMbHFxaHYrNHNXTEN4UFB1YTZyUkNLaDV1Wm03ZG16cDh2SjFxYys5U2w5NFF0ZjZMWUs1OG9ycjlUNDhlTjEvUGh4dGJTMDZPR0hIOWI5OTkrdkNSTW02UFRwMDNyMTFWZDE5T2hSZmV4akg5TXZmL25Mb21PNi92cnJDNDlYckZpaEo1NTRRdGRjYzQyT0h6K3VHMis4VWJmZGRwdm16NSt2SC83d2gzSWNSNXMzYjliRER6K3N1KysrV3lOR2pOQytmZnYwbTkvOFJybGNUZ3NYTHRUU3BVdTczYy9CZ3dmMTNlOStWNU1uVDlhTk45Nm9peSsrV0laaDZOaXhZMXEyYkpsT25EZ2hTYnJ6empzMWNlTEV3dk9Dd2FDZWZQSkpmZjd6bjVkdDIzcjc3YmYxNFE5L1dIZmVlYWVtVHAwcXY5K3ZreWRQYXYzNjlaMWFiM1JuN3R5NWhkN05qei8rdUQ3NjBZOHFIbzlyLy83OSt0YTN2bFgwdVFBd1hQUW1JTWJ3WlZsVzBSREE3L2R6QWNFanBYN1dwU1FTQ2IzKyt1c2VqZ2pBVVBYT08rL29wcHR1S2hUVTlKWGpPTXJsY2dxSHd4NlBEQUNBM3FtcGdIanIxcTNhdW5WcjBYV3V1KzQ2ZmZhem45V2NPWE42WENjUUNPaGIzL3FXdnZqRkx5cWRUcXV0clUzUFB2dHNwM1UrL3ZHUDY1NTc3aWtaRUUrWk1rVWYvdkNIdFdUSkVrblMyMisvWFFpeDg1UEhUWjQ4V1U4ODhZUys4NTN2U0dxdjVPM1lJemtVQ3VuSko1OHNoTHpGSERod1FBY09IT2gyMmEyMzNxci85Yi8rVjVldno1a3pSOS81em5mMGpXOThRNGxFUW0xdGJYcnBwWmU2M2NhTUdUTlVWMWZYN2JMSEhudE1LMWFzVUNhVFVYTnpzNTU1NWhsSjBxUkprMHFPR3dDR2kySUJzV0VZQk1URFhLaytsUVRFM2lrM0lGNi9mbjJQZDExaDRQajlmc1ZpTVUyYk5rMGYrTUFITkdYS0ZGMXd3UVdLUnFNMS8vdVJ6V1oxOU9oUnJWbXpSbXZYcmxWcmErdGdEd2tleVdReVdyRmloVDd5a1kvMGV4dVdaU2tVQ3RYME1RNEFxRjAxRlJDZnI2NnVUaU5Hak5DRUNSTTBaODRjM1hqampab3hZMGF2bmp0Nzltejl4My84aDM3NjA1L3EzWGZmVlZOVGsrcnI2elZqeGd3OS9QRER1dVdXVzNvOVkvVmYvL1ZmYTlLa1NWcXlaSW1PSGoycVNDU2lxVk9uZG1yMThJbFBmRUxUcDAvWHozNzJNMjNkdWxXSlJFS2pSbzNTOWRkZnIwOSs4cE9hTm0yYUZpMWExT00rSG4vOGNVMmJOazJ2di82NmpoMDdwdE9uVDhzd0RJMFpNMFpYWFhXVkZpNWNxSG56NXZYNC9KdHZ2bGt2di95eUZpOWVyRldyVnVuUW9VTktKQktLUkNJYU8zYXNaczJhcFR2dnZGTTMzWFJUaitIRjFLbFQ5Wk9mL0VRLytNRVB0R25USm1VeUdZMGVQVm9mK3RDSGV2VnpBb0Rob0ZpN0lJa0s0dUhNZGQyaXg0ZGhHQW9FYXZwUHM2cVJyOGJycjliV1ZtM2N1TkhERWFFM2dzR2dMcnp3UWsyZlBsMVRwa3pSUlJkZHBJYUdoaUVUbXZuOWZvMFlNVUpUcGt6UjJiTm50V1BIRHFYVDZjRWVGanl5ZGV0V3paczNyMU1Md3I0d1RWT080OUNISGdBd0tBeVhaa2NBQUhqQ2NSd2xFb2tlcTRoOVBwOGFHaHFHUk5DQnZyTnRXOGxrc3NmancrLzNxNzYrbnVQREE5bHN0akFuUlYrNXJxdjMzbnRQTDd6d0F1RmRCZVVMSDY2ODhrcDk4SU1mMUxoeDR4U0pSTHIwYmEvbDN3L1hkZVc2cnBxYW1yUno1MDZ0WExsU1I0OGU1VGdiSW9MQm9EN3lrWTlvM3J4NS9UNU9JNUdJb3RHb3h5TURBS0EweWxRQUFQQ0k0emh5SEtmSDVZRkFvS2JERFpTbjFQRVJEQVk1UGp5U3lXVDYvVnpUM1oyWm53QUFJQUJKUkVGVU5MVnIxeTVDdXdxTHhXS2FPbldxNXM2ZHF3a1RKaWdjRG5mNmZjalh0TlJhYlV2K2V6QU1vL0J4d1FVWGFNYU1HYkp0V3hzM2J0VDc3NzlmOHU0VFZMLzhhOGMxMTF5aldDeldyMjFrczFrQ1lnREFvQ0FnQmdEQUk4WENQMG0wRHhqbWJOc3VHbTZGUXFFS2ptYm9zaXlyNU85aU1lbDBXdHUyYmZOd1JPaU5mRnVKc1dQSEtod095K2Z6Rlg1ZmtzbWtNcGxNellXb2ZyOWZrVWhFa1VoRXdXQ3c4UFZBSUtBUkkwWm81c3lac20xYmxtVnAvLzc5WmJWRlFYWFl2WHUzV2xwYStoMFF1NjZyWEM3SCt3RUFvT0k0VXdVQXdDT2xRaW42Q2c1dlRHQllHZGxzdHF6bmI5cTBpY25wQnNITW1UTTFZY0lFUlNJUkdZWWgxM1dWeVdUVTFOU2tVNmRPcWJXMXRlWUMxR2cwcXZIangydnMyTEdkQW1LcC9ZNkJNV1BHYVByMDZjcG1zOHBrTWpweDRrVFp4eThHVnlhVDBmcjE2M1hmZmZmMWV4c0V4QUNBd1VCQURBQ0FSeHpIS1ZvaFNrQThmTG11Uy91UkNpZzFFV0FwcG1ucTdiZmY5bkJFNksycFU2ZXF2cjVlZnI5ZmhtSElzaXlkUEhsU2I3NzVwdmJzMmFPMnRyYWFheTh4YXRRb3paa3pSOUZvVkEwTkRaMldHWVlodjkrdml5NjZTSUZBUUs3cmFzT0dEVHAwNkZETmZaL29iTjI2ZFpvL2Y3NGlrVWkvbnArL0M0S0xoZ0NBU2lJZ0JnREFBNlVDd1BNbldzTHc0cnB1MFFwaTJvOTRvOXdXQkR0MjdGQnpjN05IbzBGZlhIREJCUXFGUW9WUXJMVzFWVWVQSHRYKy9mdDE2dFNwbW1zdkliVlhFR2V6MlpJWGh5NjQ0QUxObmoyN0VBd2VPM2FzNk9zRnFsc3ltZFRHalJ0MTQ0MDM5bnNibG1WUlJRd0FxQ2d1U3dJQTRKRmlWVjhFZ01OYnFmN0RWSmVYTDE4OTNOLyt3NlpwYXUzYXRSNlBDcjBWalVZN0JXTHBkRnBuejU1VlcxdGJUWWJEZlJFT2h6VisvSGpObkRsVHMyYk4wdWpSb3drSGE5eTZkZXY2UFZsbS9yV01TbklBUUNWeHRnb0FnQWRLVlJBVEFBNXZwbW4ydU16bjgzRXJzVWZLQ1JKUG5qeXBVNmRPZVRnYTlNWDVQWG90eTFJdWx5dHJ3c0ZxbFc5SFpCaEc0YzRTbjgrbnFWT25LaGFMeVRSTi9mNzN2OWZKa3ljSkNXdlUyYk5uZGVUSUVWMTIyV1g5ZW40K0lPYk9Jd0JBcFJBUUF3RGdFU3BFMFpOaXdTWHRSN3hSYnYvaHc0Y1AwMTVpRUozL096Q1VnOUZ6NTg2cHBhVkZJMGVPVkR3ZUw0VGpmcjlmbzBlUDFyeDU4d29YalU2ZlBrMjdpUnFVVENaMTRNQUJUWjA2dFYrdjc3WnQwNGNZQUZCUkJNUUFBSGpBZGQyaWdRWUI0UEJWcXY4d0FiRTMrbnM3dHlSbHMxbnQyN2VQSUE0VmtVd21kZWpRSVIwNmRFaVhYSEtKSms2Y1dBaUpJNUdJSms2Y3FFd21JOWQxOWQ1NzcrbmN1WE5GNzBKQTlYRmRWL3YzNzFjeW1WUmRYVjIvdHBITlptbFBCUUNvR041eEFBRHdRTEZncWVOdHhCaCtTZ1U3VkpkN281d0FMWlBKYU8vZXZSNk9CdWhaTHBmVGlSTW50R2ZQSGwxOTlkVWFNV0tFR2hvYTVQZjdaUmlHZ3NHZ3BrK2ZybUF3cUxhMk5wbW1xZWJtNWlGZFZUMFVIVHAwU0cxdGJmME9pTGtvQUFDb0pPNVpBUURBQThYNlpGSWhPcnlWdW5pUUQ0WFFmK1ZNVGlkSmUvZnVWVXRMaTRjakFvcXpiVnZOemMzYXZIbXpWcTVjcWVibTVrN0hzTi92MTBVWFhhVGJicnROTTJmT1ZFTkRBNjhUTlNhVlNtblhybDM5Zm42NWJYTUFBT2dMQW1JQUFEeFFLZ1RFOEZYcUJKOGVrK1VycDlMT2RWMnRYcjNhdzlFQXBUbU9JOU0wZGZ6NGNXM2J0azBiTjI3VWlSTW5Pb1hFMFdoVWwxeHlpV2JQbnEwcnJyaENqWTJOdkY3VW1IWHIxcFYxOFNxYnpYbzRHZ0FBZWthTENRQUFQRkRzQkpBV0U4T1g0emhGYnd2MytYd0VQbVVxdDhydTlPblRPbkRnZ0ljakFub3ZrOG5vOE9IRHl1VnlDb2ZEcXErdlZ6d2VMN3cyUktOUlhYSEZGWEpkVjRsRVF2djI3Vk1xbGFMZFJJMDRjZUtFamg0OXFvc3Z2cmhmejZlQ0dBQlFLWnlSUUpLMGFORWlYWGZkZGJydXV1djAvUFBQZDFtK2RldFczWHZ2dlZxd1lJSFdybDFiMXI3V3IxOWYyTmYvL0ovL3M2eHRlY0hMN3czZStNeG5QbE00Um80ZE96Yll3d0Y2cGRRa1pCaWVTZ1hFZ1VDQWl3ZGxjbDIzckFxOUhUdDJsUFY4b0Z5NVhFNG5UNTdVK3ZYcnRXN2RPcVZTcVU2dkhhRlFTSmRlZXFsdXUrMDJUWmt5UmZGNG5OZU5HcEdmYUxDYzV4TVNBd0Fxb1NZcmlET1pqRmF0V3FWMzNubEh2Ly85NzNYbXpCbTF0TFFvRUFpb3NiRlJFeVpNMEZWWFhhVTc3N3hUczJiTkd1emhEZ2svL09FUGRlTEVDVW5TOTcvL2ZTMWF0R2lRUitTZG9meTlBYWljWWlFZ0ovTERWMjhDWXBUSHNxeCtWMU5hbGxWV2oxREFDNjdyS3B2TjZ0Q2hReklNUTVGSVJOT21UZE9ZTVdNa3RWOWtiR3hzMUtXWFhxcFVLcVZRS0tUMzMzK2ZTdUlhc1d2WExzMmZQMStoVUtoZno3ZHRtL2NLQU1DQXE2bDNHdHUyOVl0Zi9FSS8vdkdQMWRUVTFPM3lVNmRPNmRTcFU5cTBhWk9lZi81NXJWcTFhaEJHT3ZTTSt2L1p1L1A0cU9wNy8rT3Z5U3paSm1UZkE0UTk3QW1MZ29DN0Z0VHJnbEt0Vll0THFjdXR5RkxyeitWYVJhM1cra0N0Vk9pMTBLSVBzQ0pxaFdxUkxjaVZuZXdRd2hJQzJaUEpQc25zYzM1L1RPZVlJY2xNeU14a2dlL3o4ZURCSkhQT21lODVtVXhtM3VkelB0L29hUGwyVEV4TUg0NmsrMnByYTltMWF4YzdkdXhnNWNxVlhjNGdQQkQzVFJDRS9zVmQ5VENJRmhPWE14RVErNStuWSt4T2ZYMDlEUTBOUGg2UjBCZjgvUnJiRzBGc1Mwc0xaOCtlSlNBZ0FKVktSWEJ3c054dVFxbFVFaFlXeHFSSms1QWtpZWJtWnM2ZlA0L1piUGI3dUFUdnRMUzBVRjFkM2FNMkU1SWtZYlBaa0NSSnZJOFFCRUVRL0dyQWZDcHBibTdtdWVlZTQrREJneTdmMTJxMXBLU2tFQkVSZ2Nsa29ycTZXbHlTN2dkTGxpd2hNaklTbTgzR3dvVUwrM280M2JKa3lSSUtDd3NCOTIvcUIrSytDWUxRdndRRUJCQWFHb3JkYnNkdXQyT3oyZVFQZE03N2hjdVRwOHB5OGR6d2pyZVhYOWZVMU5EUzB1TERFUW05U2FsVW9sYXJVYWxVS0pWS3YvNCsyV3cyckZZckZvc0ZtODNtdDdZa0JvT0I0dUppQWdNRHNkdnRUSnc0a2VEZ1lIbi9Ra0pDR0RGaUJDMHRMVFEyTm5aYU5DUDBMd2FEZ1lxS2loNzNJUllCc1NBSWd0QWJCa1JBM056Y3pNTVBQK3d5Z2NnTk45ekF6My8rY3laTW1JQlNxWFJadnFtcGlUMTc5ckIxNjliZUh1b2xLenc4bk1XTEYvZjFNUHppVXQ0M1FSQjZoMEtoNlBUU1VXZmxqd2dCTDAvT24zOVhMbnovSWx3OGJ3SmltODFHZVhrNWJXMXRQaDZWMEJ1VVNpVWpSNDRrTlRXVjZPaG8xR3ExWHgvUGJyZlQxdFpHYVdrcFpXVmxWRlpXK3FXcTJHNjMwOXJheXVuVHB3RlFxOVdNSERtU2lJZ0l3SEhDMFdhellUQVlSRy9hQWNKc05sTldWc2FVS1ZONjlEeHRmOEpaRUFSQkVQeWwzd2ZFTnB1TjU1NTdUZzZIdFZvdGI3NzVKak5uenV4eW5mRHdjRzYvL1hadXYvMzIzaHFtSUFpQ0lIU2dVQ2hFQzRITG1LZkowMFJBN0QxdjJrczRReHRoNEZHcFZFUkVSREIrL0hqUzA5TkpTRWhBcVZUNnRjTFNHUkNmT25VS2pVWkRmWDA5SnBQSjdmUFArZnpzYkJsM1k1VWtpWWFHQms2ZlBvMUdveUV3TUJDMVdvMWFyYWFwcVltelo4OXk5dXhaakVhalQvWk44TC9LeWtvTUJrT1BBbUxuM3hMeE4wTVFCRUh3cDM3L3FYWHo1czF5VzRuQXdFRFdyRmxEV2xwYUg0OUtFQVJCRUFUQlBWRkI3SC9lVkZDYXpXWktTMHQ5T0JxaHQ0U0VoSkNhbXNxd1ljT0lpNHZybGQ4bGhVSkJjSEF3bzBlUFJxL1hjL0xrU2VycjZ6MCtCenM3aWVGc2plRXAwRzV1YnViNDhlTm9OQm9rU1NJNk9wcGp4NDVSVUZEQXVYUG5NSmxNOHJMT3ZzVnF0VnErYXNYWjhzalpGa1BvTzVXVmxiUzF0VEZvMEtBZXJXKzFXdjFlSlM4SWdpQmMzdnAxUUd3Mm0xbTdkcTM4OWRLbFMzMGFEdWZtNXZMTk45K1FsWlZGYlcwdEJvT0JpSWdJUm93WXdkVlhYODJkZDk1SlVGQlFsK3N2WGJxVVBYdjJBTEJod3diR2pCbkRpUk1uMkxCaEExbFpXZWgwT3JSYUxlbnA2VHowMEVOTW1qVEo3WGpPbmozTDU1OS96cEVqUnlndkw4ZHF0UklkSGMzUW9VT1pQWHMyUC8zcFQ3dXNSR3R0YmVXZi8vd24rL2J0NC9UcDB6UTJOaElZR0VoTVRBeFRwMDdsamp2dVlQejQ4VDArVnV2WHIrZTk5OTRENE5sbm4rWGVlKy90Y3Rrelo4NndhZE1tRGh3NFFHMXRMU3FWaXRUVVZHNjU1UmJ1dWVlZWJqOW1hV2twMzN6ekRVZU9IT0hzMmJPMHRMUVFHQmhJY25JeWMrYk00Zjc3NzVjdnQzTjY2NjIzK095enp6cHM2OXBycjNYNWV0dTJiZktFZEJlemI5NGU1dzBiTnZET08rOEFzR3paTXU2Ly8zNTBPaDBiTjI0a016T1RxcW9xVkNvVm8wYU5Zdjc4K2N5Yk44L3JhcGltcGlhMmJkdkd2bjM3T0hueUpBME5EU2dVQ21Kalk1azJiUm9QUFBBQXc0WU42N1h4V3ExV3Z2NzZhNzc3N2p0T256Nk5YcThuT2pxYTZkT244OEFERHpCeTVFaXY5bGNRQktHLzhOU2pWTFFlOFo3Rll1bnh1aFVWRmFMLzhBQ2xWcXNKQ3dzak5EUzAwL1krL3VEc0dSNFNFb0pXcTVYN0Fyc0xpTzEyTzJhenVVTTRHeG9hMnEyMkdEYWJqYWFtSmdvS0NtaHFhaUl5TXBLU2toS3FxNnRwYTJ1VGcyZTFXczJnUVlOSVRVMGxLU2xKRGlFTkJnTzF0YlVVRnhkVFcxc3JKclRyUTBhamtiTm56NUtRa05DajljMW1NOEhCd1Q0ZWxTQUlnaUQ4cUY4SHhIdjM3cVcydGhhQXhNUkU3cnp6VHA5c1Y2L1g4L0xMTDVPWm1kbmhQcDFPaDA2bjQrREJnNnhidDQ0MzMzeVRqSXlNYm0xMzA2Wk52UDMyMnk1dkFoc2FHdGk5ZXplWm1abTg4c29yM0hycnJaMnUrOWUvL3BVMWE5WjBlQU5aVlZWRlZWVVZCdzhlNUpaYmJ1a1FpQUxzM0xtVDExOS9uYWFtSnBmdld5d1c5SG85SlNVbGJONjhtZHR2djUzbm4zL2VyMmVmMTY1ZHkrclZxenZzUjBGQkFRVUZCV3pmdnAySEgzN1k0M2JlZmZkZFB2bmtrdzRWRjFhcmxaTW5UM0x5NUVtMmJObkM2dFdyR1RwMHFFLzNvU3YrT000NU9Ua3NYNzY4d3d6cTJkblpaR2RuYy9Ub1VWNTY2YVVlai9tNzc3N2p0ZGRlbzdXMXRjTjlaV1ZsbEpXVjhhOS8vWXZmLy83M1hIZmRkWDRmYjNsNU9jODg4d3pGeGNVdTM2K3FxbUxMbGkxczI3YU4xMTkvdlp0N0p3aUMwTCs1cTloVEtCUml3aUV2ZWFyUTlpUTNOOWVIb3hGNms5VnFwYlcxRmFQUmlOVnE5WHQ3Q1NkSmtqQWFqYlMxdFdHeFdEeWVCTEpZTERRM043dTBvbEFvRklTR2hwS2NuTXpJa1NNSkNRbkJhRFIydVMyNzNVNUxTd3RGUlVVRUJRWFIzTnpzY21Ja09EaVkrUGg0Um93WXdhaFJvMGhPVHBZL0w3UzF0VkZUVTBONGVEaW5UNSttb3FLQzF0WldVVTNjUndvTEM5MjJTWFRIV1lrdS9tNElnaUFJL3RLdkErSURCdzdJdCtmTm0rZVRQbzU2dlo2RkN4ZHk5dXhad0hIR2ZjNmNPYVNscGFGV3F5a3RMU1V6TTVQNitucDBPaDFQUFBFRWE5YXNZZkxreVc2Mys4TVBQN0JxMVNxaW9xSzQrZWFiU1V4TXBLcXFpbSsvL1piR3hrWWtTZUtOTjk1ZzZ0U3BIYzRjYjk2OG1ULy8rYy95ZUc2KytXYkdqUnVIVXFta29xS0N3NGNQVTFoWTJPbmpmdkhGRnk2QldtcHFLck5uenlZMk5oYTlYazlPVGc2SER4OEc0T3V2djZhaG9ZR1ZLMWY2NWMzRjJyVnJXYlZxbGZ6MStQSGptVEZqQm9NR0RlTDgrZk5zMzc2ZDdPenNibFhySERod0FFbVNDQXNMWStiTW1Zd1pNd2F0Vmt0WldSbGJ0bXloc2JHUm1wb2FYbmpoQlQ3NTVCTjV2WnR1dW9uVTFGVEFVUmxjVlZVRndPTEZpd2tNREpTWDAycTFGN1Z2L2pqTzFkWFZmUFRSUnhnTUJtNjk5VlpHamh5SlhxOW41ODZkY3MvdHI3NzZpcGt6WjNMampUZGUxSGlkOHZMeWFHMXRSYVZTTVczYU5DWlBua3hVVkJRNm5ZN2R1M2R6K3ZScExCWUwvL00vLzhPWFgzNHBWMVg3WTd4MWRYVTg5dGhqMU5UVUFJNmZ3ZlhYWDgrd1ljTXdHbzBjT25TSTdPeHMvdWQvL3FmVEV5R0NJQWdEamJ2S3dvQ0FBUEZCMzB2ZVR0eDA2dFFwSDQ1RzZFMnRyYTJVbEpSUVdscktvRUdEQ0EwTjdaWGZKNHZGUWsxTkRlZk9uZXRXZXdtVHlVUnRiUzB0TFMxWXJWYjVzMHhRVUJBcEtTbk1tVE9IaW9vSzZ1cnFPbXpMT1FHalhxK250TFNVaG9ZR2pFYWpITzQ2SjBkTlNVbGg0c1NKWkdSa0VCRVJnVWFqUWFsVUlra1NnWUdCYUxWYTR1TGlTRXhNSkNzcmk1S1NFaG9hR2p5RzI0THZuVGx6eHF2MUxSWkxyMVhNQzRJZ0NKZWZmaDBRdDYvc21EWnRtaysydVdMRkNqa2NIalZxRk8rODh3N0p5Y2t1eXl4ZHVwUVZLMWF3YmRzMkxCWUx6ei8vUEY5KythWGJQOGdmZnZnaDA2ZFA1NDkvL0tOTCtMaHc0VUlXTGx4SVpXVWxScU9SelpzMzg5UlRUN21zdTI3ZE92bjJxbFdybURwMWFvZnQ1K1hsZFdoM1VWUlV4RnR2dlNWLy9jd3p6L0R6bi8rOHd5V3JodzhmWnZueTVlajFldmJ1M2N2bXpac3ZxdFZEZHh3L2Zwd1BQL3dRY0h6b2ZmSEZGN25qamp0Y2xubnFxYWQ0OXRsbk9YTGtpTWZ0QlFjSHMzanhZaFlzV05EaGNxb0hIbmlBKys2N2o0YUdCZ29MQzhuTnpaVUQvQ2xUcGpCbHloUUF0bXpaSWdmRWQ5MTFGMkZoWVQzYU4zOGQ1dzBiTmhBVEU4UGF0V3ZsVUJ0ZzBhSkZMRisrbkwxNzk4ckw5VFFnVmlnVTNIbm5uU3hhdElqNCtIaVgreDU1NUJHZWZ2cHBEaDgrVEZ0YkcxOS8vVFdQUFBLSTM4YjcrdXV2eStId3hJa1QrZU1mLytnU1NDOWF0SWp2dnZ1T2wxNTZpY3JLeWg3dHJ5RDRoR1FIdXhVazI0Ly9TM1pBQWtuNjhYK0ZBbEMwK3o4QUZFb0lVSUpDQlFFcXgvZUV5NVlJaVAzTG0vWVNqWTJOTkRZMituQTBRbSt5V3EzVTE5ZXpmLzkrenA4L1QxUlVGQ3FWeXE5dFcydzJHMGFqa1lxS0NxcXFxanhPVU9jY1oyTmpJeFVWRlF3ZE9wU1ltQmhVS2hWS3BWTHVveHdmSDQvUmFPeDBNanVkVGtkZVhwNjhyZmFjSVhOR1JnWVRKMDRrTGk1T0RxRGJ2N1lvbFVvMEdnMWp4NDVGcTlXaTBXZ29MQ3dVei84K1lEUWFxYXlzSkRFeHNVZnJpNEJZRUFSQjhLZCtIUkRYMWRYSnR5OE1jWHVpcUtpSUhUdDJBQkFSRWNHcVZhdUlqbzd1c0Z4d2NEQ3Z2dm9xNTg2ZDQ4U0pFMVJWVmZITk45KzRiWEVSRVJIQkgvN3dodzZWcVRFeE1UejU1SlB5WmZmT0tsTW5nOEVnaDJIT1ByYWQ2YXgvOFpvMWErUTNpNDgrK2lnUFB2aGdwK3RPbno2ZGwxOSttZC84NWplQUk1Qys2NjY3ZkRxaHgwY2ZmU1JYSXZ6cVY3L3FFQTREaEllSDg4NDc3N0Jnd1FJNUtPekt5cFVydTZ3aWpZbUo0Yjc3N3BNRDZheXNMSThWM3Q3dzEzRzIyKzI4K2VhYkxtRXJPR2JtZnU2NTUvaS8vL3MvSkVraUx5OFBvOUhvdGg5MlZ4NTk5TkV1ajZOR28rRlh2L3FWL0p6TXlzcHlHeEI3TTk2VEowL0svYm9qSWlKNDc3MzNDQThQNy9BWU45OThNelUxTmF4Y3VmS2k5MVVRZXN4dWhyWnFhS3R5L0RQV2c3a0p6TTJPZjVabXNKbkJibkVFeG5ZTFNOWWZRK0FBdGVPZlVnUHFRYUFKQTgwZzBFUkFZQlNFeEVOb0lnVEhPNVlSTGd1ZFRVelZubWd4NFQxdkpxaHpGZ3NJQTVmVmFxVzB0SlQ2K25yQ3dzSlFxVlIrL1oyeTIrMllUQ2FhbXBvd0dvM2RXa2VTSk5yYTJpZ3VMaVl1TG83QXdFQUdEUnFFVXFtVVErS1FrSkFPNjlqdGRybnlXS2ZUWVRBWVhKWUpEZzVteUpBaFRKNDhtYkZqeHhJZkg0OVNxY1JrTXRIWTJFaFZWUlYydTUzUTBGQ1NrcElJRGc1bTBLQkJEQjgrbkxhMk5veEdJeWRQbnV5MEJabmdYMmZPbk9seFFPek5hNTRnQ0lJZ2VOSnZBMks3M2U3UzY3V25NNzYydDJYTEZ2bjJBdzg4MEdrNDdLUlNxWGo0NFlmNTdXOS9Demo2ejdvTGlPKzY2NjR1eDNqMTFWZkx0NTJYNGpzRkJRVVJHQmlJeVdTaW9hR2gyMmVWbTVxYStQNzc3d0VJQ3d0ekcrd0JYSC85OVF3ZlBwemk0bUtxcXFvb0xDeGt3b1FKSGgrbk8xcGFXdVRxVWExVzIyV0E2cngvd1lJRkxxMG9PdU9weGNEbzBhUGwyODRxWVgvdzUzRk9UMC92TXRoT1NFZ2dMUzJOd3NKQ0pFbWl0TFNVVWFOR1hmVDRMK1k0ZXFyYTlXYThXN2R1bFc4LzhNQURuWWJEVHZmZWV5OXIxcXlocmEzTjdYZ0V3U3QySytpeW9lWXdOQlNCelFEVy8veVR1dmtCVExLQ3pRcTI5a0hCQmE5SENoV29na0FWQXNvZ2lCZ044VE1nZXBJSWl5OXgzWm1nVGdURVBkZFp0ZVhGT0gvK3ZBOUhJL1FWbTgxR1Mwc0xyYTJ0dmRhRCtHTDc5MW9zRmtwS1N0QnF0V2kxV29ZTUdZSldxKzIwMnRlNS9hYW1KbzRmUDA1dWJpNW56NTUxQ1lpRGdvSklUazVtMHFSSnBLZW5FeFVWUlVCQUFIYTduWnFhR2s2Y09FRjJkallXaTRYNCtIaXV2UEpLa3BPVENROFBKeWdvaURGanh0RFMwb0xCWU9ERWlSTytPVEJDdDUwOWU1YlpzMmYzYUYzbjg4T1hSVDZDSUFpQzROUnZBMkpuWlkzenpiOHZadDA5ZXZTb2ZQdjY2Ni8zdVB5TUdUUGsyd1VGQlc2WGRUZVJuVmFySlNZbUJwMU9oMTZ2ZDVsZ1FLRlFNR1BHRFBiczJZUE5abVBSb2tVc1diS0U2NjY3enUwYjNlenNiUG5ZWEhYVlZkMnFMcDA1YzZZOE9WaEJRWUhQQXVMOC9IejVnL0RNbVROZGV2MTJadXpZc1JmOUdQWDE5WlNXbGxKV1ZrWnBhU25IamgyVDcvTm5rT2pQNCt4cDhzTWhRNGJJdmFkOU5jdDZhMnVyeTNFc0xTMlZmODg4SFVkdnh0dStYY3kxMTE3cmRqdHF0Wm9SSTBhUW41L3ZkamxCdUNoMkcxajEwSHdXS24rQXFuMWc3WVhLS2NrS0ZyM2pINEQrUEpUdEFGVW94TStFNURtZ1RRVzExdEdhUXJoa2VLcjBFaC93dldPejJYcmNROVZpc1ZCV1Z1YmpFUWw5eGR2SkN2M04rUjZycUtnSW85SEkxS2xUR1RseUpOSFIwWjNPcjlMVTFNVFJvMGZKemMybHBLUkViajhCanF1L0JnOGVURVpHQmhrWkdVUkhSNk5VS3JIWmJKak5abkp6Y3pseTVBZzFOVFhZN1haME9oMk5qWTFjZmZYVmpCa3podkR3Y0xSYXJYdzFtQWlJZTE5VlZWV1Byd3dFeDhsSDhmZERFQVJCOElkK0hSQVBHalJJN285VlgxL3ZkZ0t0N3Fpb3FBQWMxY0ZEaHc3MXVMeFdxeVU2T3BxNnVqcWFtNXN4bTgxZDluM3lWS25wdkh6TStTYTIvUnZDcDU5K210emNYTGxIMlc5Kzh4dFNVbEs0NTU1N3VPT09PenF0VEhidUM4RElrU005N2d2Z3NzODZuYTViNjNSSCt5cWNFU05HZUZ5K08yK0lKRWtpTXpPVHJWdTNrcE9UNDdaUG1qY1ZSSjc0OHpoN2VzNkVob2JLdDczcHMzajgrSEUyYjk3TW9VT0hYUGJuUXA2T296ZmpkVDVIdXZ1NzE5TTN6WUxRZ2QwS0RZV09hbUZkRHJTVS9LZWZjQit6dGtMNURxallCZG9oRUpNQnNWTWhjalFFaU1yaVM0Rzc4RktoVVBpMVYrcmx3SnUvL1kyTmplTFNlcUZYU1pKRVUxTVR4Y1hGMk8xMnFxdXJpWStQSnlJaWdzREFRSlJLSlFxRkFxUFJTRlZWRlRrNU9aU1hsN3RVRG9lRWhKQ1ltRWhHUmdaang0NlZ3MkZuVVUxQVFJQThRWjNGWXNGdXQyTzFXaWtwS1pFZlorTEVpU2dVQ3FLaW9rVEkyRWNNQmdPMXRiVU1Iank0Uit1THlRVUZRUkFFZittM0FURkFZbUtpSEF6bTUrZTdYQTdmRTNxOW80S3JmWkRsU2ZzSjBnd0dRNWNCc2FjUGV1NnFnVk5UVS9uMDAwOVp1WElsMjdadEE2Q3NySXgzMzMyWE5Xdlc4T0NERC9MSUk0K2dWcXM3N0F0MGYzL2E3NHN2cTI3YlY0djZvaFdJWHE5bitmTGxIZm8xUjBSRWtKS1NRa3BLQ2hxTmhxKy8vdHJyeCtyT1dKeDhmWng3SXh4NDk5MTMrZmpqajEyK0Z4d2NMQi9IbEpRVU5tN2MySzJlWnQ2TXQvM3ZuZ2hGaEY3VGVBcE8vd09hVGp0NkN1Ty9rMGs5SnRrZG9YWExPU2pmRFlPR3c2ajdISzBvaEFITlUwV2plQzMwanFjZXorN1UxOWVMTmtaQ3I1TWtDYjFlVDJGaEllZk9uU015TXBLNHVEaDU0amlGUWtGTFN3czFOVFdjUDMvZTVlcEpaMXVKQ1JNbWtKNmVUa3hNak54V3doa09Cd1lHTW56NGNKcWJtMmx0YmFXeHNSR0x4WUxSYUtTb3FJalkyRmdtVEppQVVxa2tORFRVNVhPRjBIdE1KaE02bmE1SEFiR3pQN1VnQ0lJZytFTy9Eb2luVHAwcVg3SytaODhlN3I3N2JxKzJGeFFVaE5GbzdERFJnenZ0bDcxd0FqcGZpbzJONVkwMzN1Q0pKNTdnczg4K1krdldyVFEzTjJNd0dQakxYLzdDd1lNSCtjdGYvaUpYSHJldnNPenUvclJmTGl3c3pHZGpiMStCMEoxV0lKN0N5TmRmZjEwT2h5ZE9uTWpDaFF1Wk1tV0tTL2g4L1BqeFhnbUkrOU54dmxpZmYvNjVIQTdIeHNheWFORWlycnJxS2hJU0VseVcyN1Jwazk4bnZYQitpT2x1cXhneENZZlFZM1lyR091ZytBc28zK1dZVUc1QWtNRGNDTG9zcU11RndUZEQ2dTBRSE91WUNFOFljTVFFZGY3alRVZ2lTUktOalkwWDlWNVFFSHhGa2lTc1Zpdk56YzIwdGJWUlUxTkRRRUNBZk1MSVpyTmh0VnBkM2krcFZDcFNVbEtZTW1VS0dSa1pjdld2YzlJOGxVcUZXcTFHb1ZBd2VQQmdsRW9sR28yR1E0Y09VVmxaaVNSSkdBd0dqRVlqZHJ1ZGdJQUFsRXBscCswdEJQOHptODNVMTllN3RCeThHQ0lnRmdSQkVQeWxYNWV2ekprelI3Nzl3dzgvY1BMa1NhKzJGeHNiQ3pqK01MdTcxTjVKcjlkVFYxY0hJTThPN0crREJ3OW0yYkpsZlB2dHR6enp6RE55UUptYm04dG5uMzBtTCtmY0YraitUTnpuenAyVGJ5Y2xKZmxveExoTU9GWmVYdTV4ZVhlVHlsVlZWZkhkZDk4QmpncnkxYXRYYysyMTEzYW9UTzd1N05IZTZrL0grV0t0WDc4ZWNJU3pmL3JUbjVnL2YzNkhjRmlTSkovMDkvYkUrUnd4R0F3ME5EUjRYTjZmRXc4S2x5aEpncGJ6VUxRZURqd1BwZHNHVURoOEFja0c1NytGZ3kvQWliODUraGI3c1pXTzRIdWVKbEFURTlSNXI2Y2hpZDF1cDZHaFFaeUlGUHFjMVdyRllERFEydHBLUzBzTExTMHR0TFcxZGFnY0hqSmtDT25wNll3ZE81Ykl5RWlVU2lWR281Rno1ODZ4ZCs5ZURoOCtUSGw1T1ZhcmxhQ2dJT0xqNDVrOGVUS1RKMDhtTlRVVmxVckZzR0hER0R4NHNCeEVHd3dHbDhuQWhkNWp0OXRwYkd6czhXdVFxQ0lXQkVFUS9LVmZCOFRUcGsxem1kRHNwWmRlOGlvWWJEL0pWbVptcHNmbER4dzRJTitlT25WcWp4KzNKNEtDZ25qd3dRZDU0WVVYNU8vOThNTVA4dTMyKy9MRER6OTBxMGV0di9hbmZldVAvZnYzZTd6a3MvMStYS2o5NUhOejVzenBzaGZ0cVZPbkxtcU1QWDBqMVorTzg4Vm9iR3lVdy9yVTFGUkdqUnJWNlhKbnpwenBsVGVaRno1SDNEbDc5aXlWbFpYK0hwSndxYWs5Q3RsdlFjbFdNTlgxOVdoOHcxUVA1LzRGMlg5d1RLb25EQmllWGxkRjcwL3Y5WFJTTXB2TjFxMFRsWUxRMTRLQ2draE1UR1RTcEVsTW5EaVI1T1JrQWdJQ01KbE1WRmRYazVlWHgvZmZmOCsrZmZzNGR1d1lPcDBPazhsRVNFaUl5MFIydzRZTkl5TWpnK0hEaDh0WGREVTJOcm9VTkFpOXE2bXBxY2NGR3YxNVFrWkJFQVJoWU92WEFUSEE0c1dMNVNxYjA2ZFA4OS8vL2Q5dUp5eHI3OEl6czNQbnpwVnYvLzN2ZjNlN0hadk54cnAxNitTdmI3Lzk5b3NadHM5TW1USkZ2dDErdkFrSkNVeWVQQm1BaG9ZR3VWcTBLN3QzNytiTW1UT0FJL1JNU1VueDJSalQwdExrQ3RHeXNqSzVqM0puQ2dzTDJiVnJWNWYzdHo4QjBOV1pkYXZWeXVlZmYrNXhYTzE3cS9YMHcyQi9PczRYby8xeGRQZEc4dE5QUCsyTjRUQmp4Z3o1OXQvKzlqZTNWUk9yVnEzcWpTRUpsd0pKQW1NOUhGc05SMStEMW5MZ1VxdXFrVUJmQmpsdlEvNEhqdjBWMWNUOW5xZE1OS0hxQUFBZ0FFbEVRVlFUcGFML3NIZThxYUN6V3EwaUlCYjZ2WUNBQUpLU2traFBUMmZXckZra0ppWVNFQkNBeldhanRyYVc3T3hzOXUzYlIwMU5EYWRPbmVMQWdRUGs1T1JRVjFlSEpFa29sVXBTVTFPWk0yY09QL3ZaejVnK2ZUcXhzYkVvRkFyc2RqdVZsWlZrWjJmMzlXNWV0aG9hR25vY0VIdTZRa1VRQkVFUWVxcmZmMEtaUG4wNnYvclZyK1N2czdPeldiQmdBUnMzYnV6eTBxakt5a3JXcjEvUHZmZmU2L0w5SzYrOFVxNEkxZWwwUFBua2s1MjJSR2hyYStPbGwxN2l4SWtUQU15Y09aUHAwNmY3YXBkY05EUTA4UGJiYjNjWlZ1L1pzMGUrUFdMRUNKZjdIbi84Y2ZuMmh4OSt5SVlOR3pyOXdIVDQ4R0YrOTd2ZkFZNDNuRTg5OVpRdmhpNVRxOVhNbno5Zi92cU5OOTdvTU1FY09LcCtseTVkNnZaTlRmdVdERHQzN3FTNnV0cmxmb3ZGd2l1dnZFSnhjYkhIY2JWdkQrR3VhdG1UL25LY0wwWjBkTFE4b2VLNWMrYzYzZjlObXpieDVaZGY5c3A0YnJ2dE5ubnl2ak5uem5SNk5ZRFZhbVhseXBYczNyMWJoQ2RDOXpTY2NGVFhudS82cE5RbHBXd25aTDhOZGZsOVBSTEJBMDhUcUlrS1l1OTRNMEdkMVdxVjI0Y0pRbjhVRkJSRWFtb3FHUmtaVEpvMGlVR0RCc2x0SlNvcUtqaHc0QUQ1K2ZrME5qYktQWXRyYW1vNGN1UUl1Ym01bEpXVlliUFpVS3ZWaElXRkVSOGZUMmhvS0NxVkNvdkZRa2xKQ1VWRlJkMXVuU2I0WG1Oam8xY0JzV2d4SVFpQ0lQakRnSmlkNEplLy9DV1NKTEZtelJyQU1mdjBILy80Ujk1NTV4MUdqaHhKVEV3TWFyVWF2VjdQK2ZQbjBlbDBBSjIySjNqOTlkZDU2S0dIME9sMEZCVVZjZmZkZHpONzltekdqQm1EU3FXaXJLeU1QWHYyeU5VbFNVbEpyRml4d20vN1pyUForUFRUVC9uaWl5K1lOV3NXNDhlUEp6dzhITDFlVDA1T0RudjM3Z1VjRTFUY2YvLzlMdXRlY2NVVlBQYllZM3owMFVkSWtzUTc3N3pEcGsyYm1EMTdOckd4c2JTMHRKQ1RrME5XVnBhOHpxOS8vV3VYdGdtKzh1aWpqN0o5KzNiS3lzcG9iVzNsOGNjZlorYk1tVXllUEJtbFVzbng0OGY1L3Z2dmtTU0pYLzd5bC9MUDhrSVRKMDRrTVRHUnlzcEttcHFhdVBmZWU3bmpqanRJVGs2bXRyYVdiZHUyVVY1ZXpsMTMzZVV4M0x6aWlpdll1WE1uQU8rLy96NGxKU1drcEtTUW41L1AvL3QvLzQvbzZPaHU3VnQvT3M3ZHBWYXJ1ZUdHRy9qMjIyOEJXTEprQ2ZQbXpTTXRMUTJqMGNqZXZYdkp6YzFsN3R5NVpHWm0rcjJuYzBSRUJFdVdMT0dOTjk0QTRMdnZ2aU1ySzRzYmJyaUJoSVFFNnVycXlNek1wS3lzakJrelptQXltVVJsaTlBMXlRNWxPK0RVcDQ0MkRKY05DUm9MSVc4bGpGd0FnK2VDUXB4TTZZOUVCYkYvZVhPSnRjbGs2dmFWYUVML0Z4QVFnRWFqUWFQUitMMjN0M09DT2FQUjZMY2Uxc0hCd1NRbUpqSmx5aFFtVFpwRWNuSXlraVJoTkJvcEx5L24rUEhqWkdWbFVWdGI2eElTR2d3R2lvdUw1Y25ub3FLaUNBNE9ScWxVRWh3Y0xFOVVWMTFkVFg1K1BpZFBucVMydHRZdit5QjQxdGJXUmt0TEMvSHg4VDFhMzJxMXVsd3BLUWlDSUFpK01DQUNZb0JGaXhZeGJ0dzQzbi8vZmZrU2ZrbVNPSFhxVkpmOWFBY1BIdHpoZS9IeDhmejk3MzluK2ZMbEZCWVdZckZZMkwxN043dDM3KzZ3N0pRcFUzanp6VGVKakl6MDdjNTB3bXcyZHprT3JWYkxxNisrU2xwYVdvZjdubmppQ2NMQ3dsaTFhaFZtczVuejU4K3pZY09HRHNzRkJ3ZXpiTmt5N3JyckxyK01Qemc0bUE4Ly9KQW5uM3lTMHRKU3dORnJ0bjIvV1kxR3c0c3Z2dWoyelpCS3BXTEZpaFg4K3RlL3htQXcwTkxTd2llZmZPS3l6UDMzMzgrOGVmTThCc1MzM1hZYkd6ZHVwS1NrQkt2VnloZGZmQ0hmOTl4enoxM1UvdldYNDN3eGxpNWR5ckZqeHpoLy9qdzJtNDJ0VzdleWRldFcrZjRwVTZidy9QUFBkNnNmdHkvY2ZmZmRORFEwc0hyMWFpUkpRcWZUOFk5Ly9NTmxtWXlNREY1Ly9YVis4NXZmOU1xWWhBSElhb1RpTCtEc1YyRDMvd1NML1pLcEFZNnZCVk16RExzRFZNRjlQU0toRTU0bXFSTjZ6cHZxdWU1TVVpd01EQXFGZ3BDUUVHSmlZb2lMaTVORFluK3gyV3pvOVhvcUtpcG9iR3pzMXJ3VUYwT2hVSkNZbUVoNmVqb3pac3lRSjJoMlZnam41dVp5Nk5BaDZ1dnJ1L3dkS0Nzckl6SXlrZ2tUSnFEUmFGQXFsWEt3WFZGUlFYWjJOams1T1IydTBCTjZYMlZsSlNOSGp1elJ1cUtDV0JBRVFmQ0hBUk1RQTh5ZVBadXJycnFLZmZ2MjhjTVBQNUNkblUxZFhSMU5UVTBvbFVyQ3dzSVlQSGd3NDhhTlk5YXNXVng1NVpXZGJpY2hJWUdQUC82WVhidDJzWDM3ZHZMejgybG9hRUNoVUJBZEhjM2t5WlA1eVU5K3d1elpzLzIrVHpFeE1mejFyMy9sWC8vNkYvbjUrZFRXMXRMUzBvSldxMlhZc0dITW1qV0wrZlBuRXhFUjBlVTJIbmpnQVc2NjZTWSsvL3h6RGh3NFFIbDVPYTJ0cldpMVdvWU1HY0pWVjEzRlBmZmM0L2VnT3lrcGlYLzg0eDk4OXRsbjdOaXhnNUtTRWl3V0MzRnhjY3lZTVlQNzdydVAxTlJVamh3NTRuWTdHUmtaYk55NGtYWHIxbkh3NEVGME9oMWhZV0drcGFWeDc3MzNNbWZPSEk0ZlArNXhQRUZCUVh6MDBVZjgrYzkvNXZ2dnY2ZWhvWUZCZ3dZeGVmSmtRa05ETDNyLytzdHg3cTZvcUNnKy92aGorYmxlVmxhR1dxMW02TkNoL05kLy9SZno1ODlIcGVyZGw0REhIbnVNbVRObjh1bW5uM0wwNkZIcTZ1b0lDd3RqMkxCaDNIYmJiZHg2NjYyOVBpWmhBTEcwd3NtUG9YUUhTUDZwM2hvd0pDc1VmdzdHT2toYkNPcUxmMDBUL01mZGgzZUZRdUhYS3NmTGdUY1Z4TTZUMk1MQUZoQVFRR2hvS05PbVRXUDA2TkZ5R3daLy9tN1o3WFpNSmhOVlZWVVVGUldSbjUvdnMwcmlvS0FnNHVQak8yMHI0V3dmNGZ5ODB0WHpQeUFnZ09IRGg1T1dsb1pXcTVYRFladk5Sa2xKQ1hsNWVlVGw1VkZmWHk4bU91c0hPbXR6MkYzaTV5Y0lnaUQ0ZzBJU1hlNEZRUkNFL3M3U0NnVWZRdFUrTHIySjZMd1JBSEhUWWRLdlFhM3Q2OEVJLzlIYTJ0cGxmMG1sVWlsWEJnbzkwOVRVMU9NS3V2LzkzLytWNTVnUStwZTFhOWU2ZkYxU1VzTFJvMGZadTNjdnpjM05MdmNGQndjemVQQmc1czZkeTlpeFk5Rm9OTDF5NHNWbXM5SFUxTVRSbzBmNTl0dHZhV2xwOFRxc0N3NE9KaWtwaVVtVEpwR2VuaTVQY0d3MEdxbXNyQ1EvUDUrc3JDekt5c3E2dkRJaE5EU1V4TVJFWnN5WXdmang0NG1KaVVHcFZNcHRKWTRjT1VKQlFRSG56NS8zYXF5Qzd3d1pNb1RGaXhmM2FGMkZRdUcyZUVnUUJFRVFla0pjNHlnSWdpRDBiMVlERkswWDRYQ243RkJ6Q0lvK0JvdStyd2NqNEhtR2VkRmV3bnZlMURiVTExOU9mY3N2WFNFaElhU2twQkFSRVNGUHl0c2JBZ0lDQ0E4UEp5WW1ob2lJQ0srdmVsS3BWQ1FrSkRCcDBpU3V2UEpLRWhNVEFjZWt6TlhWMVJRVUZMQnYzejRxS3l1N2ZONXJOQnFTa3BLWU0yY080OGVQSnpvNm1vQ0FBTXhtTTlYVjFSdzZkSWljbkJ5dktsWUYzM1BPZDlNVG9yNUxFQVJCOEFkeExiY2dDSUxRZjFtTlVMZ095bmNpd3VHdVNJNUoreVFialAwbHFBTDdla0NYTlU4enpJdUEyRHVlQW5oMzdIWTdkWFYxUGg2UjBCZnNkanRtczltbGVsZVNKTDlQVXVka3M5bXdXQ3hlOVlJTkNnb2lJU0dCeVpNbms1NmVUa1JFQkVxbEVwUEpSSFYxTlZsWldlVGw1ZEhZMk5obEt3dVZTc1h3NGNQSnlNaGcxS2hSOGpZQXpwMDd4N0ZqeDhqSnlYSGJta0xvRzNxOUhwUEpSR0Jnei81bTIydzIrV2N0Q0lJZ0NMNGdBbUpCRUFTaGY1THNjSEtESS93VTRiQjdrZzNLZDBHQUJzWTlCZ29SUXZZbFVVSHNQOTZFWEw1b0J5RDBEMGFqa2FxcUtpb3JLNG1JaUNBOFBKeUFnQUMvQjhRbWs0bWFtaHJLeXNxOGVqNEZCd2VUbUpoSVJrWUc0OGVQSnlrcGlZQ0FBTG10UkU1T0RybTV1WlNYbDNjWlFvZUdoako0OEdEUzA5UGx0aElxbFlxMnRqWnFhMnZKeWNtaHNMQ1FxcW9xYjNaYjhCTkprbWhvYUNBaElhRkg2NHVBV0JBRVFmQTFFUkFMZ2lBSS9ZOWtoNG85VUM3QzRXNlQ3RkMyRXlKR1E5TFZJaVR1UXlJZzloOXZLamE5dWFSYjZGOE1CZ09scGFVY1AzNGNoVUpCVWxJU0dvM0dyNEdaMVdxbHBhV0ZFeWRPY09MRUNWcGJXM3YwZkZTcjFjVEh4ek5od2dTbVQ1OU9WRlFVQ29VQ2k4VkNWVlVWeDQ0ZFkvLysvVzU3YlFjRkJaR1Nrc0tNR1RNWU5XcVUzSE80ZmNDY2w1Y253dUYrenB1QTJKdlhRa0VRQkVIb2pBaUlCVUVRaFA2bnVRUk9md2JXdHI0ZXljQmlOOEdaenlBa0VTTEg5UFZvTGt1ZVdpRDB4a1JhbHpKdlFwSEd4a1lmamtUb2EyYXptUk1uVGxCWldVbHdjTERmVDc1SWtvVFZhcVdwcVFtOVh0K2o2bUdOUmtOaVlpSVRKMDdzMEZhaXZyNmVuSndjc3JPemFXcHFjdHRXWXNpUUlVeWJObzNSbzBjVEdSbUpVcWxFa2lUS3lzckl5OHNqS3l1TCt2cDZVVEhmejNuVDhrYjBJUllFUVJCOFRRVEVnaUFJUXY5aU0wUCsrOUJXMmRjakdaaGFLK0RZYXBqNUIxQ3ErM28wbHgxUDRiQUlpTDNqVGVBbEpxaTd0RWlTUkdOajQ0QUovcDF0SmRMVDB4azNiaHhKU1VtbzFXcTU2amN2TDQrOHZEd3FLaXJjVmc0UEd6YU1TWk1tTVhic1dLS2pvMUdyMWJTMXRWRmRYVTFPVGc0RkJRVlVWVldKQUhFQThPWTFxYXNUQ0lJZ0NJTFFVK0k2UjBFUUJLSC9rR3lPeXVHV2tyNGV5Y0RXY2haT2ZlSTRua0t2Y2hkZ2luRFllNktDV0JpSVZDb1Y4Zkh4akI4L25veU1ESVlNR1lKYTdUaUJaekFZcUt5c0pEczcyMjA0SEJ3Y1RISnlNdE9tVFdQaXhJbkV4c2FpVXFua2dEa3JLNHY4L0h6S3k4dEZPRHhBZUJNUWk1K3hJQWlDNEdzaUlCWUVRUkQ2QjBrQ1hUNlViZS9ya1Z3YVNyZERYWUhqdUFxOXh0T0hkaEVTZThlYlVLU3BxY21ISXhHRTdsRXFsVVJHUnBLV2xrWkdSb2JjTHhnY3J3ZEtwUksxV28xU3Flenk5VUd0VmpONDhHQ3V1T0lLMHRMUzVHM1liRFlxS2lySXk4c2pPenViNnVwcTBWWmlBR2xzYk96eGE1b0lpQVZCRUFSZkV3R3hJQWlDMEQvWWpGRDZMWmhGaU9NVDFqWTQvMit3NlB0NkpKY1YwWC9ZZjd3SlJDUkp3bUF3K0hBMGd0QTlhcldhbEpRVVJvNGNTVnhjSEJxTnhxWGRURkJRRUVsSlNWeHh4UlVNSFRwVXJpeDIwbWcwakJ3NWttblRwakYrL0hpaW82UFJhRFFZREFiT25qMHJUMGhYVTFPRDJXeEdxVlFTRmhhR1NpVTZDZlozRm9zRmk4WFNvM1U5OWJzWEJFRVFoSXNsQW1KQkVBU2hmNmc3QnRXSCtub1VsNWJxZzZETDdldFJYRmJjdFVBUVBZaTkxOU5BeEd3Mmk1NmRRcC9RYURRa0p5ZkxQWWNCV2x0YnFhK3Z4MncybzlGb2lJMk5aZXJVcVV5YU5Jbms1R1E1UkE0T0RpWWxKWVhKa3ljemJ0dzRZbU5qVWF2VkdBd0dLaW9xeU1uSmtkdEtXSzFXZ29LQ2lJbUpZZkRnd1lTRWhQVHhuZ3VlMkd3MlRDWlRqOVpWS0JRaUlCWUVRUkI4U2dURWdpQUlRdCt6R09ERVdrQjgyUEV0TzV6YUFGWlJPZGxiUEFYRWduZDZlZ3pOWnJPNDlGN29kVXFsRXExV1MxeGNIRkZSVVNpVlN1eDJPNVdWbFJ3L2ZweW1waVpzTmh0cXRackl5RWdtVDU3TWpCa3ppSXlNSkNnb2lQajRlR2JNbU1INDhlT0ppWWxCcFZKaHM5bW9ycTRtTnplWG5Kd2NLaXNyc1ZxdEtCUUs0dVBqU1V0TFk4S0VDVVJFUlBUMTdnc2UyTzEyekdaemo5Y1hBYkVnQ0lMZ1MrTGFJMEVRQktIdlZXUkNXMFZmaitMUzFGWUJaVHNoOWJhK0hzbGxRZlFnOWg5dkxxbTJXQ3dpSUJaNlhVaElDQ2twS1VSRlJhRldxN0ZhclRRME5IRDY5R2xPbmp4SmZYMDk0OGFOSXpVMUZhVlNTV3hzTE9QR2pVT1NKSnFhbWdnUEQyZmN1SEZ5V3dtVHljUzVjK2NvS0NnZ1B6K2YydHBhckZZcmdZR0JSRWRIeXhQZ21Vd20wV0ppQVBDbWdsaUV3NElnQ0lLdmlRcmlTOENSSTBlWU9uVXFVNmRPNWVXWFgrN3I0VnlVTld2V3lHUC8rdXV2Tzl5Zm41L1ByYmZleXR5NWN6bDBhT0JlZWk1SkVxKzg4Z3F6WjgvbXVlZWV1K1ErcEE2VW45T3NXYk9ZT25VcTExOS9mVjhQUldqUDNPTG9sU3Y0VDhrV3NMVDI5U2d1QzZJSHNmOTRFNGlJRmhOQ1h3Z0pDV0hvMEtGeU5hL0ZZcUc4dkp4ejU4NVJVbEpDVmxZV0JRVUZsSldWWVRLWlVLdlZ4TWJHa3BHUndSVlhYTUhFaVJPSmpZMUZvOUhRMXRaR2VYazV1Ym01RkJRVXlKWERHbzJHaElRRUprK2V6SVFKRTBoT1RoYXZOUU9FM1c0WExTWUVRUkNFZm1QQW5GcTJXcTNzMmJPSFhidDJVVmhZaUU2bncyQXdvTkZvaUlpSVlQRGd3VXliTm8yNzc3NmJ5TWpJdmg2dTRDTi8rY3RmcUtxcUF1Q0REejVnL2ZyMWZUeWluamwyN0pnY2dHL2Z2cDMvK3EvL1l0YXNXWDA4cW91WGw1ZkhZNDg5aHMxbTQvWFhYMmZ1M0xuQXBmTnpFdnFBSkVITllUQlU5L1ZJTG0ybUJzZHhUcm9HUkhEZ1Y2TEZoUDk0VTBFc1drd0lmU0UwTkpTVWxCUUdEUm9FT0o2SFpXVmxWRmRYMDlyYVNrdExDNUlrWWJWYW1UMTdOakV4TVdnMEdxS2pvNG1NakVTaFVLQlVLdVcyRW5sNWVlVGs1TWlWd3dxRmdxaW9LTWFNR2NPc1diT0lpWWxCcjllTDE1b0J3bWF6OWJqRmhKaWtUaEFFUWZDMUFSRVFIejU4bU5kZWU0MnlzcklPOXhtTlJxcXFxcWlxcXVMdzRjTWtKU1Z4eXkyM3VDeFRXMXZMcmwyNzJMRmpCeXRYcmtTcjFmYlcwQVV2UlVkSHk3ZGpZbUw2Y0NTZHM5bHNaR1Zsc1dQSER1TGo0M25ra1VjNlhTNGlJb0tBZ0FBNU9HaS9Yd05GUzBzTHYvM3RiN0haYk54MjIyMXlPQXo5LytjazlHTjJDOVFYZ00zWTF5TzV0Tm5OanVNY1B3TlVRWDA5bWt0V2R6NnNpK0NtNTd5dElCWUI4YVZKcVZTaTBXZ0lDQWdnSU1CL0YwZmE3WFlzRmdzV2k2VmJyV1RDd3NLSWo0OG5PanFhb0tBZ2JEWWJiVzF0bEphV3lnR3ZKRWxVVjFjVEVCQ0FXcTJXVzBRb2xVcVVTaVhncURvdUtTa2hKeWVIZ29JQ2REcWRIQTRIQlFVeFpzd1lwazZkU2t4TWpEd0puakF3ZUZOQkxBSmlRUkFFd2RmNmZVQzhlL2R1bm52dU9aZkxBbE5TVWtoS1NpSTBOQlM5WGs5eGNURjFkWFZkYm1QSmtpVVVGaFlDb2wvVFFMTmt5UklpSXlPeDJXd3NYTGl3cjRmVHdiNTkrM2ptbVdjQStOblBmdGJsY2lrcEtiejk5dHQ4Ly8zM3pKdzVrN1MwdE40YW9zKzgvLzc3MU5UVUVCNGV6cElsUzF6dTYrOC9KNkVmczdaQ1EySHZQVjdrT0lpL0FzSkhRbWd5cUVOQm9YUUUxSVlhYUM0QlhRNVVIK3hCYUsyQXFIRVFPdzNDaGtKb2ttUDd5bUJRQkRqQ2NFc0xHSFdnTDNQc2QvVWh4L2Q2UTBNaG1CdEJsZEE3ajNjWkV2MkgvY3ZiQ21MUll1TFNvbFFxU1V4TUpDNHVqckN3TUZRcWxWOS94eVJKd21nMG90UHBxSzJ0cGI2K3ZzdGxBd0lDaUltSklUazVHYTFXaTFLcFJLL1h5K3UxdGJVUkVCQkFTRWdJV3EyV3lNaklEdU4zUGw1bFpTVjVlWGtjTzNaTWJpdmhmSXlnb0NEaTR1SklURXdVNGZBQTVFMFBZdkgzUkJBRVFmQzFmaDBRTnpjMzg4b3JyOGh2aEs2ODhrcCsvZXRmTTNiczJBN0xGaGNYczNuelp2SG02QklUSGg3TzRzV0wrM29ZUG5IdHRkZHk3YlhYOXZVd2V1VFVxVk44OGNVWEFEeisrT01kWnNhK2xINU9RaTlyS0lLMlN2OC9UdXhVR1BNZ2hLVjJmcjhxRk1LR09mNGxYd2RXQTV6L0JzNTg3cmp0U2Z4TUdQc3dCTWQxdll3eTBQRXZLQVlpMGlEbFJwaGdoZkpNT1BGMy93ZkZyUlhRZUJKQ1JFRHNMeUlnN3Irc1ZxdmI5aC9Dd0tKUUtBZ0pDV0hLbENta3A2Y1RHeHNyVjl6Nml5UkptRXdtVHA0OFNWWldGbGxaV1YyZWRGQ3BWQ1FrSkRCa3lCRFVhalVLaFlLV2xoWXFLaW93bVV4b05CcUNnNE5KU2twaTZOQ2hqQmd4Z3FGRGg4cXRLQ1JKd21hem9kUHA1TFlTRlJVVkxxOHhDb1VDbFVxRldxMlc5MTI4eGd3c3pxcjBuaEFWeElJZ0NJS3Y5ZXVBZU9mT25iUzBPRDR3anhneGd2ZmZmNy9MR1htSER4L09iMzd6bTk0Y25pQmNOdGFzV1FOQVhGd2NkOTU1WngrUFJyaWtsRzd6OHdNb1lQd2lHREx2NGxaVEJjUHd1eUhwV3NqK0F6UVdkYjFzNnUwd3R2UDJNcDZIcDNJRXhUSHBjUEJGYUt2cTJYYTZSWUx5M1pCMHRSOGY0L0xtS1lBVTRZMzNlam94azgxbUV3SHhKU1FzTEl5UkkwY3ljdVJJRWhNVDBXZzBmdi85a2lRSmpVYkQyTEZqTVJnTWxKU1VVRjlmMzJsSUhCZ1lTR0ppSW9NSEQwYWowUUJnTUJob2EydGo5T2pSWEhIRkZTUWxKUkVWRlVWb2FDZ2hJU0VFQlFYSlFhL2RicWU0dUppOHZEeXlzcktvcjYvM09BR21lSDBaZUp3bkFnUkJFQVNoUCtqWEFYRnhjYkY4KzlwcnIrMHlIQllFd1grcXFxckl6TXdFWU1HQ0JmSUhIVUh3bXJFT2RObitmWXdKajhQZ24vUjgvYUJvdUhJRkhIeXA4NUE0YktpamN0aGJRVEdROFN6c2V4WWtQMTRHcjhzQmd3NkNSYTl3ZnhBVnhQN1gwNG81VVcxM2FWR3IxWVNIaDZQVmFna01ET3lWeDNST0dCY1dGc2FnUVlNSURnN3V0T2V4U3FVaUppYUdtSmdZUWtORDVXWEN3c0pJVFUxRnBWSVJGUlZGVkZTVVN5Z01qcmxWV2xwYXFLMnQ1ZGl4WS9MRTNLSTl5cVZMbkxnU0JFRVErb3QrbmJpMlA2UGEzTng4VWV1KzlkWmJmUGJaWngyK2YrRWwvdHUyYmVzd3FWWk9UZzdidG0wakx5K1Bzckl5REFZRG9hR2hqQm8xaXAvODVDZmNjY2NkWFliVjExeHpEWHE5SHExV3k1NDlld0RJek16azg4OC81OVNwVXpRMU5SRWRIYzFWVjEzRm80OCtTa0tDNTB0OXo1dzV3NlpObXpodzRBQzF0YldvVkNwU1UxTzU1WlpidU9lZWU3cDdTQ2d0TGVXYmI3N2h5SkVqbkQxN2xwYVdGZ0lEQTBsT1RtYk9uRG5jZi8vOUhWb0hPQzFkdWxUZW53MGJOakJxMUNnKy8veHpQdnZzTTBwTFM3RmFyUnc5ZXJURGV2djI3ZU9mLy93bmVYbDUxTmZYTTJqUUlOTFMwdmpwVDMvS25EbHpQSTU1L2ZyMXZQZmVld0E4Kyt5ejNIdnZ2Zko5cjc3Nkt2Lzg1eis3dmY4QWh3NGRjbmtqYnJWYTJiTm5EN3QyN2VMNDhlUFUxdFppc1ZpSWlJaGd3b1FKM0hQUFBjeWNPZE5sRzQyTmpkeHd3dzBkdHIxeDQwWTJidHdvZnoxLy9ueGVlT0VGK2V0WnMyWmhOQm9KRHc5bjE2NWRic2VabTV2TE45OThRMVpXRnJXMXRSZ01CaUlpSWhneFlnUlhYMzAxZDk1NUowRkJYVTgwNWN2bjRkZGZmNDBrU1FRRUJIRDc3YmQzdW95N254TTRualB2dlBNT0FNdVdMZVArKys5SHA5T3hjZU5HTWpNenFhcXFRcVZTTVdyVUtPYlBuOCs4ZWZPNkZhU2NQMytlZi83em54dzhlSkRLeWtyMGVqMFJFUkVrSlNWeDNYWFhNWC8rZkRFcFpYOVdmZEMvMjQrYjdsMDQ3QlNnZ2NuUHdONWZnLzJDRCtuRDd3WjhGUG9OR2c1RGI0R1NyMzJ6dlU1SlVIMEFVbS96NDJOY3ZrU0ZYLzlsdDl0RlFId0prU1FKdTkwdS8rdXQzeS9uNDlwc3RpNmZUODczMWhFUkVTNmZGK0xpNG9pTCs3RU5rWE45Wi9zVG04MUdmWDA5NTgrZjU5aXhZNXc2ZFlyYTJsci83cERRcDV6UEoyL1dGd1JCRUFSZjZkY0I4Wmd4WStUYnUzYnQ2clQzcVMrWnpXYWVmUEpKc3JNN1ZyUTFOemR6OU9oUmpoNDl5ci8vL1cvKzlLYy91UTNvd1BHR2I4V0tGV3pkdXRYbCsxVlZWWHp4eFJmczJMR0R2L3psTDR3YU5hckxiYXhkdTViVnExZDN1UHlvb0tDQWdvSUN0bS9menNNUGU2NWVlL2ZkZC9ua2swODZ2Skd3V3EyY1BIbVNreWRQc21YTEZsYXZYczNRb1VNOWJtL2x5cFZzMkxDaHkvdE5KaE12dnZoaWh5QzB2cjZlZmZ2MnNXL2ZQaDU2NkNHUHg5Q1hicm5sRnBkd3VMaTRtR2VlZVlieTh2SU95K3AwT2pJek04bk16T1NoaHg3cXRmNjZlcjJlbDE5K1dhN1l2WEJNT3AyT2d3Y1BzbTdkT3Q1ODgwMHlNakk4YnRQYjU2RnpMSk1tVGVwd01xV25jbkp5V0w1OE9RME5EUzdmejg3T0pqczdtNk5Iai9MU1N5OTF1YjdOWnVPOTk5N2owMDgvN2ZDNzRUeE9lWGw1akJremhpdXZ2TkluWXhiOG9QNllmN2MvWWtIM2xyT2JIU0d3T3lHSk1QUTJPUHVWNi9kalBmOE9PaDdEQ2dGS1BJYkpxYmRCeVJiQWp4LzY2bkpGUU54SFJFRGNkMFJBZkdscGFXbWhxS2lJb1VPSEVoNGVUbGhZV0tmVnZMNW1zVmdvTHkrbnVMZ1luVTdYYWY5WWpVWkRRa0lDWVdGaEx0OTNQditjMWV4V3E1WFcxbGFxcTZzNWQrNGM1ZVhsMU5UVTBOemNURnRiR3daRE4vcmZDd09hdHdHeElBaUNJUGhTdnc2SWI3amhCdDU3N3oyYW1wcW9xNnZqeVNlZjVMWFhYbVA0OE9FZTE3M3BwcHRJVFhWTVJyUisvWHFxcWh4OUhSY3ZYdXh5S1ZyNzZrS1R5U1NIdzRtSmlWeDExVlVNSFRvVWxVcEZVVkVSVzdkdXhXYXprWldWeGVyVnEzbm1tV2Zjam1IVnFsVnMzYnFWRVNOR2NPMjExNkxWYWpsMTZoVGZmZmNkVnF1VjV1Wm1Ybnp4UlRadTNOanBtOXExYTlleWF0VXErZXZ4NDhjelk4WU1CZzBheFBuejU5bStmVHZaMmRseW4yWjNEaHc0Z0NSSmhJV0ZNWFBtVE1hTUdZTldxNldzckl3dFc3YlEyTmhJVFUwTkw3endBcDk4OG9uYmJlWG41N05od3dhVVNpV1RKazFDcVZSeTRzUUorWDY3M2M2eVpjdll2MzgvNEpobGVmYnMyVXlZTUFHVlNzWHg0OGZadlhzMzY5ZXZaK1RJa1I3SDNwVjU4K2E1bkVTNFVFbEppVnhGSGhjWHg3UFBQdXR5di9QTk9NRFlzV09aUG4wNkNRa0ptRXdtRGg4K3pMNTkrd0RIODJmS2xDbHl4WE53Y0xDOHJUTm56ckI1ODJZQXBrNmQ2bEpaUEdMRWlJdmFINzFlejhLRkN6bDc5aXpndUh4eXpwdzVwS1dsb1ZhcktTMHRKVE16ay9yNmVuUTZIVTg4OFFScjFxeGg4dVRKYnJmcnpmT3d2cjZlb2lMSFpmV3paczI2cVAzcFNuVjFOUjk5OUJFR2c0RmJiNzJWa1NOSG90ZnIyYmx6SnlVbEpRQjg5ZFZYekp3NWt4dHZ2TEhEK2phYmpXWExsckYzNzE3NWV4TW5UbVQ2OU9sRVJFVFEyTmpJa1NOSHlNdkw4OGw0QlQreHRJSCt2UCsySHhnRkVhTTlMR1NIQXk5Q3czRVllaXVNKzZYN3haT3ZkUTJJUTVKQUhkYjE4azVsTzZEZ3o0NHh6WHpMMGJhaUs4Rnhqb24wV3M1NjNtNVBOWjhGcXhGVXZYZUM3bkloQWtqLzh1YjRpb0Q0MG1LeFdLaXZyeWN2TDQrV2xoWWlJeU5SS3BWK0RZbnRkanR0YlcxVVZGUlFVbEtDd1dEbzhqblZXZWhudDlzeG04MDBOVFZSWDE4dnY1L1Q2WFRVMU5TZzArblE2L1dpbmNSbFJGUVFDNElnQ1AxSnZ3Nkl0Vm90cjc3NktzdVdMY05xdFZKVVZNVFBmdll6N3JubkhoNTk5Rkdpb3FLNlhIZktsQ2xNbVRJRmdDMWJ0c2dCOFYxMzNkWGhqSDU3Q1FrSkxGMjZsT3V1dTY3RG04eTVjK2Z5eEJOUEFMQjU4MmFlZU9LSkx2dWU2ZlY2MXE5Znp5OSs4UXYrKzcvLzIyVmI4K2ZQNS9ISEg4ZHF0WEw2OUdrT0h6N2NvY3J4K1BIamZQamhoNEFqWUgzeHhSZTU0NDQ3WEpaNTZxbW5lUGJaWnpseTVFaVgrK01VSEJ6TTRzV0xXYkJnQWNIQndTNzNQZkRBQTl4MzMzMDBORFJRV0ZoSWJtNnUyOUR4azA4K0lTVWxoZmZmZjErdU5tNXRiWlh2Ly9UVFQrVndPQ0lpZ3ZmZmY1L3g0OGU3Yk9QVXFWTTgvZlRUbkQ1OTJ1UFl1eko5K25TbVQ1L2U2WDFXcTlXbHN2cDN2L3RkcHovM2pJd01saTVkeXJoeDQxeSsvOUJERC9IblAvK1p2LzcxcjRDamZZUXpJQTRNREpSYktPemR1MWNPaUVlUEh0Mmh0Y0xGV0xGaWhSd09qeG8xaW5mZWVZZms1R1NYWlpZdVhjcUtGU3ZZdG0wYkZvdUY1NTkvbmkrLy9MTEx2c0RlUGcrUEhmdXh3blBpeElrOTNyZjJObXpZUUxGVEhsc0FBQ0FBU1VSQlZFeE1ER3ZYcnBWUDRnQXNXclNJNWN1WHk4SHZoZzBiT2cySTE2eFpJeThUSGg3T0cyKzh3WXdaTXpvc1YxQlFJTnBMOUdldFpXQnA5YnhjVDBXTjg3eE15M2xIT0F4UXNjZHpRQnlXNnVnVmJOUTV2ZzZLN041WXluYUFaSGVzVjNQSTg0UjVrV24rRFlodEpzZnhEKy81Q1RxaGMrTERldjhsQXVKTGo5bHNKamMzbDlPblR4TWVIbzVHbzNHNVVzelhMQllMYlcxdE5EVTFZVGFiM1M2bjArbW9yNjhuUER3Y2hVS0J6V2JEYURUUzFOUkVhV2twWjgrZTVmejU4MVJXVm5aYWhTeGNQcndKaU1WVktZSWdDSUl2OWV1QUdHRDI3Tm1zWHIyYTU1OS9ucHFhR3F4V0s1OSsraWxmZmZVVkN4WXM0QmUvK0FXUmtkMzhrTzVCY0hBdy8vakhQN29NbGE2NDRncW1UNS9PNGNPSGFXdHI0K1RKazI1RHN4a3padkQwMDA5MytINUdSZ2EzM1hZYlgzM2xxRVE3ZE9oUWgyRHVvNDgra3Q4dy9PcFh2K29RRG9NakhIdm5uWGRZc0dBQk5UVTFidmR0NWNxVlhiYm5pSW1KNGI3NzdwTUQ2YXlzTExjQmNYbDVPUnMyYkhCcFJSRWFHZ280M2hTdlc3ZE8vdjdiYjcvZElSeUdId1BRQng5ODBPMjRlK3Fqano3aStIRkg4UFBUbi82MDB6WURVNmRPNVpwcnJ1bXkydVNSUng1aDQ4YU50TFcxa1p1Ymk4MW04OXNIajZLaUluYnMyQUU0UXZWVnExWVJIZDJ4eWpBNE9KaFhYMzJWYytmT2NlTEVDYXFxcXZqbW0yKzQ4ODQ3dTl5Mk44L0RVNmRPeWJmZFZXdGZETHZkenB0dnZ1a1NEb05qVXBmbm5udU8vL3UvLzBPU0pQTHk4akFhalM1dFNHcHJhMW0vZnIyOC9BY2ZmTkFoM0hlYU1HR0NUOFlyK0VsYk5kaU0vdHUrZHJEblpZeDFQOTYyNkIwaHJzSkQ5WmwyOEk4QnNTcTBlMk14TmJaN3pIclB5d2ZIZG0rN1BXVXpRMXVWQ0lpRkFVZFVFQXNYa2lTSnRyWTJUQ2FUMy9zUXQrOC83STdCWUtDZ29BQ1R5VVJGUlFXQmdZRTBOVFZSWGw1T2JXMHRlcjBlazhtRXlXUVMxY0tDL05va3dsNUJFQVNoci9tL1daY1BaR1Jrc0huelpoNTY2Q0c1VXRKb05QTHh4eDl6MjIyM3NXN2RPcCs4d1ZLcFZCNHJEa2VQL3ZHUzVjcktTcmZML3VJWHYranl2dmFUNVowN2Q4N2x2cGFXRnJsQ1VxdlZ1ZzFSdFZvdEN4WjQ3clBwcVhkeisvMXlWbHQzNVpwcnJ1bXlYKzMrL2Z1cHIzY0VJRE5uenBTcnVEc3pidHk0VGlzL3ZWVlFVTURhdFdzQkdESmtTSmY5Z3djTkd1VDJVc1Nnb0NDR0RCa0NJRmQ5K011V0xWdmsydzg4OEVDbjRiQ1RTcVZ5cVk3ZXVYT24yMjMzOUhrSVB6N0h0Vm90Z3dZTmN2czQzWldlbnQ3bENZaUVoQVRTMHRJQXh3ZXgwdEpTbC91Lyt1b3J1ZEptd1lJRlhZYkRRajhuU1dCcWNGU3kra3QzUXRZTEg5L2VkVVdZTEtqZGxTdEtEMzJMbmFSMjFVR1MrMkFCQUxXZks5OGxpK1A0aTdETTV6d0ZrQ0lBNkRzaUlMNTAyZTEyTEJZTFpyTlpEbDc5OGM5c05tTzFXajArajJ3Mkc0Mk5qWncrZlpvalI0NXc4T0JCc3JPektTb3FvclMwRkoxT1IwdExDMmF6V1R3bkJhOWVtOFR6UnhBRVFmQ2xmbDlCN0JRU0VzTGl4WXU1Ly83N1didDJMVjk5OVJWbXN4bWowY2dISDN6QXJsMjdlUHZ0dDBsSVNQRFpZOXJ0ZHFxcnF5a3JLNk8wdEpUUzBsSU9IVG9rMzkvVzF1WjJmWGRWdU03Z0VlalFRemcvUDErdUhwNDVjMmFYYlN5Y3hvNGQ2L2IrenRUWDExTmFXaXJ2Vy90V0FwNzI2NnFycnVyeXZweWNIUG4yTmRkYzQzRWNZOGVPNWNDQkE5MFljZmNZalVaZWV1a2xiRFliQVFFQnZQcnFxOTJlQ004NThZanpaMTFhV3VwU21kM1cxdWEycllrM2poNDlLdCsrL3ZyclBTN2ZQbGd2S0Nod3UyeFBuNGVBUEh1MnJ5YW5BenhPckRka3lCQUtDd3M3SGRQQmd3ZmwyN2ZkSmliWkdyaitFeEIzSnl6dEtVMTRONFp4d1dXZC9TRzhCVkQ0N3hKcHdMSGZwZ2JBRHZqNXNTNHpJZ0QyTDNGOGhZSENaclBKL1lVRndSMXZRMTVSZlN3SWdpRDR5b0FKaUoxaVkyUDU3VzkveThNUFA4ei8vdS8vOHVXWFh5SkpFc2VQSCtleHh4NWovZnIxWG9WNFJxT1JyNzc2aWgwN2RsQllXSWpSMlBVbDBPNytvSWVFaExnTmRwMHRHWUFPdmNmT24vOXg0cWJ1VEhUV25RQlVraVF5TXpQWnVuVXJPVGs1TkRZMnVsM1duZmF0SlM3VWZ1emRtWUN1dStGdGQ3Mzc3cnZ5R0I1KytHR1BmWE5yYW1yWXRHa1RlL2Z1cGJpNDJPMWxnLzQ4UzE5UlVRRTRxb1BkSFY4bnJWWkxkSFEwZFhWMU5EYzNZemFiTysxRDdNM3pFSkNmL3hmMnJmYUdwMnAyZDJOeTltaFdLcFV1VmU4RGx2U2ZLeDhVQSs2bDJEdDJLNWk3ZmczeUNaWHZuck11bEY2K1pnV29QUzlqNjRXWjYwMk5ZTE9BU2dURXZpUm1vKysvQWdJQ1VDZ1VvdUpPRUlSK3hadUpGZjNkVmtVUUJFRzR2QXpZVkNJdUxvNFhYbmlCVzIrOWxlWExsOVBRMEVCbFpTVnZ2ZlVXYjczMVZvKzJlZWJNR1JZdlh1elNPa0toVUJBWEYwZEtTZ3JKeWNsVVZWVzVWQkYzeFpzLzl1MnJKbjF4V2I5ZXIyZjU4dVVjUG56WTVmc1JFUkdrcEtTUWtwS0NScVBoNjYrLzd0YjIyZ2Q0blQyV2s3dkpBUDFoLy83OWJOcTBDWEQweTEyMGFKSGI1YmR2Mzg3dmZ2YzdsNU1BS3BXS3BLUWtrcE9UR1R4NE1BY09ISEFKdmYzRmVkemNIZHNMdFE5dERRWkRwd0d4dDdONU8xdTNxRlMrZTZud3hlK0dWcXYxNjB6bGZpWFpIUDFmRzRxZytUUkVwRUhTMVgwOXF0NGxXY0hrdjVZdFFQZUMySjVvWDkxYlZ3Q0hYL0c4VHZzZXhPcHV2QzRhYWk5K1hCZkwxUGlmbGhxK1BVa25DUDdXMDVEWEdhU0lnRmdRaFA3RWVmSktFQVJCRVByYWdBMkluZExUMC9uREgvN0FMMy9wbUgxK3g0NGQ2SFM2aTc0azNtUXl1WVREOCtiTjQrNjc3MmJzMkxFdVZhN3IxNi92VmtEc2pmWVRvYm1iSmRuSlUvL2wxMTkvWFE2SEowNmN5TUtGQzVreVpZcEwrSHo4K1BGdUI4VHUzc1MwRCsyNk15dXpyMlp1Ym1wcTRuZS8reDBBYXJXYUZTdFd1QTAxVDUwNnhZc3Z2b2pWYWtXdFZyTnc0VUp1dlBGR2hnMGI1bkw4Rnk5ZTNDc0JjVkJRRUVhakVZT2grNVdEN1pmMTFEdTdwNXloYzNlZWg3MUJxVlRLTTRFUE9PWW1xTm9QMVFjY0U3U1pteDJUdEduY1YxUmZrdXhXTURmNDl6SDhWWlVkMEM0Z05qZUNMdnZpMW8vcVJrdWdocUtMMjJaUG1Cdjkyd05hNkpRSUFielgwNEJYaERDQ0lQUkgzcncyaVJOZWdpQUlnaThOK0lBWVlNcVVLYVNtcGxKU1VnSkFVVkhSUlFmRU8zYnNrTVBobTI2NmlkZGVlNjNUNVhvam1Bb1AvN0YzWm5sNXVjZmwzVTBxVjFWVnhYZmZmUWRBWW1JaXExZXY3clN0ZzYvMnEvM1l5OHJLUFBaSHJxNnU5c25qL3Y3M3Y1Zjd2RDMxMUZNZVczTnMyTEJCRHRhWExWdlc1VVIvdlJWRXhzYkdVbHBhaXRsc3BxS2lncVNrSkxmTDYvVjY2dXJxQUlpUGozY0p0WDNKV2RIY3ZqSzhMMFZGUlZGVlZZWEpaS0t5c3BMRXhNUytIbExYN0dhd3RJSCtISno3TjlUbmdYVUFCdHYrSU5uQTdPZm5sTjl5b0l2Y3NDSUFsSUdPRXdHRGI0WkJIdG9HTlorRnhoTTlIMTUzV1ZvY1FiMGdEQ0RlQkx3aUlCWUVvYjlSS0JRRDk0bzRRUkFFNFpKelNRVEU0SHE1dmJzL3RGMzFCMncvMGRlTk45N1k1ZnFuVHAzcXdlZ3VUdnZlcXZ2MzcvYzQrY0FQUC96UTVYM3RKNStiTTJkT2x6MS9mYlZmbzBlUGxnUHAvZnYzYzlOTk4zVzVyTlZxOWNrRWRkOTg4dzNidDI4SEhCT2cvZnpuUC9lNFR2dmowdFVZN1hZN3AwK2Y3dlk0dk9rOW1aR1JRV2xwS1FDWm1abmNmLy85YnBkdmY5eW1UcDNhNDhmMUpENCtIbkQwYXU0UGsyQk1talJKUGlHeWUvZHVqOGVwMTFrTjBId0dHazg3Z3VHR0lqRFVBS0xDdzRVa2dkMDNWdy8wV3lFSmNNM3FpMXZIM0FnNWYvVFBlQzVrczNTY3BPOENScU5Scms3cTZuZmZlY2wrKy8vZGNiY2Q2SHF5SFUvM3R4K0x1OGZwempndVpqOHVYRlpVYy9sZlQ5dEVpSUJZRUlUK3lOc2V4SUlnQ0lMZ0svMDZJRDV3NEFEcDZla2VKektycWFseENUaFRVMU5kN2xlcmYreEYyZERRNEZMbDZ0UytVclNyaWNyS3k4djUvdnZ2dXpWMmI2U2xwUkVlSGs1VFV4TmxaV1ZzMjdhTnVYUG5kcnBzWVdFaHUzYnQ2bkpiN2ZlcnExWVVWcXVWenovLzNMdEIvOGVNR1RQNDRJTVBBUGozdi8vTkk0ODhRa3BLU3FmTGJ0cTBpZHBhNzNwdFZsZFh5ejJuUTBKQ2VQWFZWN3YxUnFzN3gyWGJ0bTF1Si9PRGpzK3RucG83ZDY3YzR1UHZmLzg3dDl4eVM1ZVR1ZGxzTnRhdFd5ZC9mZnZ0dC9mNGNUMXgvdXdzRmd0VlZWVjlYckY3ODgwM3l5Y2cvdmEzdnpGMzdseXZKcVgwR1gyWm8zMUU3V0V3MWpuYVIzZ0kzeTV2OWtzL0lMNVk5Y2NnZHlVWWUybkdlOGtLdUgrT1hrekxHNmZ1QnF4d2NXRnYrMlhkQmRMZGZld0xnKzNPdnRlZFVQcENkcnZkNDM0SlBTZEprbWd4SWJoUUtwVUVCZ1lTSEJ6c3Q2dXArb29rU1Znc0ZveEdJeWFUU1p5QXVnU0pDbUpCRUFTaFArblhBZkczMzM3TGloVXJ1UGZlZTVrM2J4NnhzYkVkbGpsOStqUXZ2L3l5SFBLbHA2ZDNDTEhhci9mRER6OTBDSkFCbDB2NlAvdnNNMjY0NFFhWEhyWTZuWTVseTVaNTdQZnJDMnExbXZuejU4c2g0QnR2dkVGMGREVFRwMDkzV2U3VXFWTXNYYnJVN1J2Rzl2dTFjK2RPSG52c01ia3FGQnpCMzZ1dnZrcHhjYkZQeGo1MjdGZ21UcHhJZm40K0pwT0pKVXVXOEtjLy9ZbUVoQVNYNWI3NzdqdmVmZmRkQWdJQ2VseDVLMGtTTDcvOHN0eitZTm15WlI1Yk16Z2xKU1hKN1RzMmJOakEwMDgvN1hKL1hsNGViNzc1NXY5bjc3N0RveXJUaDQ5L3o3Uk1la0lvU1FnUVNnaEZlZ3RGYVFJdUM3SUxLQ2kyWFhRVjhSVldmcnJyV2hBVmRjV3lvaTdvV2xaV1JVQVJ4RUlUS1FZUWtFNENoQklnUUNBQjB0dE1adDQveGhreVpESVRwcVhkbit2S2xTblBPZWVaeWNuTU9mZTVuL3R4dVo2Sys5YXVYYnNvTFMwbElDQ2d1aS9CcGwrL2Z2VG8wWU05ZS9hUW5aM053dzgvekx4NTgyamV2TGxkdTZLaUlsNTg4VVVPSDdZTVFlL2Z2MytsL2NLYkVoTVRiYmRUVWxKcVBFQThaTWdRT25ic1NHcHFLcGN1WFdMYXRHbjg4NS8vclBRL2JUYWJXYmR1SGExYnR5WWhJY0c3blRDYkxKbkM1U1d3YVpxbFhJTFpETlVLUEppcFZLTGd6THJmNnRpcUxPVUlWR3JMYjBWMTlURkY5ZHZrYU1wdk5YQ3R2eXMrNzZqZE5jK2hBcFcxelcrM0hiVlJLdlRGVlR0cmZ5djFSUTJCVGF0NEc4eS9CU2dGWUNsSGNuR25KWVBZYjlzMFd2NE9YbWI5UHFwdUlLT3FkaFVmZDdST1o5dXA2U0NLQklkOXk5Tko2a1Q5b2RGb2FOeTRNVEV4TVRSdDJoU2RUbGV2Z20wbWs0bUNnZ0l1WExoQVptWW11Ym01VlNheGlMckowd0N4ZktZSklZVHdwbG9kSUFaTERkMjMzbnFMdDk1Nml4WXRXdEN5WlV2Q3c4TXBMaTdtNU1tVHRyckRZSm1vNjhrbm42eTBqcjU5Ky9Mamp6OENNSC8rZk5MVDA0bUxpK1BBZ1FNOCtlU1RSRVZGTVdMRUNONS8vMzFNSmhONzkrNWwwcVJKakJvMWlvaUlDRTZjT01FUFAveEFXVmtabzBlUDV2dnZ2L2Y1NjU0NmRTcnIxcTBqSXlPRHdzSkNIbnJvSWZyMzcwKzNidDFRcTlXa3BLU3dlZk5tekdZekR6endBTys5OTU3RDlYVHAwb1dZbUJqT256OVBibTR1a3laTll0eTRjVFJ2M3B5c3JDeldyRm5EMmJObitlTWYvOGpYWDMvdGxiNC85ZFJUM0gzMzNSZ01CazZjT01HRUNSTVlObXdZYmR1MnBhU2toQjA3ZHJCdjN6NGFOMjdNMEtGRFdiWnNtVnZiV2J4NHNXM3l2WWlJQ0lxS2l2ajg4OCtyYksvUmFMajk5dHNCR0RWcWxHM1pUejc1aE5UVVZKS1NrdEJxdGV6YnQ0OE5HellRRnhkSFFrSUNlL1pVUFFsVmZIdzhqUnMzSmpzN204dVhMM1B2dmZkeTg4MDMyd0xGOTk5L2Y3VmZ6OXk1Yzdubm5udkl6czdteUpFalRKZ3dnVUdEQnBHWW1JaEdveUVqSTROTm16YlpNcFZqWTJONTRZVVhxcjErZDNUczJCR2RUa2RaV1JtN2QrOW0rUERoUHQyZUs0cWk4UExMTDNQUFBmZVFsNWZIc1dQSHVQMzIyMGxLU3FKVHAwNEVCUVZ4L3Z4NXRtN2RTa1pHUnBYL0YyNHB5NFdjTkV0OTJOempsaDl6dWJWakxoWjJFQmkyS3IxcythbVBibGtHT0RyeE1VdjkyNHBVT3Vod0g4UU5oNTF6L0pORmJDckhWUWF4OEQ0NW1mZU0xQ0FXVm1xMW1yQ3dNUHIyN1V1SERoMElEUTJ0ZDltWUpwTUpnOEZBVGs0T08zYnNJRFUxbGR6YzNCcS9DQ2E4UjFHVWVwZjVMb1FRb3U2cTFRSGlwazN0czgvT25EbGpxOU42cmNURVJPYk1tVU83ZHUwcVBUZG16QmdXTDE1TWVubzZScU9SNWN1WDI1NzcrOS8vRGxnQ2ZUTm56dVNOTjk0QUlEMDkzUzY0cE5QcG1ETm5qdE1KNGJ3cE1EQ1FCUXNXOFBEREQ5dGU4N1p0MjlpMmJadGRuNTUrK21tN2pPQnJhVFFhWG5qaEJmN2YvL3QvRkJjWGs1K2Z6NmVmZm1yWDVzNDc3K1Izdi91ZDF3TEVDUWtKdlBIR0cvenRiMytqcUtpSWtwS1NTa0gxWnMyYThmcnJyN3Rkc3VQa3laTzgvZmJidHZzNU9UbTgvdnJyVHBmUjYvVzJBUEc0Y2VOSVRrN21wNTkrQW1ESGpoM3MyTEhEcm4rdnZmWWE4K2ZQZDdwT3RWck45T25UbVRObkRtREo2cmFXT3hrL2Z2eDF2YVptelpyeHlTZWY4SC8vOTMra3BxWmlNQmo0NmFlZmJIMnNxR2ZQbnJ6eXlpdEVSa1plMXphdWwxNnZwMCtmUGlRbko3TjU4MlllZi94eG4yNnZPbHEwYU1ISEgzL00vLzNmLzNIeTVFbkt5OHRKVGs1MldJdTc0aWdBdDVqTExYV0VNN2ZDcGYyVzBoR0cvR291KzlzSm5GMUFvcUVGSjZvNFVUZHpOYmd1cmdwcEFiMmZndVJadmk5Ull2Wk5CckVRdnVadWNFeXRWa3VBdUI3UjYvVkVSMGZUdG0xYjJyWnRpMGFqcVhkL1grdStiazFFeU03T3BxQ2d3QytqR1lWL1NJQllDQ0ZFYlZLckE4VFRwMDluMkxCaGJObXloUU1IRG5EeTVFa3VYNzZNMFdna09EaVltSmdZT25ic3lQRGh3MGxLU3FveWEwQ3YxL1BCQngvdzczLy9tODJiTjNQbHloWEN3c0xvMXEwYndjSEJ0blpUcGt5aGZmdjJmUGJaWnh3NGNJQ0NnZ0piYVllNzdycUxoSVFFRmkxYTVLK1hUMnhzTEV1V0xHSHAwcVdzWDcrZTlQUjBEQVlEVFpzMkpTa3BpY21USnhNZkg4K3VYYnVjcnFkSGp4NHNYcnlZanovK21GOSsrWVhzN0d4Q1EwUHAwS0VEa3laTjRzWWJieVFsSmNXcmZSOHdZQURMbHkvbmYvLzdIOG5KeVdSbVpxTFJhSWlOaldYNDhPRk1uRGlSaUlnSXR3UEVHelpzb0t5c3pPMytxVlFxNXMyYng0b1ZLL2ptbTI4NGR1d1lScU9SbUpnWWhnMGJ4cFFwVTZvZGZMMzExbHNKRGc1bTBhSkZ0a250WW1KaTNDcjlFQjBkemYvKzl6ODJiTmpBdW5Yck9IRGdBRmV1WEVGUkZLS2lvdWpXclJ1alJvMWkwS0JCMTcxdWQ0MGFOWXJrNUdUT25UdkgvdjM3NmRxMXE5KzJYWlg0K0hpV0xGbkNEei84d1ByMTZ6bDgrREJYcmx4QnJWWVRIUjFOOSs3ZEdUdDJMTjI3ZC9kc1EyYXpKWkJaWGdMbHhkZFpOMWNCeFF5WWYwc2dkcEpGM05Bb0NpaWErbDFtd2xoa0tSK2kxb0l1SE1MYVdINjdFdG9hbXZhRkM1NVA0T21VdFJTSkVIV0l0VXlFTzBGaXJWWXJnWmg2UksvWDA2eFpNMEpDUWp5L0dGekxXVXRwUkVaR2N1clVxWnJ1anZBaWxVcUZUcWR6YTFrcG15T0VFTUxiRkxPTVV4SkNPRkZhV3Nxb1VhUEl6ODluekpneHRtenBCcWMwQi9LT3c1VlV5RGtHK1NmQlVGQzlaYzFtU3l6T1RPVnlGS0h4bGgrc3dXUXpZUHJ0ZDRYSHpMODlwbGp2Ly9hWXRVeUFiVG11TG04Mi9iWU9yaTV2VzdlamRtYkh5MUZoKzQ3YVhmczRabEJwWVVRVkpWK0tzMkhMLzdNRTNYMWwwSnVXWUtzejUzK0d2YTlkdlQvaU05QUVWOTBlNE1SeU9PTEdoVUpGQTUybVFzdmZ1VzU3Nmp0SStjLzFiK042YUFJaDZaOFEyckxLSnA1TXZDa3FVNmxVaElXRnlRbTlCNHhHSXdVRkJXNEZpRStjT01Gbm4zM21jdkpaVVhNKyt1Z2p1L3ZwNmVuOCt1dXZiTm15aGJ5OFBMdm5JaUlpNk5peEkwT0hEblU0ZXJBK0tTa3A0ZURCZzJ6YnRvMURodzdaRWlRMEdnMlJrWkdNR0RHQ1FZTUcyU2Ixdm56NU1zZVBIMmZObWpWZW0yTkUrRVpRVUJDVEowK21jK2ZPMTcyc29pZ0VCd2ZiVFpndGhCQkNlS0orWDNJWFFuZ3NJQ0NBS1ZPbXNIRGhRbGF2WHMyRER6NVk3Y2tBNjVXQUNHalNDeHAzdHdTR3kvSXRrOHRsYnJXdlIreUlMU0RrSUtqUnBDZTBHVzlwWXd1MC90YldtblJzZS95M0tMTmRPMnZ6YXg2ekJhWE5EdTVYV0pkdFcrYXJmWEMwUGV1eVZmWHoydnZPNmtBcWlpV0E3TXNBY1cxak5rTEtCOUMwTitnclQ3aHFKNlRxb0szWHFIUy9UUzRvUk4zaWJnYXhUcWVURE9KNnBLU2toSFBuem5IbXpCbENRa0lJRHcrdmwzL2YwdEpTTGwyNnhNbVRKN2w0OGFKTVVsZlBlSkpCTElRUVFuaWJCSWlGRUM3ZGVlZWRmUG5sbDJSblo3Tmd3UUtmVDQ1WHF5bHFTNmtBWFRpRXhFSDhXQ2c0RGVjMlErWjJ5MlIyNVNXT2E4ZzZ5aHhVYVMzWm5BM0tid0hpdWk2c0RjVGQ3THBkMnVlV2l3cm1jc2plYjVtTXpobDlsSGY2NTR4SzZ6SkFmRzJaSGJQWmJCZWNxeXBJVjFVN2ErWnN4ZVhNWnJPdGZjWEhybDJmbzIxWTEybGRSOFZ0bUV3bWg5dHoxdTlyKytOc3UxVTlWckV2MVZsV1hCOVBzcTkxT2wyOUwwWFFrRmdEeFB2MjdhTzR1SmpvNkdpMFdtMjltYVRPK2xsU1ZGVEUyYk5uU1VsSklUTXpVd0xFOVl4YXJTWWdJTUR0NVdWRWloQkNDRytTSTJVaGhFdkJ3Y0U4OGNRVFBQSEVFM3ovL2ZlTUd6ZU8zcjE3MTNTM2FvK1FsdEQrTG1nekFYS1BXVXBSNUorQ0s0ZWhPQXVIbWNNTm1hS0FxaDU4L1FUSFFxdlJydHVkWEhHMUhFbEp0dXYyMmhEUCtsVWQxUWdRWDh0NklucnRiM0ZWUVVFQkJrUFZ0Y3F2RFlhTDYrTnBnTGcrWnBnMlpBYURnYU5IajNMNjlHbTBXbTI5L044cUx5L0hZREJRWEZ3c3dlRjZTR29RQ3lHRXFFM3F3Um02RU1JZmhnOGZ6cTIzM3NvMzMzekRjODg5eCtMRml3a05EYTNwYnRVdW1rQ0k2bUw1TVJaYnNvbnowK0hNajNBbHhaSlpMQ3lCU2JXK3BudFJNOHFyTWJtbXhnL3ZqVHJndDRucWhLZzdQQW1JU0lDNGZpb3BLYUdrUkw1YlJkMGtHY1JDQ0NGcUV3a1FDeUdxN2U5Ly96dHhjWEVZalVhT0hEa2lXY1RPYUFJdFAwSFIwQ3dKeW5MZzdDWkx6ZUxpTERBV2dhbnFUTU42VGRHQUxxeW1lK0VlUjZWRHJtOEZycHNvZnZocTFvWFZqeklmdFl5Y3JOZGVXcTFXQXNSMWpQdy9pZnBPcFZKSmdGZ0lJVVN0SVFGaUlVUzFCUVFFTUhYcTFKcnVSdDJraTREVzR5QitEQlJkdEdRVTV4NnpCSkFiR3BYR011bWZMM2tjeUszR2VrMCtHdTdyanhPK2dFaFF5OFE0b203eEpCaWkxV285Q3NRSUlZUzNxZFZxanlhcGt3Q3hFRUlJYjVJQXNSQkMrSk9paHVBWXkwL3NqZEFRSjY1U2FTd0JTbC95VmZEV2JIUjh1OXFxY1RMbmo4enlnRWhRU2JETTMyU2l1cG9WSGg1ZTAxMFFUcFNWbGFGU3FWQ3IxU2lLZ2s2bkl5Z29xTjVNUE9kdGFyVWF2VjZQVm1zL0dzUnNObE5XVm9iSjVLTUxwY0pyUWtKQzNKNDhVNExEUWdnaHZFMk91SVFRb3Fhb2RKWmFzQTJPeXBKQmZKMlRwRjBYWTVFYkMxWGpaTXRZZlBXMk96V2xxL09heTB1dmY3M1hSUVc2Y04rKy93MlVuTEQ3bmlkbElpSWlmRHh5UVhpa29LQ0EwdEpTMjRXVW9LQWdvcUtpYU55NE1YcDlBNjFiWHdXVlNrVklTQWh4Y1hGRVJFVFlCZEdOUmlORlJVVVlqZTVjeEJUK0ZCVVY1ZmF5OG4wamhCREMyeVNEV0FnaGhIOHBDdWdpTFFGeVgwM2NWNWJudW8xSzQveSt3L1htVjdoZFVNM09WRGlKcTg0RmdkS2NhcTdYVGRZTWJqbTU5RG81WWZjOVQ3SkpJeU45UEhKQmVPVHk1Y3VFaDRmYmdzSFdBR2luVHAwd0dvMWN2SGhSZ3A1WVBtZjBlajF4Y1hGMDY5YU51TGc0MjRVVGEvYndsU3RYS0N1cnhxU29va1kxYXRUSTdXVWxzMTRJSVlTM1NZQllDQ0dFL3dYSGdDYklkd0hpb2t6WGJUU0JWMityTkphQXRTc2xXVmR2bDE2dVhsODBGVExmZEtHdTJ4ZGZyTjU2M2FYV1dkNS80WFd1U2toSWlRblBlUklVa1F6aTJ1M1lzV08wYU5HQzhQQndWQ29WS3BXS1JvMGEwYmR2WDlxMWEwZGhZU0VHUXdPZDNQVTMxb3RRQVFFQmhJV0YwYVJKRTRLRGcyMy9GeWFUaWZ6OGZFNmVQRWxCUVhVdllvcWE0c2xGS3drUUN5R0U4RFlKRUFzaGhQQy9rRGhMZ0xpNlFkYnJsWFBVZFp2QVpoWDYwN0lhS3pWRC91bXJkOHR5TGFVc05FSE9Gd3VLZ2Z4VGx0dGhyVjF2SnU5RU5mcmlBVlVBQk1mNWRoc05sR1FRKzU0RWlPdXZJMGVPb0ZLcGFONjhPV0ZoWWFoVUt2UjZQYkd4c1VSSFIyTXltU2d2OTFGOStUcEVVUlM3V3MwVlhibHloZlBuejNQeDRrVktTMzFkcmtoNHlwTVNFNTZVMnhGQ0NDRWNrUUN4RUVJSS85T0dRR2hMS016d3pmcXo5MEJaRHVpY0JJU0NvcUhiWHkwQjJiamhydGQ1NVRBWTh1MGZ5emtLamJzN1g2N2pueUU0RmtMaklieTk2KzFjMnUrNmpTZkNXb00yMkxmYmFLQWtRT3g3bnRZZ1ZoUkZNcmxycWFOSGp4SVVGRVNiTm0wSUNBaXdsWnBRRkFWRlVWQ3IxUklVcTRMSlpNSm9OSExxMUNtT0hUdEdRVUdCQk5QckFFOUtUTWovZ2hCQ0NHK1RBTEVRb3RaWnZYbzFYMzc1SlVlUEhxVzB0SlJtelpyeDhjY2ZlNVJwSVdxaHh0MGhjNnR2MW0wdWgvVHZvUDBVNSsxaUIxdCtxdVBreXNxUG5VOTJIU0FPYkFxSjkxUnZHeVhaY09sUTlkcTZxMmt2MzY1ZkNCL3lKSU5ZcDlNUkVoSkNmbjYrNjhiQzcwcEtTamgrL0RqQndjRWtKU1VSSFIxTlFFQkFwYjk1UTc4UVUvRUNoOWxzeG1ReVVWQlFRRVpHQm52MjdPSElrU01OdmhSSFhXRDlQSEtYbEpnUVFnamhiZkxONHNDdVhidm8xYXNYdlhyMVl2YnMyWldlejhuSjRiNzc3dU9tbTI1aTBhSkZOZEJENFUrdTlvZVVsQlRiODQ4Ly9uaWw1MlYvcVQ2ejJjeXp6ejdMVTA4OXhaNDlleWdzTE1Sb05ITDI3RmtaS2xrZk5lbU4zUVJ1M25iaWF5ZzQ3YnBkZFZ6Y0NSZTJWMzc4N0U5WHkwZDR3OUZQQVpQMzFsZUpBazM3K25EOURadXJ3SlZrcm5xSEo0R1J4bzBiZTdFbndwdk1aak9YTDE4bU5UV1Y3ZHUzczIvZlBqSXlNc2pOemNWZ01Nai9Ud1VtazRtU2toSXVYNzdNeVpNbjJidDNMNy84OGd2SGpoMGpKOGZIRTUwS3I3Q09hSENITmF0ZUNDR0U4Q1lKRUx0aDVjcVZIRGh3Z01MQ1F1YlBuMDlSVVZGTmQ4bHJmdnJwSjF1dzgvbm5uNyt1WlVlTUdHRmJWb0o1VjlYbi9jWGJsaTFieG5mZmZRZFlNaXZHangvUEk0ODh3cGd4WTlCcXRUWGNPK0YxK2tiUXVKdnYxbTgyd3A1NWxsSVRuc2c5Q3Z2K1ZmVTJkcjlzeWZ6MTFKbDFjSGFqNSt0eEpxb3I2Q1VUMzFlY25iQ2J6V1lKY0htSkp3SGlaczJhdVc0a2FvelJhT1RDaFF2ODhzc3Y3TnExaStQSGozUGx5aFZLUzBzeG1YeDU4YXh1S1M4dnA3Q3drS3lzTEZKVFU5bTVjeWQ3OXV3aEt5dkw5Y0tpVm1qYXRLbmJ5MHIyc0JCQ0NGK1FFaE51cUZndktqdzhISjFPVjRPOUViV2Q3Qy9WOTlsbm45bHV6NTgvbno1OSt0UmdiNFJmdExnRnN2ZjZidjBGWjJEYjM2SFhQNm81RWQwMUx1NkV2YTlCdVpPTFhrV1pzUFZ4NkRyRGRia0pSOHhHT0xZTWppMjUvbVd2aXdKeHczeThqWVpOTW9qOVE2MVdZelFhM1ZxMlJZc1diTi91WURTQXFEV01SaVA1K2ZuczJiT0hQWHYyMUhSM2hQQ0o1czJidTcyc0JJaUZXbm9kendBQUlBQkpSRUZVRUVMNGdnU0kzZkQ3My8rZTNOeGMwdFBUbVRCaEFocU52STJpYXJLL1ZFOXViaTRaR1pZSnkrTGo0eVU0M0ZCRXRMZlU2QzIrNkx0dEZHWENsaGtRZXlQRWo0WHdkamd0YldFeXdwVkRjUHlyNms4WVYzb0ZkajRIVFhwQ3E5OURWQmRRdWJnWVZKWnJxY0Y4Y2hVVW5hdjJ5M0ZiWURNSVQvRDlkaG93Q1JEN2h5ZVRNM2tTbEJGQ0NHK0pqWTExZTFrSkVBc2hoUEFGaVZTNVFhVlNjZGRkZDlWME4wUWRJZnRMOWVUbTV0cHVlM0xRTE9vWWJUQkVKUG8yUUF5QUdjNXR0dnhvUXlBMEhvS2FnVFlVMURvb0x3TkRQaFJud1pYRFlDcHpiek5adXkwL0toMkV0b0xnV05DRmdWcHY2WU94eEZLT292Q3NKYnZabnlJVElTREN2OXRzWUNSQTdCK2VCSWhEUTBNSkNncVNjazlDaUJxajBXZzhtbmhaa2syRUVFTDRnbnk3Q0NGcWhZcTFCYVhlY0FPaTBsbXliUy91Y0Y3R3dac01CWEQ1b09YSFYweGxrSnRtK2FrTlZGcG8xQVhVZ1RYZGszck5WZUJTQXNUZW9WS3BVQlRGcmZmVEdwaVJBTEVRb3FaRVJrWjZWSExPazR0a1FnZ2hSRlZrZklvUVFvaWFveWpRcEEvbzNaK3NSVlNETGdLYTlyRzgzNkpHU1pEWWM0cWl1RDNFV3FQUkVCa1o2ZVVlQ1NGRTlYa3lKNG1VbHhCQ0NPRXJ0VHFEK0pkZmZ1SGhoeDhHNFBiYmIrZHZmL3RibFcwWExWckVXMis5QmNDc1diTzQ4ODQ3cTJ4Ny9QaHhsaTFieHZidDI4bkt5a0tqMFJBZkg4L28wYU9aT0hHaXkzNmxwS1J3OTkxM0F6QnMyRERtelp0bjkveVJJMGRzMng4OGVEQnZ2UEVHcGFXbHJGaXhndSsrKzQ3VHAwOVRWbFpHaXhZdEdERmlCSGZkZFJkNnZkN2xkamR2M3N3MzMzekR3WU1IdVhMbENtRmhZWFR1M0psSmt5YlJ2MzkvM252dlBkNS8vMzBBWnMrZXphMjMzdXB5blRWaDc5NjlyRm16aHYzNzk1T1JrVUZ4Y1RIQndjRWtKQ1F3YXRRb3hvMGJWK1hRcWNHREIxTlFVRUJJU0FpYk5tMENZT1BHalh6NTVaZWtwYVdSbTV0TFZGUVVBd1lNWU9yVXFVUkhSN3ZzajZmN2d5c05aWDg1ZCs0Y1gzLzlOVHQyN09EczJiUGs1K2NURWhKQ2JHd3NTVWxKM0hiYmJRNW5iQjQyYkpoZGVRbUFUWnMyMGF0WEw5djlSeDU1aEQvOTZVOGU5VS9VWXZwSWFEa1NVaitzNlo3VVg2MStEd0hoTmQyTEJzRlpacXNFaDcxSHBWSlJYbDUrM2N0cE5CcTd5V09GRU1MZklpSWlQQW9RdXlwbkpJUVFRcmlqVmdlSWZlR2pqejVpNGNLRmxVNHFEaDQ4eU1HREIxbTNicDNYQTFIWjJkbk1uRG1UMU5SVXU4ZVBIVHZHc1dQSDJMaHhJd3NYTGlRa0pNVGg4c1hGeFR6NTVKTnMyYkxGN3ZITGx5K3paY3NXdG16Wnd0U3BVMnY5Y0tPeXNqSWVmdmhoaHpOUzUrWGw4ZXV2di9McnI3K3lldlZxM243N2JaZEJVS1BSeUFzdnZNQzMzMzVyOTNobVppYkxseTluL2ZyMXZQLysreVFrVkQwcFUwM3NENjdVdGYzRmJEYXpZTUVDUHZua2swcXp5dWZrNUpDVGswTktTZ3FmZnZvcE0yZk9aTktrU1Y3WnJxaG40bTZHalBXUWY2cW1lMUwvaExTRWxyZlVkQzhhREFrUSs0ZTdXWFJxdFpySXlFaFVLcFZkYVNNaGhQQ1h5TWhJdDh1cFNZQllDQ0dFcnpTb0FQRkhIMzNFdSsrK2E3dmZ1WE5ua3BLU0NBc0w0L1RwMDZ4YnQ0NDllL2FRbjUvdnRXMldsNWZ6K09PUGs1cWFTbEpTRXIxNjlVSlJGSDc1NVJkMjd0d0pRR3BxS3UrKys2N0RET255OG5KbXpKakJyNy8rQ2xnT0NnWU9IRWlYTGwzUWFEU2twS1R3MDA4LzhlR0hIem9OaE5ZR3BhV2x0dUJ3VEV3TUF3WU1vRldyVm1nMEdvNGNPY0szMzM1TGVYazV1M2Z2WnVIQ2hjeWNPZFBwK3Q1OTkxMisvZlpiMnJadHk1QWhRd2dKQ1NFdExZMjFhOWRpTkJySnk4dmo2YWVmWnZIaXhRNVBKR3RpZjNDbEx1NHZ6ejc3TE45Ly83M3RmbzhlUGVqVnF4ZWhvYUZrWjJlVG5Kek1pUk1uS0NzcjQ5VlhYOFZnTU5oTjJ2Zm9vNDlTV2xyS3BVdVgrUEJEU3dacFFrSUNmL3pqSDIxdHVuYnQ2cFcraWxwTUV3anQ3NEhkTDRINStyTUNSUlVVTlNUY0FSclhvdzZFZDdnS1BKck5aam01OTVDaUtHNWY1RlFVaGZEd2NQUjZ2ZFFoRmtMNG5WYXJ0VjJrY29jRWlJVVFRdmhLZ3drUXA2U2tzR0RCQXNEeXhmcjAwMDh6YnR3NHV6YlRwMC9uaVNlZVlOZXVYVjdiN3RhdFcxR3BWTHoyMm1zTUhUclU5dmlmL3ZRblB2NzRZOTU1NXgwQVZxNWN5ZlRwMHl0bGhYNzIyV2UyWUY5a1pDUnZ2LzAySFR0MnRHdHo1TWdSSG4zMFVkTFNhc2xrU0U1RVIwZnoyR09QTVhUbzBFb0hScmZjY2d2VHBrMEQ0S3V2dm1MYXRHa0VCQVE0WEU5QlFRR0xGaTNpM252djVaRkhIckZiMS9qeDQzbm9vWWN3R28wY08zYU1uVHQzMHE5ZlA3dmxhMnAvY0tXdTdTOUxseTYxQllkRFFrSjQ5ZFZYSzczWE0yYk00UFBQUCtlTk45NEE0TzIzMzZaZnYzNjJBUFVmL3ZBSEFOTFQwMjBCNHRqWVdNazBib2dhZGJMVXliMnd2YVo3VW44MDYyZVpCRkQ0amJPVGZza2c5aDVGVWR5ZXFLNVJvMFlFQlFWSmdGZ0k0WGQ2dlo3R2pSdTd0YXduOWRlRkVFSUlWeHJNTjh3SEgzeGd5K2g1OE1FSEt3VUR3VEpod091dnYrNndUcXE3VENZVER6NzRvRjJ3eityZWUrK2xaY3VXZ0NXNzlzQ0JBM2JQR3d3R0ZpMWFaTHMvYjk2OFNzRStnTVRFeEVwMWJiMWg1Y3FWOU9yVnE5by9seTlmZHJxK3dNQkFsaXhad3ZEaHd4MGUzUFR0MjVjK2Zmb0FVRlJVeE5HalI1MnVMeWtwaVVjZmZiVFN1bnIwNk1HWU1XTnM5M2ZzMkZGcDJacmFIMXlwUy90TGFXa3BIM3p3Z2UyK28rQXdXQTVtcDB5WllndjRHbzFHdTM0S1lhUFdRNnN4bGduVmhPYzBJZEJ5TkdpQ2E3b25EWXF6ekM2ejJTeEJZaS94SklzdUtpcUs0R0Q1dnhCQytKOWVyL2ZvM0VLeWg0VVFRdmhLZ3dnUTUrZm4yK3F4aG9TRTJDWU1jeVFrSklUYmJydk5hOXZXNlhSTW5qelo0WE1xbFlxYmJyckpkajg5UGQzdStlM2J0M1BseWhYQUVnenQwYU5IbGR2cDJyV3JMYmhhVzJrMG1pcnI1bHExYjkvZWR2djgrZk5PMjk1Nzc3MVZQamRreUJEYjdWT243R3VhMXVUKzRFcGQybCsyYnQzS3BVdVhBT2pmdjcvRDRIQkZmLzd6bjIxRGdqZHUzT2pXNUVLaW5sTVVpT3dJellmVmRFL3FoN2lobHZkVFRpYjlTaktJL2NPYVFleU9nSUFBdjE3OEZVSUlxOGpJU0pmblE4N1U5amxuaEJCQzFGME5vc1RFZ1FNSGJObWkvZnYzcjdKc2daV2pyRXQzSlNZbUVoUVVWT1h6clZxMXN0Mit0dGJ0dm4zN2JMY0hEeDdzY2xzZE8zYTAxYW4xaHBpWW1PdDZMN1pzMllMQllLaDJlNVBKeElVTEY4akl5T0RNbVRPY09YUEdMdHZYMWREUGJ0MjZWZm1jTmRNV0tyK3ZOYmsvdUZLWDlwZmR1M2ZiYmc4YjVqcWcxN2h4WXhJU0VqaDgrREJGUlVXY09IR2kxdGZORmpWQXBZYUVTWll5RTBYbmFybzNkVmRRYzJoL3QrWDlGSDRsMlYzK29WYXIzWDZ2RlVXaFpjdVdYajFtRWtLSTZtamR1clZIbjExU1lrSUlJWVN2TklnQThlblRwMjIzMjdadDY3SzlYdSs5eVh3aUlwd1BsYTRZREx3MnVGcXgzOVVKcEhtejMyQXArZkRzczg5V3UvMklFU05jbHBrb0tTbGh4WW9WckYrL250VFVWRXBLU3FwczZ5elRLaWdveUdsZ3QrTFFVV2Z2cTcvM0IxZnEwdjV5N3R6VjRGMTEza2V3Qk80UEh6NE1RSFoydGdTSWhXUHFBT2crQy9hK0JrWE9SeElJQjRLYlE1ZEhRYTJyNlo0MFNGSml3bi9VYWpWR285R3RaZVBqNDczY0d5R0VjSzI2eDh5T2VISmhUQWdoaEhDbFFRU0lLMlphaG9XRitYWGJycTd5T3Z1U3o4dkxzOTBPRFEzMVdwOXF5dkhqeDVreFk0WmQ2UWhGVVdqYXRDbHhjWEUwYjk2Y3pNeE1oeldEcitYSjFmT2EzQjljcVV2N1MwRkJnZTEyZFdzNUJnWUcybTRYRnhkN3ZVK2lIZ2xyRFczR3crR1B3U2dUU1ZXYlNnZXQvd0RoN1dxNkp3MldzK0cvRWh6MkxvMUdRMmxwcVZ2TFJrZEhvOVZxcjJ2a2t4QkNlRUpSRkx2UmdOZExxOVY2c1RkQ0NDR0V2VG9USVBia3BLcml5VnBaV1puTDl1NW1vL2hTZFU1Z2FtTy9yVXBMUysyQ3c3LzczZStZTUdFQ0hUdDJ0TXRrWGJSb1ViVUN4SjZvRC91REsvN1lYeXIrM2FvYjdLM1lyajVjOUJBK3BLZ2diamprcGNQcDd3RUpyTG1tUU15Tmx2ZE5rU0dvTmNWVmRwZTF4Skh3bkNmQkVwVktSVUpDQWlrcEtWN3NrUkJDVksxVnExWm9OTzZmZmt1QVdBZ2hoQy9WNmpOSW5lN3E4RmhYOVdoemNuS3FmQzQ4UE54MisrelpzeTYzbTVtWldZM2UrVjdGY2dQVjZmZUZDeGQ4MlIyUHJGKy8zaFljSGpGaUJDKysrQ0k5ZXZTb1ZPYkFXY2tKYjZtcis0TXIvdDVmbWpScFlydDk4dVRKYWkxVHNReEdURXlNUjlzWERZQ2lnZzczUU10YlFKRmF1azRwYWt0Z3VQTmZKRGhjQzdncU15RzhRMUVVanlaczZ0Q2hneGQ3STRRUXpubFNXazNxRHdzaGhQQzFXdjB0VTNINGY4WEFraU1IRGh5bzhybjI3ZHZiYm0vYnRzM2x5Vmx5Y25JMWUraGJGUThpdG0zYjVyU3QwV2owZWVhdEp3NGVQR2k3ZmZQTk4xZlpMaTB0emVkOXFhdjdneXYrM2wrNmQrOXV1NzF4NDBhWDdiT3pzMjEvWDJ0WkVTRmNVZ2RBK3lrUU80UmEvcFZWZ3hUTCs5UCtIc3Y3SldxY3M1UDQ4dkp5UC9hay92TWtHeThoSWNHakFMTVFRbHlQaXVjZzEwdXloNFVRUXZoYXJUN2JidG15cGUzQS85Q2hRMVZtUEthbXBySjc5KzRxMTlPaFF3ZGIxbWhHUmdacjFxeXBzbTFxYWlvYk5tendvTmZlMDc5L2Y5dnRIMzc0Z1l5TWpDcmJMbHUyakt5c0xIOTB5eTBWTTRPck9qaytlL1lzbXpkdjlubGY2dXIrNElxLzk1ZWJicnJKVmxONDgrYk43Tm16eDJuN2p6LysyUGEzSHpkdW5FZmJGZzJNTmdRNjNBZE5lZ0V5T1lzOUJhSzZRc2MvUTBEdHFxbmVrRWtHc2Y5NEVqUUpEZzZXaTVWQ0NMOW8xcXlaeThtb25mSGtZcGdRUWdoUkhiVTZRS3pWYXVuWnN5ZGdxZG4zNG9zdlZxb1plLzc4ZWY3Kzk3KzdYTS80OGVOdDkxOTY2U1YyN3R4WnFWMWFXaHFQUGZaWXJUbDU2OVNwRTEyNmRBRXNOWHovK3RlL09peDNzSHIxYXY3MXIzL1Y2bUZIc2JHeHR0dExseTZ0VlA4Mk96dWJXYk5tK2FYZWIxM2RIMXp4OS80U0ZoYkdYWGZkQlZnQ0hyTm16WEw0UHByTlpqNzk5Rk8rK09JTEFCbzNic3dkZDl6aDBiWkZBNlFMaFc0em9NVW9VTWxKRW1CNUgrSnVoaDVQZ0xaNkUwVUszM00xREZneWlMM0xrd3hnblU1SGl4WXR2TmdiSVlSd0xEWTJscUNnSUxlWGw5RU9RZ2doZkszV24yWGZkZGRkdHFId1c3ZHU1YmJiYm1QWXNHRkVSRVJ3NnRRcDFxNWRTM2w1T1dQSGptWFZxbFZWcm1mcTFLbXNXN2VPakl3TUNnc0xlZWloaCtqZnZ6L2R1blZEclZhVGtwTEM1czJiTVp2TlBQREFBN3ozM252K2VvbE9QZlhVVTl4enp6MlVsWlZ4NHNRSkpreVl3UERodzJuVHBnMUZSVVhzMkxHREF3Y08wS1JKRTRZTUdjS3laY3RxdXNzT2pSZ3hndmZmZngrVHljVGV2WHVaTkdrU28wYU5JaUlpZ2hNblR2REREejlRVmxiRzZOR2orZjc3NzMzZW43cTZQN2ppNy8zbC92dnZaOCtlUGV6YXRZdmMzRndlZXVnaGV2VG9RWThlUFFnTkRTVXJLNHV0VzdlU25wNE9RRUJBQUsrODhvcGRIV2docWswYkFvbjNnQ1lRVG4wTEp0ZVRNZFpiaWhwYWpZVzJFeVE0WE1zb2l1STBnMWdtcWZNdVJWSFFhRFJ1WFdEV2FEVEV4Y1doMVdxck5ibXJFRUs0UTFFVVltSmlDQWh3cnd5VVNxV3ExWWxBUWdnaDZvZGFIeUFlT0hBZzk5eHpENHNXTFFJc0pRR3N0OEdTRFRwbnpoeVhFMjRGQmdheVlNRUNIbjc0WWM2Y09RTlk2clJXck5XcTArbDQrdW1uYWRhc21ROWVpWHNTRWhKNDg4MDNlZUtKSnlnc0xLU2twSVR2dnZ2T3JrMU1UQXh2dlBFR1AvMzBrKzJ4Mm5ZUUVSOGZ6OHlaTTNuampUY0FTRTlQdHd1NjZuUTY1c3laNDdjSjRlcnEvdUNLdi9jWGpVYkQvUG56bVR0M3JtMDdlL2JzY1ZodUlpWW1ocGRmZnRtVzVTeUVXN1JCa0hpWEphUDQrRmRnTEt6cEh2bWZKZ2ppYjRWMnQ4bmtmYldVczg5VXM5bU0yV3gyR2tRVzFlZEpnRmhSRkpvMmJVcG9hQ2lYTDEvMlFlK0VFQUtDZ29LSWk0dHorM05mbzlISWQ0WVFRZ2lmcS9VQllvQVpNMmJRczJkUGxpMWJ4cUZEaHlnb0tDQXFLb3BldlhweDk5MTMwNzU5ZTd1Z2NWVmlZMk5ac21RSlM1Y3VaZjM2OWFTbnAyTXdHR2phdENsSlNVbE1uanlaK1BoNGR1M2E1WWRYVlgxSlNVa3NYNzZjVHovOWxDMWJ0cENabVlsR282RjU4K2JjZlBQTlRKdzRrYkN3TUx2TTIrRGcycGRSTm1YS0ZOcTNiODlubjMzR2dRTUhiSC9IUG4zNmNOZGRkNUdRa0ZDdHY2TzMxTlg5d1JWLzd5OEJBUUU4Ly96elRKbzBpWlVyVi9McnI3K1NsWlZGYVdrcEVSRVJKQ1ltTW1USUVNYU9IU3NUYkFqdlVOVFFaanlFdFlXam4wTHVNYUJ1bElMeFdIaDdTSmdNVFhyV2RFK0VFNjVPNUUwbWt3d1g5aUpQTG9wTGdGZ0k0V3RCUVVIRXhNUzR0YXlpS0tqVmFna1FDeUdFOERuRlhGY0tyQXFYbm5ubUdWdlE3NzMzM3FOMzc5NDEzQ05SbThuK0l1bzhzeG1Lemx1Q3hKbGJhN28zdnRlc1B5VGVEVUhSb05TdVVTTENuc0Znb0xDd3NNb2E5aUVoSVhMQnpJdkt5OHNwS0Nod3EzeUgyV3htMWFwVmJOcTB5UWM5RTBJSTZOR2pCMU9tVEhFcnlLc29Dc0hCd2ZLZElZUVF3dWZrRExNZVNVMU50ZDF1MjdadERmWkUxQVd5djRnNlQxRWdPTll5U1Z2WG1hQnZETlMzREJzRjlFMHNyNi9uM3l5dlY0TERkWjdVSWZZdWxVcmxkbmFkb2lqY2NNTU5YdTZSRUVKYzFiMTdkNDh5Z0dYRWlSQkNDSCtvRXlVbWhHdHBhV21jUEhrU2dMaTRPQ0lqSTJ1NFI2STJrLzFGMUR1eGd5R3NOV1Q4Q09kL2h0SjZNRnc4SUJLaUIwS0xrUkFTVjlPOUVkZkJPbEZkVlJuRTVlWGxmdTVSL1dhdFErenUrOXF5WlV1aW9xSzRkT21TbDNzbWhHam9Ra05EYWQrK3ZkdkxxOVhxV2plM2pCQkNpUHBKdm0xcXVlck1xbTB5bVd5VHZ3R01IVHZXbDEwU3RaanNMNkxCVWhRSWJRWHQ3NEkrejBMc1RhRFUwV3VnaWhwaWgwRHZaeUR4SGdodEtWbkRkWXlyakZiSklQWStUNFpmYXpRYSt2YnQ2OFhlQ0NHRVJiZHUzZERwZEc0dkh4QVE0TVhlQ0NHRUVGV3JvMmZQRGNlLy92VXZWQ29WVTZaTUlUbzZ1dEx6bHk5ZjVxV1hYbUxIamgwQVJFUkVNSEhpUkg5M1U5UVNzcitJQmsrdGc5QjQ2UFpYaUJzQlJ4WkI0Vmt3RmxQcko3TFRCRmxLU0xTL0J4cDNvZjZWeTJnNG5HVVBneVdEMkd3Mnk2UkRYcVRSYUZ5Kzc4NTA3ZHFWRFJzMlVGcGE2dVdlQ1NFYUtvMUdRL2Z1M1QxYWg5UWVGa0lJNFM4U0lLN2x5c3JLV0w1OE9Zc1hMNlpMbHk1MDZkS0ZpSWdJaW91TE9YYnNHRHQyN0tDa3BBU3dISVE4Ly96elJFUkUxSEN2UlUyUi9VVUlLd1dpdWtEU1MzQWxGYkwzdytYOWtIc2N6TFZvZUwraWdiQjRpT29Lalh0QVJLSWx5QzNxTkVWUlVLbFVWV1lLbTgxbUNSQjdtYlhNUkhWRzBqZ1NHaHBLcTFhdE9IcjBxSmQ3Sm9Sb3FHSmlZandxNDJhOThDV0VFRUw0Z3dTSWF6bnJzQ0t6MmN6Ky9mdlp2MysvdzNiUjBkRzg4TUlMOU96WjA1L2RFN1dNN0M5Q1hFT2x0UVJmSXp0QjJlOGdQeDB1L0FJWHRrTlpYczMxU3hzSzBVblFiQUNFdElDQUNGREpWM0o5NHFwbXBNbGtrcnFTWHFiWDY5ME9FQWNFQk5DdVhUc0pFQXNodktaMTY5YUVob2E2dmJ5VWx4QkNDT0ZQaXRuZHNYakNMOHJMeTlteVpRdWJObTBpSlNXRjgrZlBVMXhjVEdCZ0lKR1JrWFRxMUlsQmd3WXhhdFFvTkJvSkxqUjBzcjhJVVUwbUkyVDlDcG5KY0RrRlRHVlFYbWI1YmZaaWZWaEZCU3FkSlN0WXBZUElSTXVFZWxIZEpWTzRuaXN1THJhTjJIQWtPRGpZbzdxVW9qS3oyVXgrZnI3Yms5V2xwYVh4K2VlZms1ZFhneGVQaEJEMWdsNnY1L2JiYjZkYnQyNXVMYThvQ3FHaG9halZhaS8zVEFnaGhIQk1Bc1JDQ0NFYU5wTUJpakt2L3BSY2hySmNTNFp4V1I0WThuNExIaHNzZ1dXVEFjeEdTM2tJbGNhU3BhelNnbG9MMm5EUWhZRXVGSFFSb0c4RWdjMGdPTWJ5VzRMQ0RZYlJhQ1EvUDcvSzUvVjZQWUdCZ1g3c1VmMW5OcHNwTGk1MnU0NXdZV0VoSDMzMEVlbnA2Vjd1bVJDaW9XbmF0Q2tQUGZRUTRlSGhiaTJ2MVdvSkRnNldFaE5DQ0NIOFJsSUloUkJDTkd3cXJhWE1RMGdMeTMxVHVTV1QyR1M0K21NdUI3UFprbDFzTm1HWjhFNnhaQWdyS2xDVXE5bkMxb0N4U2djcXlmeHBxRnhsZlpsTUpxbEQ3R1hXT3NSbFpXVnVUVllYRkJSRXQyN2RKRUFzaFBEWURUZmNRRmhZbUZ2TFdqL0w1UHRCQ0NHRVAwbUFXQWdoaEtoSXBRWlZJQ0RabmNKOWlxS2dLRXFWZ1VxWnFNNDNyRUVWZHdMRWlxTFFzMmRQVnE5ZTdYWVdzaEJDYURRYWtwS1NQUHA4bDFKd1FnZ2gvRTFtUnhGQ0NDR0U4QUZuSi9qV0RHTGhYU3FWeXFPYW5TRWhJZlR1M2R1TFBSSkNORFNkT25VaUtpcks3ZVU5L1J3VFFnZ2gzQ0VCWWlHRUVFSUlIM0IyZ2k4Qll0L3hkUEsvUVlNR29kVnF2ZFFiSVVSRG9sS3B1UEhHR3oxYVIwQkFnSXd1RVVJSTRYY3lkc1dCcjc3Nml2bno1OU9pUlF0ZWYvMTFtalZyVm1OOU1adk5QUC84ODZ4YnQ0NUJnd1l4ZCs1Y3VhSXNoQkJDMUFIT01vaXRKU2FFOTJtMVdyZkxUQUNFaFlYUm9VTUhEaHc0NE9XZWllcTY2YWFidU8rKyt4dytaemFiS1MwdHBhaW9pTXVYTDNQaXhBa09IejdNdm4zNzVIOUsxTGcyYmRyUXBFa1R0NWRYRk1YamkxeENDQ0dFTzJwOWdQaTExMTVqOGVMRnR2dTMzbm9yczJmUGRtdGRaOCtlWmR5NGNiYUR4K2pvYUw3NzdqdTdObWF6bVRmZWVJT1NraEpTVTFQNTRvc3ZtREZqaHZzdndFT0hEaDNpbTIrK0FXRGR1bldNSFR1V2dRTUgxbGgvdkNrL1A1OGhRNFk0ZkU2bFVoRVdGa1prWkNUdDI3ZW5kKy9lREI0ODJLUGhXclZSWm1ZbWQ5eHhCM2w1ZWZ6NXozOW0rdlRwTmQwbElZUVFYbEtkaWVxRTl5bUtRa0JBQUNVbEpXNHRIeEFRUUljT0hUaDgrREFHZzhITHZST2VVaFFGdlY2UFhxK25VYU5HdEd2WGpwRWpSM0xwMGlWV3JWckY1czJiL2RLUG1KZ1lGRVhoM0xsemZ0bWVQeW1LUXJ0Mjdjak16Q1EvUDcrbXUxTm5xTlZxMnJkdlQzQndzTnZyc0Y3Z0VrSUlJZnl0enBXWVdMMTZOVGs1T1c0dCs4VVhYN2pNTEZBVWhjaklTTnQ5VDY0QWUwTkVSQVFxMWRVL1UzMExrRmJGWkRLUms1UER5Wk1uV2JObURYUG56dVgzdi84OWMrZk81ZUxGaTM3clIxcGFHZ3NYTHVRZi8vaUhUOVlmSFIzTnM4OCtDOEJISDMzRTl1M2JmYklkSVVUTk1Kdk5sSmVYU3lDd0FhdjRIWDZ0OHZKeVAvYWtZZkZraUxhaUtMUnAwOGJ1ZUZEVWZsRlJVZHgzMzMwOC9QRERQaHR0MTZGREIrNisrMjVlZmZWVjVzNmRTOWV1WFgyeW5ab3lZTUFBSG5yb0llYlBuOCtUVHo3WllNNDd2Q1VrSklTRWhBU25uL3V1QkFRRWVMRkhRZ2doUlBYVitnemlhNVdWbGJGeTVVcnV2ZmZlNjFxdXFLaklsb25yeXIvKzlTK1dMRmxDWEZ3Y3Q5OSt1enZkOUpxNHVEam16WnZINXMyYjZkKy9QeDA2ZEtqUi92aUtYcTlud0lBQnR2dEdvNUc4dkR3eU16UEp6TXdFd0dBd3NIejVjdGF2WDg5enp6M0g0TUdEZmRxbm9xSWlKaytlREVCQ1FvTFB0ak4wNkZDR0RCbkN4bzBiZWZIRkYvbnl5eS9SNi9VKzI1NFF3dnRNSnBNdEVGeGVYbTc3TVp2TktJcENjSEN3UnllTW9tNVNGQVdWU2xYbEJRSUpFUHVPb2lob3RWckt5c3JjV3I1Smt5WjA2TkRCcnhlbFJkWEt5OHZac0dFRFlMbm9FaG9hU3R1MmJSMEdNSHYzN2sxaFlTR2ZmUEtKMS9zeGNlSkUyclJwNC9YMTFnWWFqWWI3NzcrL3BydFJwOFhIeHhNWEYrZjI4bHF0VmtvSkNpR0VxREYxS2tEY3JGa3pMbHk0d05LbFM3bjc3cnV2NjJSNzFhcFZGQlFVb0ZhckNROFA1L0xseTFXMmJkZXVIVTg5OVpRM3V1d1ZRNFlNcWJJVVEzM1J1SEZqNXMyYjUvQzVDeGN1c0hyMWFyNzQ0Z3N1WHJ4SVhsNGVqejMyR0U4OTlSVGp4NC8zYzA5OVk5YXNXZno4ODgrY1AzK2VSWXNXOFplLy9LV211eVNFdUE3bDVlVVVGQlE0ZkU1cXpUWmMxZ0J4VlNSQTdEdUtvcURSYURBWURHNzkveW1Ld3NDQkE5bTJiWnVVbWFnRmpFYWpYY2s1cXc0ZE9uREhIWGZRb2tVTHU4Y0hEeDdNOXUzYk9YTGtpTCs2S0JvNHRWck5zR0hEUExvWUxPVWxoQkJDMUtRNmxjNWt6WjdOek15OHJ2cGlack9aTDc3NEFvQk9uVHJKVU44NnBsbXpadHg3NzcxODlkVlgzSHJycmJiSFgzNzVaYlpzMlZLRFBmT2UyTmhZeG80ZEM4Qm5uMzFXWmFCSkNGRTd1VG9obE8rZGhzdFpOcGpaYkpaOXc0YzBHbzFId1pxb3FDajY5ZXZueFI0SmJ6dDgrREF2dnZnaUtTa3BsWjZ6SGxjSjRRODMzSEFEelpzM2QzdDU2MFV0SVlRUW9xYlVxVytoZnYzNnNXblRKc0JTVDdpNldiWEp5Y21jUG4wYWdKRWpSL0xXVzIvNXJJL0NkNEtDZ3BnOWV6WjZ2WjZsUzVkaU1wbDQ2YVdYK1BycnIrdEZTWVk3Nzd5VHI3Lyttb0tDQWxhdFdzVWRkOXhSMDEwU1FsU1RxeUdoMWl4aXlReHFlRlFxRllxaVZKbkZXbDVlTHVWSGZFU3RWcU5XcTkzTzFGWVVoVUdEQnJGMzcxNjVjRnVMR1F3R0ZpeFl3Q3V2dkdJM09WaUhEaDNRNi9WMmt4VnFOQnE2ZCs5TzU4NmRhZG15SlUyYk5yVzFPWC8rUEh2MjdPR25uMzZ5VzZaRml4Yk1tVFBINGJadnYvMTJXem02dExRMFhuNzVaZHR6b2FHaDlPelprNDRkT3hJWEYwZWpSbzNRYXJVVUZoWnk2dFFwdG03ZHlvNGRPNnI4Yk5CcXRkeDQ0NDMwN05tVHVMZzRnb09ETVJnTUZCUVVjT2JNR1hiczJNRXZ2L3ppY05rMmJkb3dkT2hRRWhNVENROFB4Mmcwa3BXVnhZRURCMWkzYmgxNWVYbTJ0aU5HaktqeW1OTTZUd1pZUm1OKy9mWFhEdHMxZEhxOW5zR0RCM3YwSGEvUmFLUzhoQkJDaUJwVnB3TEVuVHAxSWpFeGtTTkhqckJ6NTA1T25qeEo2OWF0WFM1bkhaSVdHQmpJNk5HamVmMzExNTIybnpGakJqLy8vRE1BUzVZc29WMjdkcFhhR0kxR3Z2LytlOWF1WGN2Um8wZkp6YzBsS0NpSXhvMGIwN05uVDhhTkcwZW5UcDI4c3R6QWdRTXBLU2toUER6Y1ZuK3Rvc0dEQjFOUVVFQklTSWd0Z0w1eDQwYSsvUEpMMHRMU3lNM05KU29xaWdFREJqQjE2bFNpbzZOZHZtZEhqeDVsMmJKbDdOaXhnNnlzTEhRNkhmSHg4WXdaTTRieDQ4ZXplL2R1SG56d1FRREdqQmxUNVlHekx6eisrT1BzMnJXTEV5ZE9jUEhpUlJZdlhzeWYvdlFuaDIzMzd0M0xtalZyMkw5L1B4a1pHUlFYRnhNY0hFeENRZ0tqUm8xaTNMaHhsYTdXMzNiYmJadzRjY0x1c2JTME5IcjE2bVc3MzZwVks1WXZYMjdYeG1nMHNtblRKalpzMkVCS1NncFpXVmtZREFZaUlpSzQ0WVlibURoeEl2Mzc5Ni95ZGJWcDA0YXVYYnV5Zi85K1ZxeFlJUUZpSWVvWVo3Vm1wY1JFdzZVb2l0TUFzY0ZnUUt2VitybFhEVWRnWUtEYmRZakJNbGx3bHk1ZDJMWnRteGQ3SmJ5dHNMQ1FEUnMyMkdVTnExUXFFaElTT0hEZ2dPMnhsMTkrMldIZDR1RGdZTnExYTBlN2R1MFlQSGd3cjczMkd0bloyVzczSnlZbWhqbHo1ampNQ0EwTEM2TkxseTUwNmRLRkFRTUdNSC8rL0VvWE1abzNiODZNR1RObzNMaXgzZU5xdFJxOVhrL2p4bzNSYXJXVkFzUXFsWW9wVTZZd2RPaFF1OGUxV2kwdFc3YWtaY3VXREJzMmpBVUxGbkR3NEVHM1g1K3dsNWlZU05PbVRUMWFSMzFJZGhFbTJ1NFhBQUFnQUVsRVFWUkNDRkczMWFtVWxmTHljdHVrWVdBSjNycHk4dVJKdG0vZkRsZ0NtZDc0OHMzSXlPQ09PKzVnenB3NWJOdTJqVXVYTHRrbVZUdHg0Z1JmZnZrbHExYXQ4dHB5MThOb05ESjc5bXhtelpyRnRtM2J5TTdPeG1Bd2tKbVp5ZkxseTduampqdElTMHR6dW80RkN4WXdaY29VbGk5ZlRrWkdCcVdscGVUbjUzUGd3QUZlZnZsbHBrK2ZYcVAxK0ZRcUZRODg4SUR0L3BvMWF5cTFLU3NyNC83NzcyZnExS2tzWGJxVXc0Y1BVMUJRUUhsNU9YbDVlZno2NjYrODlOSkxUSnMyelM1THhGMG5UcHhnL1BqeFBQSEVFNnhldlpyVHAwOVRYRnlNMFdna096dWJqUnMzOHNnamo3ak1YcmNlMEI4N2RveXpaODk2M0M4aGhQODR5d0tWTWdJTmw2dU1NS1BSS0JjUWZFaWxVbmtVZ05kb05IVHUzSm1Ra0JBdjlrcjRRc1ZBc05XMVFidHIvNDdXeVVTdlhjYWFCT0d1Z0lDQVNzRmhSNW5zWGJwMDRROS8rSVBkWXhxTmhwa3paMVlLRHB0TUpwZWZGUTg4OEVDbDRQQzFuekdCZ1lFODhzZ2pIcFZERUZjRkJBVFF1WE5uajg0eE5ScU5sSmNRUWdoUjQrclVONUhaYk9hV1cyN2hyYmZlSWljbmgyKy8vWlpISG5uRTZVRjd4UWt0SmsrZTdQRkpla2xKQ2RPblR5Y2pJd09BMXExYk0zTGtTQm8zYmt4QlFRR0hEeCsyWlI5N1k3bnI5ZTY3Ny9MdHQ5L1N0bTFiaGd3WlFraElDR2xwYWF4ZHU5WVdqSDc2NmFkWnZIaXh3MkRHZ2dVTCtPQ0REMnozTzNmdVRGSlNFbUZoWVp3K2ZacTFhOWV5WThjT3JseTU0bkZmUFRGZ3dBRGJzTkcwdERRdVhyeG9keEpRV2xyS25qMTdBRXNXeDRBQkEyalZxaFVhallZalI0N3c3YmZmVWw1ZXp1N2R1MW00Y0NFelo4NjBMVHQxNmxSeWMzTXhHQXk4K2VhYmdHVTI4NHBaeXFHaG9YYjlPWFhxbEMyZzI3RmpSL3IwNlVOMGREU2xwYVhzM0xtVHJWdTNBckJvMFNKNjl1ekpqVGZlNlBCMURSbzB5QlpFM3JadEd4TW5UdlQwclJKQytJbXpBTEdVbUdpNFZDcVYwK3h5YTlCSDlnM2YwZXYxYmdmaUZVV2hUWnMydEd6WjBtR2RXMUY3WkdWbFZYcXNZc2tKc0h3Vzc5Ky9uNTkvL3RrMnlrNmowZEMxYTFmKzhwZS9vTlBwQUdqYnRpMXQyN2JsK1BIalpHWm1NbnYyYk1BU2dJMkxpN090YiszYXRTUW5Kd09XWTgrS3lzcksyTDU5TzcvODhndnA2ZWtVRnhjVEdCakl5SkVqR1RkdW5LM2Q4T0hEV2JseUpVYWpFYkRVc3EyWTVWeFNVbUxMK0ZXcFZFUkZSZEcxYTlkS0FlU0JBd2ZhMWN3dUtpcmlvNDgrWXUvZXZlaDBPbTY5OVZadXVlVVdBSFE2SFJNblR1U3R0OTVpKy9idEhENThHSTFHd3pQUFBHTzN6dmZlZTQ5ejU4NEJrSnViVytWNzM1REZ4TVRRc1dOSHR6L0RGVVdSN0dFaGhCQzFRcDBLRUlQbGdHYkNoQWw4K09HSEZCY1hPNjNWbXBlWHgzZmZmUWRBVWxJUzhmSHhGQlVWZWJUOWRldlcyWUs4ZmZ2MjVlMjMzNjUweGJlb3FJamp4NDk3WmJuclVWQlF3S0pGaTdqMzNudDU1SkZIN0lJVjQ4ZVA1NkdISHNKb05ITHMyREYyN3R4WmFlS1Znd2NQOHVHSEh3S1dFOXBubm5uR2JsSTRnSWNmZnBoWnMyYXhkKzlldC92cERTRWhJYlJwMDhhV0RYMzY5T2xLV1NMUjBkRTg5dGhqREIwNnRGTGc1cFpiYm1IYXRHa0FmUFhWVjB5Yk5vMkFnQURiYzJENWUxZ0R4QkVSRVV5YU5NbHBuM3IwNk1Gamp6MVdxVVRJUGZmY3c3Ly8vVy9iZTd0NDhlSXFBOFN0VzdjbU9EaVl3c0pDRGgwNkpBRmlJZW9RWjVtaTFjbjhFdldYV3EyMkJYOGNrVHJFdnFWV3E5RnF0VzZYbWdnSUNHRHc0TUdrcHFiSy8zRXRkbTJBRmlwL0xyLzY2cXVrcDZmYlBXWTBHdG05ZXpjYk4yNWs1TWlSdHNjVEV4TTVmdnc0Qm9PQk0yZk9BRlRhaDNKeWNtelBWWFRwMGlYKzhZOS9jUG55WmJ2SGk0dUxXYmx5SlQxNjlLQmx5NWFBNVFKR3k1WXRiZVhOSWlNajdaYXgxZzRHeTJmRnhZc1hXYjkrZmFWdFhqc3AzMy8vKzE5Mjc5NE5XSUxNUzVjdXBWdTNic1RFeEFEUXRXdFhnb09EeWMvUEp6OC8zMkVHNjRVTEZ4eStQbkhWMEtGRENRb0tjbnQ1YTYxMElZUVFvcWJWeWJPUjIyNjd6WFlRczNUcDBpb1AxbGVzV0dFckgxQ3hOSVVuS2dad1I0d1k0ZkJnS2lnb2lDNWR1bmhsdWV1VmxKVEVvNDgrV3VsRXMwZVBIb3daTThaMmY4ZU9IWldXL2VpamoyenY1WU1QUGxncE9BeVdRT21iYjc1WktXdWhKa1JFUk5odVgzc0FIaGdZeUpJbFN4ZytmTGpEays2K2ZmdlNwMDhmd0JJSVBucjBxRWQ5NmRXckYrKy8vNzdEdXRNQWYvN3puMjBIai92MjdhdHl3aHhGVVdqZnZqMkF5MUlnUW9qYXhka0puZ1NWR2pablE0Zk5aclBEWWU3Q2V4UkZRYXZWZXBTbDNhWk5HN3AzNys3RlhnbHZjeFNrdTNaeXdZckJZYjFlVDRzV0xlalpzeWNqUjQ2a1JZc1dkbTJ2RGRSZWovejhmTHRqMDdDd01OcTJiVXUvZnYwY2xyeHIxS2lSN1haT1RvN2RjeTFhdE9EaGh4K21WYXRXVlc0dkppYkdMbEVpUHorZlgzLzl0Vks3aXE5ZlVSVGk0K09yLzZKRUpZbUppWFRzMk5IdDVhMmZUWEtCVUFnaFJHMVE1ektJd1RMY2Yvanc0YXhaczRiVHAwK3pmZnYyU3BOL2xaZVgyMm9VeDhYRk1YRGdRSzlzT3p3ODNIYjcwS0ZEakI4LzNxZkxYYTk3NzcyM3l1ZUdEQm5DaWhVckFFdEpoSXJ5OC9QWnNtVUxZTW5PdmV1dXU2cGNUMWhZR0JNblRtVGh3b1ZlNkxIN0FnTURiYmV2clNPczBXaGMxZ3RzMzc0OU8zZnVCT0Q4K2ZNZUJlZkR3c0tjUG0vTkRqbDgrREFsSlNYazV1YmFuUXhVRkJNVHc1NDllemgvL3J6Yi9SRkMrRjkxU2t5SWhzbFZEZHlxTGhvSzc5RnF0UzR6dVoxUnFWU01HaldLWThlT2taK2Y3K1hlQ1crNE5zQUxsWU90WVdGaGpCdzVrbDY5ZXRHc1dUT242N09PTFBPa1B5TkhqcVJMbHk0dWp4TXJidXZnd1lOY3Zuelo3aml4ZCsvZTlPN2RtOHpNVEpLVGs5bTRjU09GaFlWMjI2b29ORFRVTm5MTkdWZjlFbFVMREF4azFLaFJIbVgvV2dQRVFnZ2hSRzFRWnk5WFZpd3I0V2l5dW8wYk41S1ptUW5BcEVtVHZIWmx0bUlnZXNXS0ZjeWRPNWVMRnkvNmJMbnIxYTFidHlxZnN3NWxBeXFkM0J3OGVOQldIekVwS2NsbExTeFBycFo3UzhWYWFLNnlQRXdtRStmUG4yZm56cDBzWDc2Y3Q5NTZ5eTZMMnRQU0k5Y3lHQXlrcDZlelpjc1dQdi84Yy83NXozL2EvYjJkYmMrYUFaS1RrK1AyaWF3UXd2OWNaU2RLZ0xqaFVoVEY1U1NHc24vNGxxSW90dnF5N29xTWpLUlhyMTVTTDdxV2NwVGhmZVRJRWR2dCtQaDRYbnp4UlVhUEhsMHBPRnhTVWtKZVhwN2RZNTc4blcrNjZTWm16NTdOd0lFREt3VmhDd29LS0M0dXJuSlo2eHdZMXZPWWlxS2pvNWt3WVFLdnZQS0tYV0xEdGJXV3EwdUNrKzY3NFlZYmlJNk85bWdkT3AxT3lrc0lJWVNvTmVwa0JqRlladjN0M0xremh3NGQ0dWVmZnlZakk4TnUwZ2pyNUhTQmdZRU9TeVc0cTBPSERreWVQSmt2dnZnQ2dPWExsL1BOTjk4d2JOZ3dici85ZG5yMDZPSFY1YTVIVUZDUTAyeUhpZ2VQQm9QQjdybUs5Y1hhdFd2bmNsdTFZVEtGQ3hjdTJHNVhuTXpEcXFTa2hCVXJWckIrL1hwU1UxTXJaUmxYNUkwVDg0c1hMN0pzMlRLMmJObkNpUk1ubkdhRU9kdGV4ZmUycEtSRVprNFhvbzZ3QmdHcm1veXN2THhjVHNZYk1LMVc2N0JHS2tpQTJGOENBZ0lvTGk1Mis3MVdxOVYwNzk2ZC9mdjNWeXB0SldwV1ZGUlVwZEdFNmVucHRxQ3ZTcVZpMnJScGRzZFVHemR1Wk51MmJady9mNTZDZ2dKdXV1a203cnZ2UG8vNzBxeFpNKzY1NXg3YlJhSFMwbEpXclZyRmdRTUh1SERoQW1WbFpUend3QU9WK2x2UjJiTm5lZWFaWjBoS1NtTHc0TUcwYmR2V0xtQWRIQnpNOU9uVGJYV09yejJ1THk0dTV2RGh3eTc3bXAyZDdlYXJiTmhDUWtMbzFhdVhSeGVkWkhJNklZUVF0VTJkRFJDRHBhN3dNODg4Zzlsc1p0bXlaZnoxcjM4RjRQRGh3K3pac3dlQU1XUEdlRDNBOXZqamo5TzVjMmZlZWVjZExseTRnTkZvWk8zYXRheGR1NWF1WGJ2eStPT1BPNnhGNis1eTFlVkpsblRGckltNk1OenMzTGx6dHN3S3ZWNVBRa0tDM2ZQSGp4OW54b3daZG1VYUZFV2hhZE9teE1YRjBieDVjekl6TXgzV1luYkh1blhyZU82NTUreUMwQnFOaHRqWVdKbzNiMDZMRmkzWXZuMDdwMCtmZHJtdWlnR2thdy80aFJDMWw5bHNkaGtnRmcyWFJxTnhHaUEybVV5U1NlWUhnWUdCYm84YVVoU0Z1TGc0dW5mdnpvWU5HN3pjTStHdXdNQkFwazJiVmlsWVo1Mm9HaXpKRDAyYU5MSGQzNzkvUDRzV0xiSnJYMVhwTDJjYy9jLzI2OWZQN3BoODVjcVZyRjY5MnE2Tm84U0dhNVdYbDVPY25FeHljakpSVVZFTUd6YU1VYU5HMmRhdDArbm8yN2N2cTFldjV0S2xTNVg2OWU5Ly85dmo3eDM1VEhLc1k4ZU9sWUwyMXlzZ0lFQkdJd2doaEtoVjZteUpDWUNSSTBmYUprdGJ1WEtsTFRobnpkSUY3MDFPZDYzUm8wZnp6VGZmTUhmdVhMdnMzLzM3OS9PblAvMkpUWnMyZVhVNWY2cE9VTEttU3g5VVBORHUwNmVQWFZDMXRMVFVMamo4dTkvOWpnOCsrSUNmZi82Wjc3Ly9udmZmZjUvWnMyYzd6ZHk0SG1scGFUejk5Tk9VbEpTZzFXcDU0SUVIV0xKa0NWdTNidVhycjcvbW5YZmU0VzkvKzV0ZGlROW5LZ1lRUEsxL0o0VHdIMFZSbko3c1NZQzRZWE0yVVIzSS91RXZuZzdwVmhTRm0yNjZ5ZU9oNWNJN09uWHF4Rk5QUFVXYk5tM3NIajl5NUlqZEpHM1hUcTU4YlRrSnJWWkxVbEtTeSsxZGU0emN2SG56U20ydTNkYTFaZDFpWTJOcDI3WnRsZHR3bEZWNjZkSWxsaTFieHM4Ly8yejN1RFdwNC9qeDQzYkg1anFkam1IRGhsVzVEWlZLVmVuL3dORmttWTVlWDBNWEhoN095SkVqUFVyTVVhbFVjb3d2aEJDaTFxblRHY1FhallZSkV5YnczbnZ2a1orZno5cTFheGsyYkJocjFxd0JMTFYwZlRrN3IwYWo0WlpiYnVHV1cyN2g4T0hEdlA3NjYremV2UnVqMGNoTEw3MUV2Mzc5SEI3a3VidWNMMVdjUk8vczJiTXUyL3VpZm5KMUZSUVU4TmxubjludVQ1Z3d3ZTc1OWV2WDI0TERJMGFNNE1VWFgzUzRIbWNsSjY3SDU1OS9ianNvbnpWckZyZmRkcHRIMjdQT3VLMVNxV1RvbVJCMWlLczZzOWFUYjhrWWFwZ1VSVUdqMFZSNWdiV21MN3cyRk5aYXhDVWxKVzZYbWdnTkRlVzIyMjdqM1hmZnJYTEVnUEF1alViRGxDbFRBRXRXYTBoSUNHM2F0SEdZOVp1ZG5jMi8vLzF2dThldVBRYnIxNjhmcWFtcEhEbHloQ1pObWpCaHdnVGJIQkRPWER2cFhaOCtmYmg0OFNMbnpwMGpORFNVSDMvOHNkSzJ4bzRkeTZWTGw4akt5cUpObXpaTW1qVEo2VVdLRzIrOGtaNDllN0o1ODJaU1VsTEl6YzFGVVJSYXRXcEZodzRkN05wbVpXVUJVRlpXUm5KeU1vTUhEN1k5TjJuU0pHSmpZOW0yYlJ1WExsM0NiRFlURlJWRlltSWlOOTU0STYrKytxcGQ1ckhaYkNZM041ZUlpQWpiWStQSGowZXRWbE5XVmtaUlVaRnRoR1pEOXZ2Zi85NnRiUE9LZERxZDErYkhFVUlJSWJ5bFRnZUlBU1pPbk1oSEgzMkV3V0RnbTIrK3dXZzBVbFpXQnZndWU5aVJEaDA2OE82NzczTG5uWGR5OHVSSnNyT3pPWHIwS0YyN2R2WEpjdDVXc1VURHRtM2JYTGJmdW5Xckw3dFRKWlBKeEZOUFBXVTdRTy9XclJzMzNuaWpYWnVEQncvYWJ0OTg4ODFWcmlzdExhM2EyM1YyRW5ubzBDSGI3UkVqUmpoc1l6S1pPSGJzV0xXMlpTMmQwYmh4WXpsNEZLS09jZlUvVzE1ZTdqS1RWTlJmenZZUG85RW9GeEQ4UktmVFlUQVlQQXJLeDhYRjBhdFhMM2J0MmlYMW8vMUFyVll6ZlBod2wrMU9uVHJGTysrOFV5bHI5K2pSb3hnTUJ0dUlNK3VJcjRyeTh2SmNsbGs3ZVBBZy9mcjFzK3VYZGE2VHRMUTBmdnp4Unc0ZVBHaDMvTm0wYVZPZWVPS0o2OXBXWW1JaWlZbUpnT1Y3UTZWU1ZmcHN5TS9QdHl1Vjl0VlhYM0hERFRmWXlsZW9WQ29HRHg1c0Z6UjI1ZENoUXd3Y09OQjJQeXdzakx2dnZodUFWYXRXTmZnQThRMDMzRkFwU0grOVZDcVZ4eE5tQ2lHRUVMNVE1Nk5QalJvMVl1VElrUURzM2J1WHp6Ly9ITEFjdUE4YU5NaXZmZEhwZEhZekNsK2JaZUR0NWJ5cFU2ZE90Z1BWTTJmTzJMS3dIVWxOVGEyUjJudDVlWG5NbkRuVE5yd3VORFNVWjU5OXRsSzdpcGtiVlEzWlBYdjJMSnMzYjNhNnZZb0hiMWV1WEtteVhjWHRWWFd5dVdiTm1tci9YYTBUQnNxd1BpSHFIa2NuOFJWSmxtakRwU2lLMDZ4QnM5a3MyYWgrNG8wQWpWcXRKaWtweVM3YlV0U2NrcElTdnYzMlcrYk9uVnVwSGk5WVJtZDkrZVdYVlM1LytQQmh2di8rZTVmYjJiNTlPeWRPbkhEYVp2LysvZXpldmJ2SzU3Lzc3anVPSGozcWNsdFdhclc2MHZmS2xTdFhlUFBOTnlrc0xMUTlWbEJRd0x4NTg2bzFFckNxejV1VksxZmFyVk5jRlJ3Y1RMOSsvUWdLQ3ZKb1BRRUJBVkxiV1FnaFJLMVU1d1BFQUhmY2NRZGdPZGc1ZWZJa1lCbFc1WXNzbkU4Ly9iVEs3Tm1DZ2dLN2VtY1Y2Nkc1dTV5LzZIUTZ1MUlOYytmT1pkZXVYWlhhSFQxNmxNY2VlOHl2MlRMbno1L253dzgvNUk5Ly9DUEp5Y20yL3I3Kyt1c09TNGpFeHNiYWJpOWR1clJTUUNZN081dFpzMmE1RE5Sb05CcmJpZCtsUzVlcW5BMjY0dmFzRnlncTJyOS9QNis4OG9yVGJWbVZsSlRZVGp3NmR1eFlyV1dFRUxXSHF3Q3gxSmx0MkJ3RmVpcXlqb0FTdmhjUUVPRFJLQjFGVVdqWnNxWGRmQkxDUDh4bU0wVkZSVnk0Y0lGZHUzYnh5U2VmOFBqamo3TjgrWEtueDNicjFxMWovdno1SERseWhKS1NFc3JLeXNqSXlHRHAwcVc4OXRwcjFmcDhMaTh2Wjk2OGVYei8vZmRjdkhnUm85RklhV2twbVptWmR0bTE3Nzc3TGw5ODhRVVpHUmtZalVhS2k0czVjdVFJNzd6ekRsOTk5WlhUYmV6ZHU1ZVZLMWR5OU9oUkxsMjZSRmxaR1VhamtaeWNIQTRlUE1qLy92Yy9ubnp5U2RMVDB5c3RlL0hpUldiUG5zMS8vdk1mOXV6Wnc1VXJWekFhalJpTlJ2THk4a2hMUytPNzc3N2ptV2VlY1pqOGtKMmR6ZlBQUDgrMmJkdkl5Y21odkx5Y29xSWkwdFBUcXowU3JyNnlablY3Y240cHRZZUZFRUxVWnZWaW5HdkhqaDNwMXEwYisvYnRBeXl6R1Z1SGUzbmJxVk9uZVBQTk40bVBqMmZBZ0FHMGFORUNSVkU0ZCs0Y2E5ZXV0WlVIR0Q1OE9IRnhjUjR2NTA5VHAwNWwvZnIxbkRsemhzTENRaDU4OEVFR0RoeEkxNjVkVVJTRmxKUVV0bXpaQXNCZi92SVhGaTVjNkxWdFg3cDBpU2VmZk5KMjMyQXdrSnVieTdsejUyenZqVlZjWEJ5dnZ2cXFiZWpkdFVhTUdNSDc3NytQeVdSaTc5NjlUSm8waVZHalJoRVJFY0dKRXlmNDRZY2ZLQ3NyWS9UbzBTNnpSZnIyN2N2YXRXc0JtRDU5T24vNHd4OElEZzdtNU1tVHZQRENDd0NNR2pXS25UdDNBdkRKSjUrUW1wcEtVbElTV3EyV2ZmdjJzV0hEQnVMaTRraElTSEE1Tk8vQWdRTzJFNVJ1M2JvNWJTdUVxSDJxRXlDV01nSU5sM1gvcU9vaXE4RmdRSy9YeS83aEowRkJRUlFXRnJwOTBWdWxVakY4K0hCU1VsSXFIYXNJejJ6ZXZObmxTQzkzN04yN2w3MTc5enA4N3NjZmYrVEhIMzkwdVk3UzBsSysvUEpMcHhuSlpyT1p0V3ZYMm80aHIzVnRqZVNLc3JLeVdMbHlKU3RYcm5UWkYwZE1KaFBidG0yclZzbTRxcmIvbi8vOHg2MWw2NnRHalJveGJ0dzRqeWU0REF3TWxNOTNJWVFRdFZhOUNCQ0RwZDZ3TlVBOGR1eFlRa0pDZkxxOTlQUjBoMWZ1QVc2NjZTYWVlKzQ1cnk3bkQ0R0JnU3hjdUpEcDA2ZmIrcGljbkd6TDJnWEx6TXJQUFBPTTNRek4zcWlUVzF4Y1hPVkJ0RlZJU0FpVEowL203cnZ2ZHZyM2pZK1BaK2JNbWJ6eHhodUE1VDEvNzczM2JNL3JkRHJtekpsVHJaTzUrKysvbjgyYk4xTlNVa0pPVGc3Ly9lOS9BV2pWcXBXdHpiaHg0MGhPVHVhbm4zNENZTWVPSFhZMTRabzFhOFpycjczRy9QbnpYVzdQZWpLazBXaXFOWnUyRUtKMmNmVjVhREtaSkVEY2dLbFVLbFFxVlpXbEpFd21FeWFUU1lZZis0bEdvMEdyMVhxVXVhM1g2N245OXR2NThNTVBaV2krRVBWUVFFQUFmL3pqSHowK3Q5Um9ORElIZ1JCQ2lGcXQzbnhMRFJzMmpLWk5tM0x4NGtVbVRacmtzKzFNbno2ZGhJUUVObXpZd0xsejU4akt5a0pSRkpvMGFVTFhybDBaUFhvMC9mdjM5OXB5L2hZZEhjM2l4WXYvUDN0M0hpVFhYZDcvL25PMlByM05qR1F0bGkxYml5MVo4aUxoVFk1a0dhT0F3UXZZZ0FuR3NZbFRpUXRjbFVwK0tRaVZVRmx1RlNTNUlVVnlFMExxQWxrY0tnVDhJd1orQkRBWGJHTzhDbUc4eTZ0c2E3ZGxlU1JMTTcyZjlmNGh1aGxKMDkwem10N24vYXFhbXRHY002Y2YyYWVuMVovem5PZXJPKys4VTNmZmZiZDI3dHdwMy9kMThza25hOE9HRGJyeHhodTFaTW1TV2lleHBCblA0cHBNZGJ6RDNMbHpkZTY1NStxU1N5N1JaWmRkcGt3bU02V2Z2L25tbTNYV1dXZnA2MS8vdXJadTNhcDhQcTk1OCtacDNicDErdWhIUDZxVksxZnFQLy96UDVzZTU4d3p6OVR0dDkrdUwzM3BTM3J5eVNkVkxwYzFmLzU4dmZPZDc2enRZNXFtUHYvNXordTczLzJ1dnZlOTcrbVZWMTVSRUFRNjVaUlQ5TTUzdmxNMzMzeXo1czZkMi9TeGdpQ29oZVFiTm14byswVU9BTzFoMjNiRFc1V2pLR0lCeWxtcU9vZTQzbTN3Y1J3ckNBSUM0ZzR4REtPMllOMU1SbWVkZnZycFdyOSt2ZTY3N3o0V3JBTUd6QVVYWEhEVVl0NG5vdnE3aHRkK0FFQXZNMkwrSllzVDhELy84ei82N0djL0srbkl1SW5iYnJ1dHl4WDF2NS8rOUtmNjFLYytKVW42d2hlKzBQRkZGZ0cwUnJsY1ZxbFVxcnM5azhtd2d2a3M1dnUrOHZsODNlMnU2M0liY2dkVjU5bk9kUDd6d1lNSDlmV3ZmMTI3ZHUxcVVXVUF1bTNod29XNjVaWmJkTW9wcDh6b09MWnRLNXZOOG5zZEFORFR1SXlKRS9MQ0N5L1V2ajd6ekRPN1dNbmcrUGQvLzNkSlJ4YkIyTGh4WTVlckFYQ2ltdDFDV20rOEFHWUh4M0VhYnEvT3FVWm5WT2VDenJTemI5NjhlYnI2NnF1NWhSd1lFS1pwNnBwcnJwbHhPR3dZaHRMcE5PRXdBS0RuRVJCajJvSWcwSDMzM1ZmNzg1bzFhN3BZeldDNDU1NTdhcUg3SC96QkgvQ1BTS0NQVFNVZ0pnQ2MzUnAxa0lkaHlFV0VEak5OVTZsVWFzYkhXYkZpaGQ3NzN2ZTJvQ0lBM2JacDB5YWRlKzY1TXo1T01wbGtiQkFBb0M4UUVLUEc5LzBwN1hmNzdiZnI0TUdEa3FSMTY5YnA1Sk5QYm1kWkF5K2Z6K3Z2L3U3dkpFbFhYWFZWVDh5aUJqQXpqYm9SQ2YvUUtDQ080N2poREd1MGgrTTRUYnU3bXpFTVF4czJiTkJaWjUzVm9xb0FkTVBwcDUrdVRaczJ6ZmpPQXR1MkdTa0ZBT2diQk1TbytlbFBmNnBQZk9JVGV2YlpaeWZkN25tZS92VmYvMVZmK2NwWGF0Kzc5ZFpiTzFYZXdQcmM1ejZuQXdjT2FQSGl4ZnFUUC9tVGJwY0RvQVVhQlUxMEVNT3lySVozaXRSYnhBN3RZeGlHa3Nsa1N3S2hLNis4VXZQbXpXdFJaUUE2YVdob1NGZGRkZFdNRitFMkRFT3U2N0l3SFFDZ2J6QW9EVFZ4SE92QkJ4L1VndzgrcUdYTGx1bkNDeS9Vb2tXTEZBU0JYbnZ0TlczWnNxWFdPU3dkQ1lmWHJWdlh4WXI3Mytqb3FFNC8vWFI5L09NZjF4VlhYS0hoNGVGdWx3U2dCUnJkVGtwQURPbElrRmp2emgzZjl4WEhNZU9HT3N5eUxEbU9vMHFsY3NMSE1BeERTNVlzMFRYWFhLT3ZmZTFyTGF3T1FDZGNjY1VWT3V1c3MyYjgrNWZ1WVFCQXZ5RWdSczNFZjhUczNMbFRPM2Z1bkhTL1ZDcWwzLy85MzllTk45N1lxZElHMW9JRkMzVGJiYmQxdXd3QUxkWm9EbkVjeHdURXM1eHBtZzBENHVxWUNSWTg2NnpxZ25XKzc4OW9GSXhwbWpyLy9QTzFkKzllUGZEQUE0eVZBZnFBWVJpNjhNSUxkZGxsbDgzNFdLWnB6cmdER1FDQVRqTmkzcVZpZ21lZmZWYjMzSE9Qbm43NmFlM2V2VnY1ZkY2TzQyaGtaRVJubkhHR0xybmtFcjMvL2UvWHlNaEl0MHNGZ0o0VlJaSEd4c2JxYmsrbjAzSmR0NE1Wb2RkNG5xZGlzVmozWW9IcnVnUU1YZUw3dmdxRndvd3Y1SGllcHp2dXVFUFBQUE5NaXlvRDBDNW5uWFdXUHZyUmp5cVR5Y3o0V0psTWh1NWhBRURmb1RVRlJ6bnZ2UE4wM25ubmRic01BT2g3cG1uVzdSeGtFVEpVNXhEWEN5RVpNOUU5anVNb21VeXFWQ3JOK0RqdmZ2ZTd0Vy9mUG8yT2pyYW9PZ0N0TmpJeW9pdXZ2TElsRitVU2ljU01GN3dFQUtBYm1Kb1BBRUNMR1liUmNBNHhpNURCc3F5RzUwaDF6QVM2STVGSXpIakVoMkVZT3ZYVVUzWFZWVmZSVFFqMEtOdTJkY1VWVjJqWnNtVXp2aUJuV1phU3lTUVg5Z0FBZlltQUdBQ0FGak1NbytISzVXRVlNb2NZVFdkVjE1dFJqUFl6VFZPcFZLb2x4M3JiMjk2bUQzN3dnNHlWQVhxTTR6aTYrdXFydFg3OStwWWNMNWxNTnJ6d0J3QkFMeU1nQmdDZ0RSb0Z4SkpZdUFwTmIwTU93NUR6cEl0czIyNUpTR3dZaGk2NjZDSmRmdm5sVFg4dkFPZ013ekMwYnQwNmJkeTRzU1hQUzlkMXVWTUFBTkRYK0ZjcUFBQnRZSnBtdzl0TUdUT0JabU1tZ2lBZ0lPNHkxM1ZuUEdwQ092TC8rdkxMTDllYU5XdGFVQldBbVZxNWNxWGU4NTczdEdSZXNHM2JTaWFUTGFnS0FJRHVJU0FHQUtBTm1nWEVqQStBcElaakIrSTQ1a0pDbHhtR29YUTYzWklPdzNRNnJROSs4SU5hdTNadEN5b0RjS0pXckZpaGozemtJeG9hR3ByeHNVelRWREtaNU80QUFFRGY0NVVNQUlBMnNDeXJZVURNK0FCSVI4Wk1OTHVRd0x6cTdySXNxMlh6aUllR2h2U2hEMzFJUzVjdWJjbnhBRXpQd29VTDllRVBmMWh6NXN4cHlmRmMxMjFKRnpJQUFOMUdRQXdBUUJzWWh0RndmRUFjeHdURWtHRVlEVWNZTUdhaU55UVNpWll0TXBmSlpIVHR0ZGZxNUpOUGJzbnhBRXpOM0xsemRkMTExMm5ldkhrdE9WNGlrV0MwQkFCZ1lCQVFBd0RRSnMwQzRqQU1PMWdOZWxHemdGaVNQTS9yVURWb0pKVkt0V1FSS3NNd3RHelpNdDF3d3cxYXNHQkJDeW9EME15Y09YTjB3dzAzYVBYcTFRM3YycGdxeDNGYWRtY0JBQUM5Z0lBWUFJQTJhWGJiYVJpR2pBK0FiTnR1T0wvUzh6eTZpSHVBWVJoS0pwTU5ML3hNNTFoTGx5N1Y3Lzd1Nytxa2swNXFRWFVBNmhrYUd0SXR0OXlpbFN0WHRpUWNOazFUcVZTS3VjTUFnSUhDcXhvQUFHM1NiQTV4RkVVRXhKQmxXUTJEQnJyTmU0ZGxXVW9ta3kwSm1RekQwSUlGQzNUOTlkZHI3dHk1TGFnT3dMR3kyYXl1dSs0NkxWbXlwQ1hQVytuSTNRU3R1RkFFQUVBdklTQUdBS0NOR25VUkV4QkRPaElVTmpwUDRqaG1zYm9la2tna2xFNm5XeFlTcjFxMVNoLzYwSWMwUER6Y2d1b0FWS1hUYVYxLy9mVTYvL3p6V3hvT3QyTFVEQUFBdllhQUdBQ0FObW9VL0RGaUFsWE5BZ2ZPbGQ3aU9FN0xGcTB6VFZPclY2L1dyYmZlcXBHUmtaWWNFNWp0TXBtTWJybmxGcTFaczZabG95QmMxMjNaOHg0QWdGNURRQXdBUUJzMXV3MlYwUUdRam9TRWpSYXJDOE9RYzZXSFZPY1JONXN6UHAzakxWNjhXTC81bTcvSlRHSmdob2FHaHZUaEQzOVlLMWFzYUZrNGJOdTJVcWxVeXpxUkFRRG9OUVRFQUFDMGtXbWFEVU5pMy9jN1dBMTZXYVBPdERpT0ZRUkJCNnRCTTRaaEtKMU90elFrWHJGaWhhNi8vbnJObnorL0pjY0VacHVSa1JGOTRBTWYwTG5ubnR1eU1OZXlySmFObFFFQW9GY1pNZmNyQWdEUU5uRWNxMUFvMUEyQ0RjUFF5TWdJYnp5aEtJcVV5K1VVUmRHazIwM1QxUER3TU9kS2o0bWlTUGw4dm1VZDNuRWM2K0RCZy9ycVY3K3FmZnYydGVTWXdHd3diOTQ4M1hMTExWcThlSEZMdytGc050dXlUbVFBQUhvVnIzUUFBTFNSWVJnTjMxakdjVnczRU1Uc1lwcG0wMFVOUGMvcllFV1lDcjR1a0tzQUFDQUFTVVJCVk5NMGxVcWxXaFlnR1lhaGVmUG02Y1liYjlUaXhZdGJja3hnMEMxWXNFQTMzSEJEUzhQaFZqKzNBUURvWmJ6YUFRRFFaclp0TjN6RHl1Z0FWRFU3VjBxbEVvdlY5U0RIY1ZwNkM3cGhHRHJ0dE5QMGtZOThSR3ZYcnFWckhHaGc5ZXJWdXZIR0c3Vml4WXFXUGdkVHFWVEQyZkFBQUF3U1Jrd0FBTkJtUVJDb1VDalU3UlIySEVlWlRJWVFDRk1hVjVETlpsczI5eGF0RlFTQjh2bDhTMFA4Y3Jtc0J4OThVRC81eVUrNG1BUk1ZSnFtTHJ2c01sMXh4UlhLWkRJdE82NWhHTXBtczRUREFJQlpoVmM5QUFEYXpEVE5odUZ2R0lhSzQ1aUFHTFV4RTQwQ1l0LzNtM1lhb3p1cWkxbVZTcVdXalk1SkpwTjYxN3ZlcFVRaW9mdnV1MCtGUXFFbHh3WDZXU3FWMHZyMTYzWFZWVmUxTk1nMURFUEpaSkp3R0FBdzY5QkJEQUJBQitUeitZWUwxZEd0aEtvb2lqUTJObFozdTJWWnltUXlzaXlyZzFWaE9qelBhM21RRzhleFhuenhSZDE5OTkzYXZYdDNTNDhOOUpOVFRqbEZWMXh4aGRhdVhkdnkrY0RwZEZxSlJJSUxjQUNBV1llQUdBQ0FEaWlYeXlxVlNuVzNwOU5wdWE3YndZclF5eHBkVUpBNFgzcGRITWUxY1JPdFB1NmhRNGYwelc5K1U2Kzg4a3BManczMGc4V0xGK3ZtbTIvV3dvVUxXeDdpWmpJWk9ZNURPQXdBbUpVSWlBRUE2SUF3RERVK1BsNTNlektaVkRLWjVJMHBKQjJaWlp2TDVlcHV0eXhMdzhQREhhd0lKNkpTcWJSbFlVSFA4L1R0YjM5Ylc3ZHVWYVZTYWVteGdWN2tPRTV0TWJwa010blNZeHVHSWRkMWxVcWxXbnBjQUFENkNRRXhBQUFkY3ZqdzRicEJrZU00U3FmVExiOWRGdjBwam1QbGNybUdzNGlIaG9ZWVM5TGo0amlXNTNsdENZbURJTkNXTFZ0MDc3MzNOcnlZQVBTN1pES3BUWnMyNmZMTEwyL0xuUk9wVktybG9UTUFBUDJHZ0JnQWdBNXBORGJBTkUxbHMxbm15cUttMlZnU3gzR1V5V1RvT3U4RHZ1K3JVQ2kwUENRT3cxQjc5dXpSZi96SGY3UjhuQVhRQzVMSnBINzd0MzliWjV4eFJsc3VpREZXQWdDQUl3aUlBUURva0dZTFYyV3pXVG1PMDhHSzBNdUNJRkNoVUZBVVJYWDNHUjRlNXFKQ24vQThUOFZpc2VVaHNTU05qNC9yamp2dTBQYnQyeFVFUWN1UEQzU2FhWnBhdW5TcGJyamhCaTFjdUxEbHh6Y01ROGxrVXE3ckVnNERBQ0FDWWdBQU9xYlpIR0xYZFpWT3B6dFlFWHBkTHBkckdQZ2xrMG5tWnZhUmRvWEVjUndybjgvcjBVY2YxU09QUEtLeHNiR1dIaC9vcEd3MnEvWHIxMnY5K3ZXYU0yZE95d05jd3pDVVNxV1VTQ1FJaHdFQStDVUNZZ0FBT3FUWlhGbkRNRFF5TXNJYlZ0UTA2enEzYlZ1WlRJYloxWDBpam1PRllhaDhQdCtXVHVJb2luVDQ4R0hkZGRkZGV2cnBwOXZ5R0VBN3JWNjlXdGRkZDUzbXo1L2ZscnNqRE1Pb2paVUFBQUMvUWtBTUFFQ0h4SEdzVXFta1NxVlNkeDhXSHNORVUxbXNMcFBKS0pGSWRMQXF6SlR2K3lxVlNnMy92ODcwK0k4ODhvZ2VldWdoalkyTkVSU2o1dzBQRDJ2OSt2WGF0R2xUV3hhaWs0Nk1yYWgyRGdNQWdLTVJFQU1BMEVHVlNrWEZZckh1ZGtZRzRGak56aG5idGpVME5OVEJpdEFLUVJDb1hDN1hYYml5RmZidTNhdUhIMzVZenp6elRNTUxVMEMzT0k2amM4NDVSMjkvKzl1MWZQbnl0ajJPWlZsS3BWSjBEZ01BVUFjQk1RQUFIZFJzNFRIVE5EVThQTXlZQ2RSTXBZdVlCUTc3VXh6SEtoYUw4anl2YmNmM2ZWL2J0Mi9YSFhmY29YdyszNWJIQVU1RUtwWFNiL3pHYitqc3M4OXU2enhneDNHVVRxY1p4UU1BUUFNRXhBQUFkRmlqaGNjTXcxQTJtMlhNQkdyaU9GYTVYRmE1WEs2N2oyVlpHaG9hNHNKQ0gycDNTRnhWS0JUMGd4LzhRRnUzYmxXcFZHcnJZd0dOdUs2cnM4OCtXOWRlZTYzbXpKblQxc2RLSkJKS3BWS0V3d0FBTkVGQURBQkFoNVZLcFlaaFh6cWRidHNNUnZTbjZzSm05VHJQSldZUjk3TTRqdVY1bmtxbFVsdm5CWHVlcCtlZmYxNWJ0bXpSOXUzYjJ6WURHWmlNYVpwYXRteVoxcTFicDdWcjF5cVpUTGJ0c1F6RFVES1psT3U2WERnREFHQUtDSWdCQU9pd0lBaVV5K1hxYm5kZFY2bFVpamUxT0VxaFVHallaZW80ampLWkRPZE5IL045WDRWQ29hMGhjUnpIeXVmemV2bmxsM1h2dmZkcS8vNzliWHNzb0dydTNMbDY5N3ZmcmRXclY3ZDlqSkpoR0VxbjAxd3dBd0JnR2dpSUFRRG9nc09IRDljTmdXemJWaWFUNFpaWUhDVU1RNDJQajlmZHpuaVN3UkJGa1FxRmdzSXdiR3RRTEIzcEtINzQ0WWYxODUvL1hJY09IYUtqR0MxbG1xYm16cDJyQ3krOFVKczJiV3ByeDdCMDVIZWdhWnJLWkRLeUxLdXRqd1VBd0tBaElBWUFvQXVLeGFJcWxVcmQ3VU5EUXdSOU9FNnpMbUxYZFpWT3B6dFlFZHFoT25lNlVxbTBQU1NPNDFnSERoelEwMDgvclNlZWVJS09ZclRFL1BuemRmNzU1K3VDQ3k3UXdvVUwyMzdCMHpDTTJyeGg3cUlBQUdENkNJZ0JBT2lDWm1NbVVxbFUyN3V0MEgvQ01GUXVsMnNZR2c0UEQ5TTlOd0RpT0ZZUUJHMGZPVkVWaHFFT0hUcWtKNTU0UWc4OTlKQ0t4V0xiSHhPREo1RklhTU9HRFZxL2ZyMU9PdW1ramwzb3pHUXljaHlIY0JnQWdCTkVRQXdBUUJkRVVhUmNMbGQzMFRIYnRqVTBOTlRocXRBUG1uVVJKeElKcGROcGdwSUIwY21SRTFWdnZmV1c3cnJyTHIzNjZxdks1L01kZTF6MHArck0zK1hMbCt2cXE2L1dva1dMT3ZhNGxtVXBuVTV6VVF3QWdCa2lJQVlBb0F2aU9GYXhXR3dZOUkyTWpEQ0hHTWZ4UEUrbFVxbnV4UVdKRVNXREpvb2lWU3FWam95Y21QaVkyN2R2MTFOUFBhVW5uM3hTNVhLNUk0K0wvdUs2cnRhc1dhTUxMcmhBSzFldTdGaFFXeDBwa1V3bWVaMEVBS0FGQ0lnQkFPaVNjcm1zVXFsVWQzc21rMkVWZGh3bmptUGw4M2tGUVZCM0g3cUlCMDhjeDRxaVNNVmlzZUgvKzFZL3B1ZDVHaDBkMVdPUFBhYkhIMytjMFJPUWRDUVl2dUNDQzNUSkpaZm81Sk5QbHV1NkhmdDlVMTJJam90Z0FBQzBEZ0V4QUFCZDR2dStpc1ZpM1U1UXgzR1V5V1FJK1hBY3ovTlVLQlRxYmpjTVE5bHNsZ0JsQUZYdlB2Qjl2K09qSHdxRmdoNTc3REU5OGNRVGV1dXR0d2lMWjVsVUtxVzVjK2RxN2RxMVdyOStmY2ZISUJtR0lkdTJlVjBFQUtBTkNJZ0JBT2lTS0lxVXorY1ZodUdrMjAzVDFORFFFTGZQWWxKalkyTU54MHk0cnF0ME90M0JpdEFwY1J6TDkzMVZLcFdPZFJOUGZPeFNxYVFkTzNabzI3WnRldW1sbDNUZ3dBSG1GQThvd3pCMDBra25hZVhLbFZxMWFwV1dMMSt1YkRiYjhZRFdzaXdsazBudXFnRUFvRTBJaUFFQTZLSkdDNDRaaGxGYm1SMDRsdS83S2hRS0RZTzViRGJMK1RQQTRqaFd1Vnp1Mm56Z0lBaDArUEJodmZycXE5cThlYlAyN3QzYmxUclFIaWVmZkxJMmJOaWdWYXRXYWM2Y09WMExaMTNYVlNxVm9tc1lBSUEySWlBR0FLQ0xtbzBLU0NhVFNpYVR2REhHY2VJNFZxRlFrTy83ZGZleExFdERRME9jUHdNdURFTVZpMFdGWWRqVlR0NVhYbmxGRHovOHNQYnMyYU5jTGxmMzdnajBwdXBkSzZlZWVxb3V2ZlJTclY2OXVxdDNzTmkyclZRcXhhZ2NBQUE2Z0lBWUFJQXVpdU5ZaHc4ZnJydTlPbStSTVJPWWpPZDVLaGFMRFVOQkZqdWNIYUlva3UvN0twZkxEVWVQdEZzWWhucmpqVGUwYmRzMjdkcTFTM3YzN3RXaFE0ZTZWZythR3g0ZTFtbW5uYVlsUzVabzFhcFZXcng0c1N6TDZsbzlwbW5LZFYwbEVnbGUrd0FBNkJBQ1lnQUF1aXlYeXpXY0l6bzhQTnpWTit2b1hWUHBJdVlpdyt3U2hxRXFsWW84eit0cU4zRVVSU3FYeXlvV2k5cTdkNisyYnQycVo1OTl0dU16a3pFNXk3SzBldlZxclYyN1ZrdVdMRkVtazFFcWxlcjY3NGxFSXFGa01pblROTG56QVFDQURpSWdCZ0NneTZZeVppS1ZTbld3SXZTVElBaVV5K1VhN2tNWDhlemorNzVLcFpLaUtPcVpCZVNDSU5Cenp6Mm5wNTkrV3ErOTlwb0toWUxLNVhMUDFEZklrc21rTXBtTUZpMWFwTFZyMTJyTm1qVnlYYmZiWlVrNk1tL2ZORTBXb1FNQW9Jc0lpQUVBNkxJb2lwVEw1ZXJlRm02YXBvYUhoK21tUWwzRllsR1ZTcVh1ZHRNME5USXkwc0dLMEF2aU9KYm5lZkk4cjZjNmQrTTQxdGpZbVBiczJhTTllL1pvNzk2OTJydDNiOE1MWlppK1ZDcWx4WXNYNjdUVFR0TnBwNTJtcFV1WGF1N2N1VDMxV21MYnRoS0poQktKUkUvVkJRREFiRU5BREFCQWw4VnhyR0t4S00vejZ1NlR6V2JsT0U0SHEwSS9xUVp1amY1WmwwcWw1TG91SWN3c0ZFV1JnaUNvZFJUM2tqQU1WU3FWbE12bHRHL2ZQdTNZc1VNN2R1elEvdjM3ZTY3V1htY1loaFlzV0tEbHk1ZHIrZkxsT3ZYVVV6VThQTnlUQzcweFp4Z0FnTjVDUUF3QVFBK29WQ29xRm90MXR5Y1NDYVhUYWNJOTFGVXVsMVVxbGVwdU53eERRME5EekxPZXhhSW9xczBuN3ZYd05aZkxhZGV1WGRxeFk0ZDI3dHlwWEM2bmNybXNjcm1zTUF5N1hWNVhXWmFsWkRJcDEzV1Z6V2ExZE9sU0xWKytYTXVXTGV2NXUwMU0wNVRqT0xVNXd3QUFvRGNRRUFNQTBBUENNRlErbjI4NFptSm9hSWczMUtnckNBSVZDb1dHd1I4WEdpQWQrWDNqZVo1ODMrK0xzRFVNUTQyTmpXbDBkRlJ2dnZtbURodzRvTkhSVVkyT2p1clFvVU96WW9ieG5EbHp0R0RCQWkxWXNFRHo1OC9Yd29VTE5YLytmTTJkTzdmbnVvTW5ZNXFtRW9tRUhNZnBpM29CQUpodENJZ0JBT2dSdVZ5dTRaeFFGaHBETTZWU1NlVnl1ZTUyd3pDVXlXUVlWd0pKUjRKWDMvZFZxVlI2dnFONG9pQUlhdDNFeFdKUkJ3OGUxSUVEQjJvZm82T2pmVHZQT0pWSzFVTGc2c2U4ZWZPVXlXU1VUQ2FWVENabDIzYmZYT1F4REVPdTY5YkcyL1JMM1FBQXpEWUV4QUFBOUFqUDh4cUdHcTdyS3BWSzhRWWJkY1Z4clBIeDhZWmhuMjNieW1hem5FZW82YWZSRTFOVktwV09Db3dQSGp5b2d3Y1BxbGdzeXZkOUJVRWczL2RyWDdlVGJkdXliVnVPNDlRNmFGT3BWQzM4WGJCZ1FlMXpPcDF1YXkyZHdpZ0pBQUQ2Q3dFeEFBQTlvbG00WjFtV01wa01NMlRSa08vN3l1ZnpEZmRKcFZKS0pwTWRxZ2o5SW9xaVdtanErMzYzeTJtNU9JNVZMcGVWeitlVnkrV1V6K2VWeitkcm8xbkNNRlFjeDRxaVNGRVVLWTdqU2Y4Y3g3RU13NUJwbWpKTnMvYjFzWjh0eTVKcG1rcWxVc3Btc3hvYUdsSTJtMVUybXgzWVVTL1ZBTnh4SEY2ckFBRG9Jd1RFQUFEMGtFS2hJTS96Nm03UFpyT01CMEJEY1J5clVDZzBEZmlHaG9hWUJZcEpWUVBSYWxmeGJGRzlPRmQ5ZXpUeDg3SGZxNGE3RXo4Myt0NmdzMjI3TnY1QzBxejVld01BTUNoNFZ3QUFRQTl4WGJkaElGT3BWQWlJMFpCaEdFb21rd3FDb09IaVhaVktSWlpsRWVUZ09OWE8yR3JvVnlxVm1wNVBnNEJSQ0ZOWERiOHR5em9xR0FZQUFQMkpWM0lBQUhwSU5aU3BOeFBUOTMxRlVVU1FnWVpzMjFZaWtWQ2xVcW03aitkNVNpUVNYSEJBUTVabEtadk5Lb3FpMnR6ZUlBZ0dabFl4cHFmNkdsVWRJOEZyRVFBQWc0R0FHQUNBSG1JWVJzT0FXRG9TRXJ1dTI4R3EwSStTeVdUdGdrSTk1WEpadG0zVFJZeW1UTk9zWFZDSTQxaEJFS2hTcWJSOWdUZjBCc3V5NUxxdWJOdXV6VmtHQUFDRGd4bkVBQUQwR04vM1ZTZ1U2dDdPYlZtV2hvYUdlSU9PcG9JZ1VENmZiemdhSUpsTUtwVktkYkFxREpJd0RGVXVsMnNqS0hock1SaXFJeVJzMjY0Rnd3QUFZSER4U2c4QVFJK3hyQ01yMzRkaE9PbjJLSW9VaGlGdjJORlU5VGJ3Um5PdHkrV3lITWZoZk1JSnNTeExtVXhHMHE5RzRQaStyekFNR1VQUlowelRsR1Zac20xYmxtWFZYb3NBQU1EZzQ1MEFBQUE5cGpyanNWNUFYTDI5bTBBUFUrRzZidE9ac2FWU1NabE1oakFJTTFLZFo1MUlKQlRIc2NJd3JJMmhvTE80ZDFWSGgwd01oTGxEQlFDQTJZVjNsZ0FBOUNEWGRSc3VNRllOL0FqMDBFeDF3YnB5dVZ4M24rcmlZOHkyUml0VXh4T1lwbG1iV2V6N3ZqelBxODBzSmpEdW5tcW5jRFVZSmd3R0FBQUV4QUFBOUtEcTdiMzF1b2dKaURFZHFWUktsVXFsWVNoWExCYmxPQTduRkZyT01Bd2xFZ2tsRW9uYWlKd3dEQlVFQWQzRkhXQVlSbTEwUkhWOEJNOXpBQUF3RVl2VUFRRFFveXFWaW9yRll0M3RxVlJLeVdTeWd4V2huMDFsd1RyTHNwVE5aZ21QMEJGUkZDbU80NlBtRmxjN2pERXoxU0M0R2dwTDRua05BQURxb29NWUFJQWVaZHUyVE5Pc096dTJVcW5JZFYxdUQ4YVVWRWROTkJwZFVwMFptMHdtT2EvUWR0WEEwcktzMnZ4aTZjaDU2SG1lZk45WEhNZTFEeHl0K2h5dGp2T29oc0VULzFzQ0FBQk1CUjNFQUFEMHFEaU9WU2dVNVB0KzNYMHltWXdTaVVRSHEwSS9pNkpJK1h5Kzd1Z1M2VWpZbE1sa0NKblFNNm9qZGFyakthcWZaOXZibU9xb2lPcUlpT29zNFdwQURBQUFjS0xvSUFZQW9FY1poaUhIY1JyTzZDeVh5eXd5aENrelRWUEpaRktGUXFIdVBuRWNxMXd1TTZjVVBhTTZJa0g2MWVKMjFmRVVjUndmRnlEM2UzQmNEWUluaHNDbWFkWVcvNXZZT1F3QUFOQUtkQkFEQU5ERG9paFNMcGVyTzJhQ2JrK2NpRktwcEhLNTNIQ2ZSQ0toZERwTkNJVytVeTg0bnZoN05JN2pvODd0aVcrSkpuNXRHTWEwQStkam56UEhQazcxejlVQXVCb0MyN1o5VkFBTUFBRFFLWFFRQXdEUXcwelRsT000ZGVmR3huRXMzL2Ryd1FJd0ZjbGtVbUVZTmh4ZjRubWVITWRoaEFuNlRqVmtyWGZ1VHB4cFhPL3JadnRWdStzbi90NmQyTms3TVFTdWhzTFZyK25NQndBQXZZYUFHQUNBSHVlNmJzT0Z4YXBkY3BabGRiQXE5RFBETUdvaGNiM3VkRW0xVVJPY1d4Z2tNK25TUGJhNytFUWVHd0FBb05kdytSb0FnQjVuV1ZiREVSSmhHRFpjZEF5WWpHVlpjbDIzNFQ1aEdLcFVLdlg5VEZlZ1ZZNmRBd3dBQURBSUNJZ0JBT2dEellLOFp2TmtnV05WdTRpYmRRZjd2dCt3Z3gwQUFBQkFmeU1nQmdDZ0Q5aTJMZHV1UHhrcURFTUZRZERCaWpBb3N0bHMwMjdJVXFra3ovUG9KQVlBQUFBR0VBRXhBQUI5d0RDTWhtTW1wQ05keEFSNG1DN1ROSlZLcGFZVUVqUEtCQUFBQUJnOEJNUUFBUFFKMjdabG12VmZ1b01nSU1ERENVa2tFZzA3MUNVcGlpSkdtUUFBQUFBRGlJQVlBSUErWWR0MnczbXhjUnpMOTMyNmlERnRobUVvblU0M3ZBQWhIWmxIektKMUFBQUF3R0FoSUFZQW9JODBXNnd1Q0FMQ081d1EwelNWeldhYmhzVGxjbG1WU29YekRBQUFBQmdRQk1RQUFQUVJ4M0VhZGhFelpnSXpZVm1Xa3NsazAvMHFsUXJuR1FBQUFEQWdDSWdCQU9nenpRSzhTcVhTb1Vvd2lCS0poQktKUk1OOXF2T0lveWpxVUZVQUFBQUEyb1dBR0FDQVBtTlpWc011WXQvMzZlN0VDVE1NUTZsVXF1RTVKaDA1ejRyRklxTW1BQUFBZ0Q1SFFBd0FRSit4TEV1MmJUZmNwMXd1ZDZnYURDTFRORFUwTkNURE1CcnV4NkoxQUFBQVFQOGpJQVlBb0E4NWp0TndNYkVnQ0xqOUh6TmlHSWJTNlhUVGtOanpQSG1lMTZHcUFBQUFBTFFhQVRFQUFIM0l0dTJHQVhFVVJmSThqODVPeklqak9ISmR0K0UrY1J5clZDcko5LzBPVlFVQUFBQ2dsUWlJQVFEb1E0WmhOQTN1Zk44bklNYU1USFVlY1J6SHl1ZnpDb0tnUTVVQkFBQUFhQlVDWWdBQStsUWlrV2k0blRFVGFKV2hvYUdtSWJFa0ZZdEZGa2dFQUFBQStnd0JNUUFBZlN5ZFRqZmNYaXdXNlNMR2pGWG5FVGNMaWNNdzVKd0RBQUFBK2d3Qk1RQUFmY3h4bklhaFhSaUdMQ0NHbHJCdFc2bFVxdWwrUVJDb1VDZ1FFZ01BQUFCOWdvQVlBSUErWnBxbUhNZHB1RSs1WENhc1EwczRqcU4wT2kzRE1CcnU1L3MrNXgwQUFBRFFKd2lJQVFEb2M0bEVRcVpaL3lVOWptTjVua2RZaDVad1hWZkpaTExwZnBWS1JaVktwUU1WQVFBQUFKZ0pBbUlBQVBxY1pWa051NGpqT0pidit4MnNDSVBPZGQybW5ldHhIS3RVS25IdUFRQUFBRDJPZ0JnQWdBSFFiRGFzNy91S29xaEQxV0RRR1lhaFRDWWoyN2FiN3B2UDUxV3BWT2hnQndBQUFIb1VBVEVBQUFQQU1JeW10LzJYU2lWQ09yUk1OU1J1dEVoaUZaM0VBQUFBUU84aUlBWUFZRUEwbTBYcys3N0NNT3hnUlJoMHBta3FuVTQzUE8ra0krTW1Db1VDNXg4QUFBRFFnd2lJQVFBWUVKWmxLWkZJTk55SExtSzBtbTNiU3FmVE1neWo2YjY1WEk0RkV3RUFBSUFlUTBBTUFNQUFzVzI3WVZBWGhxR0NJQ0NnUTBzNWpxTk1KdE0wSks0dVhCY0VRWWNxQXdBQUFOQU1BVEVBQUFQRWNaeUdDNGZGY1N6UDh6cFlFV1lMeDNHbTFFa2NSWkVLaFFLTEpnSUFBQUE5Z29BWUFJQUIwMnl4T3QvMzZTQkdXeVFTQ2FWU3FTbDFFbytQajlQTkRnQUFBUFFBQW1JQUFBYU1iZHR5SEtmdTlqaU9WYWxVT2xnUlpwTkVJakdsVHVJNGpsVXNGbG00RGdBQUFPZ3lBbUlBQUFhUTY3b05BN3B5dVV3d2g3WXdES1BXU2R4TUdJYU1td0FBQUFDNmpJQVlBSUFCMUt5TFdKS0t4U0szOTZOdEVvbEUwM0VuMHBHWnhPUGo0NHcrQVFBQUFMcUVnQmdBZ0FGa0dFYlRnRGdNUTJiQW9tME13MUFxbFpwU0ozRjEzSVR2K3gyb0RBQUFBTUJFQk1RQUFBd294M0ZrbXZWZjZ1TTRsdWQ1SGF3SXM1SHJ1bFB1SkM0VUNncUNvQU5WQVFBQUFLZ2lJQVlBWUVBWmhxRjBPdDF3SDgvem1FV010aklNUThsa2Nrb2hzU1RsY2psVktoVTYyd0VBQUlBT0lTQUdBR0NBT1k3VGROUkVxVlFpakVOYlRUY2tMcFZLZExjREFBQUFIVUpBREFEQWdFdWxVZzFIVFFSQlFCaUh0cXZPSko1S1NGeWRTVnd1bDdsNEFRQUFBTFFaQVRFQUFBUE9OTTJtWGNUbGNsbFJGSFdvSXN4bVUxMjRUanJTU2N5NUNRQUFBTFFYQVRFQUFBUE9NQXdsRWdrWmhsRjNueWlLbVB1S2puRmR0K2w4N0tweXVjd1lGQUFBQUtDTkNJZ0JBSmdGYk50dTJrWHNlUjRoSERyQ01BeTVycXRNSnRQd3drV1Y1M2thSHg5WEZFV2Nvd0FBQUVDTEVSQURBREJMTkF2anFsM0VRS2M0anFOME90MXdSblpWRkVYSzUvTUt3N0FEbFFFQUFBQ3pCd0V4QUFDelNMUFpyK1Z5bVFBT0hWTWRmNUxKWktZVUVvZGhxRUtoSU4vM08xQWRBQUFBTURzUUVBTUFNSXM0amlQYnRodnV3N3hYZEpwdDIxTU9pYXVkeEp5bkFBQUFRR3NRRUFNQU1JdVlwdGwwd2JvZ0NCUUVRUWVyQW82RXhPbDBXcFpsVFduL2NybXNjcmxNU0F3QUFBRE1FQUV4QUFDelRDS1JhTmlwR2NleEtwVUt3UnM2em5FY1pUS1pwbDN1VmVWeVdZVkNRVkVVdGJreUFBQUFZSEFSRUFNQU1Nc1lodEYwRnJIdiszUVJveXNzeTFJMm01WGpPQTA3M2F0ODMyZnhPZ0FBQUdBR0NJZ0JBSmlGSE1lUjR6Z045eWtXaXgycUJqaWFZUmpLWkRKTng2RlVWUmV2OHp5UHpuY0FBQUJnbWdpSUFRQ1lwWkxKWk1OUkUxRVVNZU1WWFZQdGRHOTJubFpWUStKU3FjVElDUUFBQUdBYUNJZ0JBSmlsTE10U0lwRm91RStsVXVIV2ZYU05ZUmhLSnBOS3A5TlQ2aVNXanB5enhXSlJjUnh6Y1FNQUFBQ1lBZ0ppQUFCbUtjTXdtdDdDSDBVUkM5YWg2eHpIMGREUWtDekxtdEwrdnU5cmZIeGN2dTl6N2dJQUFBQk5FQkFEQURDTFdaWWwxM1ViN3VONUhndldvZXNzeTFJbWsyazZPN3NxaWlJVmkwVlZLcFUyVndZQUFBRDBOeU9tclFJQWdGa3RqbVBsY3JtR295Uk0wOVRRME5DVVpzRUM3VGJkNExjYUxwdW1PZVZSRlFBQUFNQnN3YnM4QUFCbU9jTXdsRTZuRys0VFJaRktwVktIS2dJYVM2ZlR0Y0IzS3NJd1ZENmZweE1lQUFBQW1BUUJNUUFBbU5Lb0NkLzNtZW1LbnBGSUpKVE5abVhiOXBUMmo2SkloVUpCaFVKQlVSUzF1VG9BQUFDZ2Z4QVFBd0FBR1lZaDEzVWIzbjRmeHpIelhORlRMTXZTME5CUTA4VVdxK0k0bHVkNXl1VnlDb0tBaXgwQUFBQ0FDSWdCQU1BdlRhZUxHT2dsNlhSYXlXUnl5dk9Gb3loU1BwOVhwVktobXhnQUFBQ3pIb3ZVQVFDQW8xUzdLK3N4REVORFEwT3lMS3VEVlFITmhXR29ZckU0clZuRHRtMHJtVXpLY1p3MlZnWUFBQUQwTGpxSUFRREFVVktwVk1QRnYrSTRWcmxjNXZaODlCekxzcFRKWk9RNHpwUzdpWU1nVUQ2ZmwrZDVuTk1BQUFDWWxRaUlBUURBVVN6TFVpS1JhTGlQNy92VDZ0SUVPc1UwVFdVeUdibXUyL0JDeDdFS2hjSzB1NDhCQUFDQVFjQ0lDUUFBY0p3b2lwVEw1UnJPWjdWdFc1bE1abG9oSE5CSlFSQ29WQ3BOSy9RMVRWT3U2eXFaVExheE1nQUFBS0IzRUJBREFJQkplWjZuUXFIUWNKOVVLa1dRaHA1WEtwVlVxVlNtTlVMQ3NpeWwwMmxabGpYbGNSVUFBQUJBUHlJZ0JnQUFkUlVLQlhtZTEzQ2Y0ZUZoRnF4RHovTThUNVZLWlZyZHhJWmh5SFZkSlJJSnpuRUFBQUFNTEFKaUFBQlFWeFJGeXVmekNzT3c3ajYyYlN1YnpkSmxpWjRYUlpFOHoxT3BWSnJXejFtV0pkZDE1YnB1bXlvREFBQUF1b2VBR0FBQTFCWEhzU3FWaXNybGNzUGI4OVBwdEJLSkJDRXgrb0x2K3lvV2l3MW5iRS9HY1J5bDAya1poc0c1RGdBQWdJSEJxaklBQUtDdTZpMzJ6Y0t3Y3JrODdiQU42QmJIY1pUTlp1VTR6clNDWHQvM2xjdmxWS2xVT044QkFBQXdNT2dnQmdBQVRmbStyMEtoMExDTDJMWnRaVElabVNiWG45RWY0amhXRUFRcWxVb054NmhNeHJJc0paUEphWWZNQUFBQVFLOGhJQVlBQUZOU0twVlVMcGNiN3VPNnJsS3BGSUVaK2s0K24xY1FCQTB2Z2t5R3NSTUFBQURvZHdURUFBQmdTdUk0cm9WbzlSaUdvVXdtSThkeE9sZ1owQnErNzZ0Y0xqYzh4K3VwZGhOYmxrVlFEQUFBZ0w1Q1FBd0FBS2FNVVJNWWRGRVVLUWdDRll2RmFYY1RtNllwMjdhVlNxVTQvd0VBQU5BM0NJZ0JBTUMwTkJvMVlWbVdFb25FbEJhMkEzcFpGRVVxRm92eWZYL2FQMnNZaHRMcE5QT0pBUUFBMEJjSWlBRUF3TFJNTm1yQ01BeWxVaWs1amtQbkpBYUs1M21xVkNvS3czRGFIY1cyYmN0MVhkbTJ6Zk1DQUFBQVBZdUFHQUFBVEZzWWhzcm44NHJqV0lsRW9xVUwwMFZScENnTUZZV2h3akJROU10Z0xvNWo2WmVmNHpqKzFhSmd2L3hzR0laTXk1SmwyVEl0NjhnSG9SeGFJSW9pVlNxVnBvczAxbVBiZG0xR01RQUFBTkJyQ0lnQkFNQUo4WDFmcG1uS3Nxd1pIU2Z3ZlkwZEhOWGhBNk1hT3ppcS9OaGhGWFBqS2hWeUt1YnpLaFZ5Q24xZllSQW9DQUpGZ2E4d0RJK0V3Yll0MjNaazJiWXN4MUVxTTZSMEpxdGtOcXZNMElneXd5T2FNMitCNWl4WXFKRjVDMlFUMEdFR29paFNvVkE0b1VYc0pOWG1FN09RSFFBQUFIb0pBVEVBQU9pNE1BaTA4OFhuOU9welQybmZqbGZsVmNyeXltVjVsYktpTUd6WjQ1aVdwWVNiVkNLWlZNSk5hdEhTNVZxNTlpSXRPZXRzd21LY2tEaU9GUVNCS3BYS0NjMG5saVRIY1pSSUpCZzlBUUFBZ0o1QVFBd0FBTm91Q2tPVlMwV052clpiTHozNW1MWTk5UXRWU3FXdTFlT21VbHE1OWlLdHZ1alh0T0RVMDVSTVoyVE9zQk1hczBzVVJRckRVS1ZTU2VFSlh0U3dMRXV1NjhwMTNSWlhCd0FBQUV3ZEFURUFBR2liTUFqMCtvNVh0T1BGWjdYcnhlYzArdHBleFhIVTdiSnFETlBVL0VXTHRYVDF1VHJqM0xVNlpla1pkQlpqMnNybHNrb3p1T0JobXFiUzZiUnMyNVlreGs4QUFBQ2dvd2lJQVFCQVc3eXhlNGQrOXFQdjZZM2RPMVhLNTlUVC8rUXdES1d6UTFwNDJoSmRldFYxT21YWm1kMnVDSDJtdXBDZDUzbUtvaE83Q0dMYnRoekhrZU00TWsyVG9CZ0FBQUFkUVVBTUFBQmFKZ3dDNWNjTzY5RjdmNmpuSG4xRTRRa3U1dFZOcG1WcDdhWHYwRVdiM3EyaE9TZkorbVZYSnpBVllSaldndUlUL1dlMlpWbXliVnV1Njg1NEVVZ0FBQUNnR1FKaUFBQXdZM0VjNitBYnIrdlpMUS9wcFNjZlUzN3NVTGRMbXJIc2t2Q3BvUUFBSUFCSlJFRlV5Qnl0Zk52RldudnA1WnEzNkZTNk9URXRZUmlxV0N3cURNTVpkYzhuRWdtbFVxbmErY2Q1Q0FBQWdGWWpJQVlBQURPMi9ibG5kUDkzdjZuRG8yLzIxSXpobVRJTVEzTVhMdExHYXo2Z3M4Ni91TnZsb0EvNXZsLzdPTkhSRTVKcW95ZXE0eWNBQUFDQVZpRWdCZ0FBSnlTT1l4WEd4N1RseDkvWDA0L2MzKzF5MnU2ODlaZHA0elhYS3pNOFRCY25waVdPWTRWaEtNL3paalI2UXZyVitJbGtNa2xRREFBQWdKWWdJQVlBQUNma3RlMHY2OEh2M2FsOU83ZjM5Z0owTFdObzhSa3JkT25WNzllU3M4N3VkakhvVTJFWXFsd3V5L2Y5R1Q5dkVvbkVVWE9LdVhBQkFBQ0FFMEZBREFBQXBpV0tJajI3NVNIOTdFZmZVMzdzY0xmTDZiak04SWpXditkOWV0dkdUVExvNE1RSnFpNW1OOVBSRTlLUnJtTEhjV1RidGl6TG9yTVlBQUFBMDBKQURBQUFwc3l2VlBUb1QvNC9QWGJmanhUNGZyZkw2UnJUc3ZScjczNnZMdjcxSzVWSUpydGREdnBVSE1lS29raEJFS2hjTHM4NEtEWU1veFlXSnhJSmdtSUFBQUJNQ1FFeEFBQ1lrbkt4cUlmditvNjIvdXhCUldIWTdYSzZ6ckpzbmJOdWd5NS8vNGVWVEdlNlhRNzZYQnpIOGp4UGxVcEZZWXVlWDQ3aktKVksxWUppUmxBQUFBQmdNZ1RFQUFDZ3FYS3hxSHYrK3ovMTh0T1BLNTVobCtNZ01ReFRaNXozTmwxMTArOFFFcU1sNGppVzcvdnlmVjlCRU15NHExaGlCQVVBQUFBYUl5QUdBQUFOZWVXeUh2aWZPN1gxWncvTWtzWG9wc2t3dEhiRDVYcjd0UjhpSkVaTGhXRW8zL2RWTHBkYjh0d3pERU9tYWNxeUxDVVNDVG1PMDRJcUFRQUEwTzhJaUFFQVFGMStwYUw3di91LzlleVdSeFJGakpXb3h6UXRuWFBKQnIzelF6ZkpTYmpkTGdjRHFGS3BxRktwS0lxaWxsMm9NUXhEaVVSQ3J1dktNSXphQndBQUFHWVhBbUlBQURDcEtJcjA0UC9jcVNjZXVJZk80U2t3VEZQbmI5eWtUZGYvSnJmd295MnE0eWVDSUZBUUJDMmJWU3o5YWd5RlpWbXliWnR6R0FBQVlCYXh1MTBBQUFEb1BYRWM2WVhIdG1qcmxvY0loNmNvamlKdDNmS3dGaTA5UTZzditqVUNOclJjdGVNM2tVZ29paUtGWWFoS3BhSWdDR2I4UEEzRFVHRVkxc1pRbUtZcHgzSGtPQTduTWdBQXdJQWpJQVlBQU1jWmZXMlB0dHo5ZlhubFVyZEw2U3VCNzJuTDNUL1FuQVVMZGVxeU03dGREZ2JZeEJBM2lpSlZLaFY1bnFjNGptY1VGc2R4WEF1TGZkK1hwS05tRmpPS0FnQUFZUEF3WWdJQUFCd2w4RDE5NHgvK2I0Mit0cWZicGZTdEJZdFAxMDJmK0RQWkxBS0dEdk04cnphR0lvcWlsaCsvT29MQ3NxemFCMkV4QUFCQWYrTitNUUFBVUJORm9iYjgrUHVFd3pNMCt0b2VQWExYLzJsTFFBYzBra2drbEU2bk5UUTBwRXdtSTZmRkZ5bXFZeTJLeGFJS2hZSnl1WnlLeGFJOHorTjhCd0FBNkZPTW1BQUFBSktPM0ZxK2U5dUxldVpuRDNXN2xJSHd6TThlMUxKenp0T1NsV2ZUWVltT3FvNkFxTTRyanVOWW51ZXBVcWtvaXFLV3pSV3ZCc0xWMEZoU2JleUZiZHV5YmZ1b2VnQUFBTkNiQ0lnQkFJQWt5YTlVOVBURFAxVXBuK3QyS1FQQks1ZjA5TVAzYStIaUpVcGxzdDB1QjdPWVlSaHlYVmV1NnlvTVF3VkJvQ0FJYXJPR1c2azZEN2thR0ZmSFVaaW1lZFJuQUFBQTlBNENZZ0FBSUVuYTgrbzJ2ZkxzVTkwdVk2QzhzdlZKblhYK3hWcDk0U1hkTGdXUXBOcmM0RVFpb1NpS0ZJWmhiVzV4TzFURGFPbElVRzJhcGd6RHFOVmgyM2J0ZXdBQUFPZ09BbUlBQUtCS3VhVDcvOC8vbGxpN3RxWGlLTkxtSDM1WFo1eTdWZ2szMmUxeWdKcUpJVzExRElYdisvSThUMkVZS283amxvMmlxSXJqdU5heFhBMk5xNnBoY2JYanVCb1lNNTRDQUFDZy9RaUlBUUNBWHZqRnozUjRkSCszeXhoSWgwYjM2OWt0RCt2Q2QxelI3VktBdW82ZFdWenQvSTJpU0VFUXRDVXducWc2N21MaUxPT0pZeWttZGg5WFB4TWNBd0FBdEFZQk1RQUFzMXlwVU5CVGo5emY3VElHMmhNUDNLTnoxbDJxWkRyZDdWS0FwZ3pEa09NNGNoeW50cWhkRkVYeWZWKys3OWNXcDJ1bktJcHE0ZlRFdWlaK1ZFUGtpVUd5YVpwdHJ3MEFBR0RRRUJBREFEQ0x4WEdzVjU5OVN1TnZIZWgyS1FPdE1ENm03Yzg5cmJNdlhrL1hJL3BLTlhDMUxFdU80MGhTYlc1eHRjTzQzZDNGVlZOOW5HT0Q0NGxoOHJIUHY4bWVqenhIQVFEQWJFTkFEQURBTEJZR2dmYSs4cEw4WDk3VzNVNldiV3Y1T1d0MHhqbHYwNExGcDJ0azNud2xra2ZtOGxhS1JZMGRITlcrWFR1MDQvbG50T3VsNXpzU09IVks0UHZhODhwTFdySDJRaVZjdDl2bEFETmlXWlpTcVZTdHN6Z013OXJuNnRmZGZQNVd1NC9ybVRpaVlyS1BxbU8vZCt5MlJsOVAvRjcxdjBYMU0rTXhBQUJBcnlFZ0JnQmdGcXVVaW5wdHg4dHRmUXpETUhUQjVWZm8xOTU5amRKRHc1UHVreDRhVm5wb1dLY3NPMU1YdnVNS2piOTFVRnZ1L29HMmJubm9oQmJPKytESC81Zk9PUGR0MC9xWnYvL0RXNmY5T05QeDJ2YVhWY3lOSytFdWFPdmpBSjB5Y2FHN3FtbzRXeDBQMGFtUkZOTXhuWHJxQmNHTnZuZnM5NDhOeXhPSmhKSkpGcTBFQUFDOWc0QVlBSUJaN1BXZHIrcnc2SnR0TzM0eW5kRUhQdllIV256R3ltbjkzUEJKOC9TZUczOWI1LzNhUm4zdjl2OVhoZkd4S2Y5c0lwblMwdFhuVHJmVXRqczh1bC83ZG0zWG5Qa0V4QmhjRStjQUp4SUpTYW90ZXVmNy9uRUwzdlg2blFJVDYydFZyYjBXbUFNQUFMQ0tBd0FBczlnem14OW8yN0Z0eDlHSGYvOVQwdzZISnpwMStRcmQrTDgrclZRbU8rV2ZXYkhtQWxsVzcxMERqK05ZenovNlNMZkxBRHF1dXVoZE9wM1c4UEN3aG9lSE5UUTBwRlFxcFdReXFVUWlJZHUyV1dBT0FBQ2dTL2hYR0FBQXMxVCs4Q0h0Zk9IWnRoMS80M3V2MThMRlMyWjhuRGtMRm1yVEJ6OHk1ZjFYWGJCdXhvL1pManRmZkU3amg5N3FkaGxBVjFWSFU3aXVxMVFxcFhRNnJXdzJxMncycStIaFlXVXltVnBvREFBQWdQWWpJQVlBWUpaNlpldFRiVHQyTXAzUitSczNOZDh4amhVR1FkUGR6bGwzcVJZdFdkWjBQemVWMHRMVjUweWx4SzU1NVprbnVsMEMwRk9xaTdaVjV4a25FZ2xsTWhrTkRRMXA3dHk1dGRBNGxVckpjUnhabG5YVVFuTUFBQUNZR1M3TEF3QXdTKzE1OWNXMkhYdjUyV3RrLzNMK2FEM2podzdxRy8vUFg2dVV6K3VhV3o3V3RQUDM3SXMzNkkzZE94dnUwNnZqSlNiYS9kTHp1dkFkVjNTN0RLQnZITHNRbm5Sa1pFdDFNYnc0amhXRzRWR3pqYXZmbi9nQkFBQ0F5ZlgyT3lnQUFOQVdsWEpKQi9lOTNyYmpMejZ6K2R6aFY1NTVzcmI0M0V0UFBObzBJRDd6dkxmcHA5KzVvK0UrdlR4ZW91ck4xM2JMcTFTVWNOMXVsd0wwcllrZHh4Tk50cWpjeE0vVlVMa2FJRS84Zk96UEF3QUF6QllFeEFBQXpFSnY3ZCtuU3FuWXR1UFBXM1JxMDMzeVk0ZHFYeGZ6dWFiN2o1dzBYN2JqS1BEOVNiZTdxWlNXck9ydDhSS1M1SHVlM3RxL2Iwb2pNd0JNejhTUkV5Y3lmdUxZMExnYUhJZGhXTnMrY2Q5anY2N1hyVHh4SEFhTDhRRUFnRjVEUUF3QXdDdzBkbUJVWHFYU3R1TVB6NTNYZEIvZjgycGZCNzdYWU05Zk1neGxoa2MwZHZEQXBKdFhyTGx3MHZFU1lSREk2cUhGcmdMZjE5akJVUUppb0FkVk81TlB4UGo0ZUMxUW51eTR3OFBETXlrTkFBQ2diYmg4RFFEQUxCUEhzUXJqWTFNTFpVOVFPanZVdkk0SlFVcTlVT1ZZeVhTbTdyWjY0eVZlMy9IS2xJN2RLV0VZS0Q4K3hxM3NBQUFBQUhvQ0FURUFvRytGZ2Evb2w3ZjlZdXJpT0ZZaE45YTIvM2FHWVRSZG9PNUVPWW5KNS9hNnFiU1dUakplSWd3RDdkMytjbHRxT1ZGeEZLbElRQXdBQUFDZ1IvVE8vWllBQUV5QjczazZmR0MvOW01L1dXL3UyYVUxR3k3WHFjdk83SFpaZlNVS1F4Vno0MjA3dm1VN2JUdTJXZWZXN3hWckw1aDAyNzRkcnlydzJ0Y3BmYUtLdVhFRnZzOUNkUUFBQUFDNmpvQVlBTkFYeGc4ZDFBdVAvMXc3WHRpcThiY09xbFRJS2ZCOW5ibm0vRzZYMW5mQ01GQ2hqUUZ4dlJDM0pjZXVzN2hUdmZFU3U3YTkwTFphWnFJNjRvT0FHQUFBQUVDM0VSQURBSHFTWDZtb1VpbnBqVjA3OVBUbSs3WG41WmNVaGtHM3l4b0lVUkNvT0Q3V3R1TWJSdHNPUGVuQmsrbU1scDUxL0hnSlNkcTk3WG1kZHVhcU5oWjBZZ3E1OXM2QUJnQUFBSUNwSWlBR0FQU01jckdnL1h0MjZvMDlPN1Yvenk2OXZ2TlZGZG9ZWk01V1VSU3BWQ3gwdTR5V1diRm04dkVTZnFXc2ZidDI5R1JBWENvVUZBWmM4QUFBQUFEUWZRVEVBSUN1ZS9PMTNYcnBxY2UwODRXdHlvOGRWcW1RWndHdk5vcmphS0RDeVhyakpmYThzazF4RkhXNG1xa0pBMTl4eERrT0FBQUFvUHNJaUFFQUhSVkZrYnhLV1lGWDBTdlBQcVhuSG4xRWIrN2RyV2hLUVY0czZlZ1JBOFZjVHVPSERyYWwxbjQyTkRKWFJwMTV2WEdzZ1FtSWsrbU1scXc2ZTlKdHU3YzkzK0ZxcGk0S1E4VnhiNGJYQUFBQUFHWVhBbUlBUU52RmNheENia3o3OSt6UzNsZGUwaHQ3ZG1yMDlUMnFsRXBUK2VsZmZwNThzTzA5Ly8yZkxhdHprSHpzLy9wYkRjK2ROK20yT0k0SFpwN3ppclVYeWpRblh4U3ZWeGVvazQ0RTlIVEpBd0FBQU9nRkJNUUFnTGFKd2xDdjczcFZMejd4cUhhLy9LSksrWnpLVTV4OWUzeXZzQ2I5RGs1QUhDc0t3bTVYMFJMMXhrdVU4amtkZUgxdmg2dVp1aWdLQ1lnQkFBQUE5SVRKN3owRkFLQUY0amhXRklieUttWDU1YktpY09xaHBESGhxNWhndUtWaXhZcWkvZytJayttTWxweTFldEp0dTN1NGUxaXFqcGdnSUFZQUFBRFFmWFFRQXdEYXhySnRMVmw1dGs1ZnNWckYzSmoyN2Q2cDExN2RwbjI3ZCtqQXZyMVRHakVSSC9NMVVmSE1HVEprV3RhMEF2dGV0UEp0L1RsZVFwSk0wNVJoY0RZREFBQUE2RDRDWWdCQTJ4bUdvY3p3SEswNDczeWRjYzRhbGZKNWxZb0Y3WHhocTE1NGZJc083SHV0N2lKMXpTSzBUUi80aUphc25MeUxkRGJMRHMrcHU4MHdERm0yMC9jQmNiM3hFbEp2TDFBblNaYnRFQkFEQUFBQTZBa0V4QUNBampKTlM1bmhFV1dHUnpSLzBhbTYrTmV2MUJ1N2QrcUZ4MyttVjU5N1J1VkNYcFZLV1pyazl2dko0clNSZWZPMTROVFQyMS80SURFTTJiWXR2OUx0UWs1Y01wM1I2WFV1REl5L2RVQmpCdzkwdUtMcHNSeEhwc21rTHdBQUFBRGRSMEFNQU9pNlJVdVdhZEdTWmRwdzVYVjZZL2RPN2QrN1MvdjM3TlMrbmR1Vkh6L2M3ZklHenBFTzR2NytKOERLdDExVWY3ekVTNzA5WGtLU2JOdVdZUkFRQXdBQUFPaSsvbjUzQ0FBWUtNbDBSc3RXbjZ0bHE4OVZwVlJVTVRldU4vYnMxTll0RCt2MW5hOG9ESUp1bHpnUXFpTW0rdG55YzliVTNUWjgwa2w2KzdVZnF2MzUxR1ZuVHVtWTFaOTVhLzgrUGZmbzVwa1YySVJsT3pKTVJrd0FBQUFBNkQ0Q1l2UzhqUnMzcWx3dWEyUmtSUGZkZDErM3kybXJPSTcxMmM5K1Z2ZmNjNDh1dSt3eS9mVmYvN1VzYS9JT09YVE9SUmRkSkVsYXRHaVI3cnJycmk1WE0zdTRxYlRjVkZwekZ5N1MyUmV0MS9oYkI3VDE1dzlyKzNOUEt6ZDJXSlZTc2U5bjZIYUxZWnB5RW9sdWwzRkM0dWpJNkJISHFWLy8wbFhuYXVtcWM2ZDk3RXV1dUVhU3RQMjVaOW9lRUR1dVc3Y0RHZ0FBQUFBNmlZQjRDbTY4OFVhOS9QTExrMjdMWnJPYU0yZU9saXhab25YcjFtbmp4bzA2ODh5cGRTck5KdVZ5V1k4ODhvZzJiOTZzNTU1N1RnY1BIdFRZMkpoczI5Ykl5SWdXTDE2c3RXdlg2bDN2ZXBmT1BYZjZiK29IeFhQUFBhZnZmZTk3a3FSNzdybEgxMTU3clRadTNOamxxb0RlTUh6U2ZHMjgrZ05hLys3MzZhMDM5K20xN1M5ci81NWRTbWVIdTExYTM3RXNTNm5zVU51T0gwWEh6NDl1bFRpZWZESERmcFBLWkdVNS9kM0ZEUUFBQUdBd0VCRFBVRDZmVno2ZjE5NjllN1Y1ODJaOTRRdGYwS1dYWHFyYmJydE41NTEzWGtkcUdCMGQxWDMzM2FkNzc3MVgvL0FQLzZCc050dVJ4NTJLTUF6MW5lOThSLy8yYi8rbUF3ZU9YekFvREVPOStlYWJldlBOTi9Ya2swL3FtOS84cGg1NTVKRXVWTm9iNXN5Wkk5TTBGVVZIQXBCNTgrWjF1U0tnOTFpMnJRV25ucTRGcDU0dTM2dlFoWGtDVE10V1pxaDl3WG9VdG04VXlLQ01HY2tNajhnbUlBWUFBQURRQXdpSXAybmp4bzF5WFZmU2tYRUF1VnhPQnc0YzBLNWR1eFRIUnpxbU5tL2VyQzFidHVqakgvKzRicjMxMXJhdlV2NkpUM3hDTDd6d1FxMm1YakUrUHE1UGYvclQrdm5QZjM3VTk3UFpyRTQ3N1RUTm1UTkhsVXBGKy9mdjErdXZ2OTZsS252TGFhZWRwczkvL3ZONjhNRUh0V0hEQnExZXZicmJKUUU5elVtNDNTNmhMMW0ycGN6d25MWWRQd3dDUldFb2N4b2pjZ3hOYlI2dlZ5bWZhRms5SlRNODBuQk1CZ0FBQUFCMENnSHhOUDNabi8yWlRqNzU1T08rbjgvbjlkQkREK25yWC8rNlhuamhCVVZScEM5LytjdmF2WHUzUHZ2Wno4b3dadGRDTk9QajQvcWQzL2tkN2R5NXMvYTlkNzNyWGJyNTVwdDEzbm5uSFRkWGQyeHNUQTg4OElCKzhJTWZkTHJVbnJOcDB5WnQyclNwMjJVQUdHQ0dZU285TkN6RE5CVkg3Um5aVU16bmxCMXBIRUpQREpCTmUycGhjcm1RbjFGZHZjQXdqTnAvZndBQUFBRG9OZ0xpRnNsbXM3cjY2cXQxMVZWWDZZNDc3dEFYdnZBRkJVR2dILzd3aDVvL2Y3Nys4QS8vc05zbGRrd1lodnIwcHo5ZEM0ZXoyYXcrOTduUGFjT0dEWFYvWm1Sa1JOZGRkNTJ1dSs2NlRwVUpBTE9XWVJqS0RBL0xkaHo1bFVwYkhtUHM0R2pUZ05oTnBtcGZKMVBwcHNlTW9sRDU4YkVaMTladHBtMHJNelF5Nnk0ZUF3QUFBT2hOQk1RdFpoaUdicnJwSnMyZlAxOS8rcWQvcWppTzliV3ZmVTFYWFhXVlZxMWExZTN5T3VMYjMvNTJiYXlFNjdyNnlsZSt3cWdFQU9neGN4ZWNyRVF5MWJhQWVOL083VnA4eHNxRys0ek1tMS83ZXQ0cGk1c2U4K0FicjljNm5yLzk1WCtZY2kyWFhIR04zbjd0aDVydTkvZC9lT3VVanprVGpwUFEzQVhIMzQwRUFBQUFBTjFBUU53bTczblBlL1RZWTQvcDI5Lyt0dUk0MWhlLytFWDk4ei8vODZUNzd0bXpSei84NFEvMTJHT1BhY2VPSGNybGNuSmRWNHNYTDliYjMvNTIzWFRUVFpvejUrZ3VyTC85MjcvVmYvLzNmeDkzckdOSEUvejR4ei9XL1BuemovcmVVMDg5cFIvLytNZDY1cGxudEhmdlhwVktKV1V5R2ExY3VWSlhYbm1sM3YvKzk4dTJUK3pVOER4UHQ5OStlKzNQbi96a0p6c2FEdDk3NzcyNjY2Njc5UHp6eit2dzRjUEtack5hdVhLbDN2T2U5K2k2NjY1citQY2FHeHZUajMvOFkyM2V2Rm5idG0zVG9VT0haQmlHRml4WW9Jc3Z2bGdmL2VoSHRYejU4a2wvOWh2ZitJYisvdS8vWHBMMFIzLzBSN3JwcHB0MDRNQUIzWEhISGJyLy92djF4aHR2eUxadHJWeTVVdGRmZjcydXZ2cnF1cDFqR3pkdVZMbGMxc2pJaU82Nzc3N2p0ci9qSGU5UVBwOVhOcHZWQXc4OElFbTYvLzc3OWExdmZVc3Z2L3l5eHNiR05HL2VQRjE2NmFXNjlkWmJ0V2pSb3FiLzNiWnQyNlk3Nzd4VGp6NzZxRVpIUjVWSUpMUnMyVEs5NzMzdjAvWFhYNjhubm5oQ3Q5MTJteVRwZmU5N256N3ptYzgwUFdZOU16bi9Qdm5KVDliK3p0LzR4amUwYXRVcXZmamlpL3JHTjc2aEo1NTRRZ2NPSEZBMm05WDU1NSt2VzI2NVJXdlhybTFheitIRGgvWE5iMzVURHo3NG9QYnUzYXNnQ0xSbzBTSnQyclJKdi9WYnYzWGNjdzhZRkNjdE9sVnVNcVhDMk9HMkhQKzVYMnpXeGUrOHN1RStaNi9ib0VKdVhJSG42ZUozWHRYMG1LOCsrM1NyeXVzcTIwbG83c25OZnpjREFBQUFRQ2NRRUxmUnh6NzJNWDNuTzk5UkhNZjYrYzkvcnNPSER4OFhOdjNqUC82ai91dS8vdXU0eGVXQ0lOQzJiZHUwYmRzMmZmLzczOWVYdi94bExWMjZkRWIxZUo2bjMvdTkzOU9UVHo1NTNMYng4WEU5L3ZqamV2enh4L1dqSC8xSVgvemlGNVZNSnFmOUdBODk5SkJHUjBjbFNhZWNjb28rOElFUHpLam1xVHA4K0xEKytJLy9XSTgvL3ZoeDMvL0ZMMzZoWC96aUYvcld0NzZsZi9xbmZ6b3VNSmVrdSsrK1czLzFWMytsUXFGdzNMYTllL2RxNzk2OXV1dXV1L1EzZi9NMyt2VmYvL1dtOVR6MTFGUDYxS2MrcFVPSERoMzEvU2VmZkZKUFB2bWtIbi84Y2YzRlgvekZOUCtXeHd1Q1FILzVsMzk1M096bU45NTRROS81em5kMDc3MzM2bC8rNVYrMGNtWDlMcjR2ZmVsTHV2MzIyeFZObUVOYXFWUzBkZXRXYmQyNlZULzV5VTkweXkyM3pMaldkcHgvZDk1NXB6Ny8rYzhyRE1QYTl3NGRPcVNmL3ZTbnV2LysrL1daejN4RzczM3ZlK3YrL09iTm0vWG5mLzduR2hzNytwYjFuVHQzNnF0Zi9hcCsrTU1mNnN0Zi92STAvcFpBLzBpbTBwcC95bUs5dFg5Zlc0NS80UFc5MnIzdEJmMy83TjE1ZkZUMTJUYnc2NXc1c3lXVEJVZ2dnYkNEYkNLeWhGVUVCWVM0RkhFQkg2V0sybUxGS29pMjFnV2ZhdFhxVTdkWFM0dTF0VFVndUtFc1VXUVJrUjFSSVlDa1lJQkFFaElnUUpaSlpqdkwrMGM2cHpObW1abGtKcFBsK3ZyaDQ1bVpzOXd6bVNpNWNzLzk2M2JKZ0RyM01SZ2tqSnBTOS9lb0w5bmpSdmIycjhKVlhsUjE3TkkxcUpFYVJFUkVSRVJFVFlFQmNRUWxKeWRqNE1DQitPR0hINkNxS25idDJvV01qQXkvZlhidjNnMU4weEFYRjRjeFk4YWdYNzkrc05sc0tDZ293TnExYTFGYVdvcXpaOC9peVNlZnhMSmx5L1RqcGt5WmdoNDllZ0FBTWpNelVWeGNEQUNZUDM4K3pHYXp2cC9OWnRPM1hTNlhIczZscHFaaTdOaXg2TjY5T3lSSndwRWpSNUNWbFFWRlVmRDk5OTlqeVpJbFdMQmdRY2pQZWZmdTNmcDJSa1pHZ3p1UlExRlpXWWxmL3ZLWE9INzhPQUNnVzdkdW1EWnRHcEtUazFGU1VvTDE2OWNqTHk4UFI0NGN3WUlGQy9DdmYvMnJSbDBIRGh4QVpXVWxKRW5DaUJFak1HVElFTFJ2M3g0bEpTWDQ2cXV2a0p1YkM0L0hnNmVmZmhxZmZ2cHByU0d6MTVrelovRDN2LzhkRG9jRDExMTNIZnIwNlFPNzNZNHZ2L3hTbjh1OGF0VXFqQmt6QnBNblQyN1VjMSs4ZURHeXNyTFF1M2R2VEp3NEVUYWJEVC8rK0NNMmJOZ0FXWlpSWGw2T3A1NTZDaXRXcklCWXkySklmLzNyWC9IM3YvOWR2ejFvMENDTUhqMGE4Zkh4T0hYcUZEWnMySUJ2dnZtbVJ0RGRFT0YrLyszWXNRT0xGeTlHKy9idGNjMDExeUExTlJYRnhjVll0MjRkU2t0TG9Xa2FYbmpoQlF3ZlByeldMdXE5ZS9maTRZY2ZoaXpMQUlDVWxCUmNmZlhWNk5TcEV5NWN1SURObXpjalB6OGZ2LzN0Ynh2OTNJbWFxKzc5QnVMby9tOGpkdjZOSDJiaXJzZWVnV1EwTmZwYzJ6LzdGUFlJZFRzM3RaNkRBbis2Z1lpSWlJaUlxS2t3SUk2d3dZTUg0NGNmZmdBQW5EcDFxc2JqVnFzVjgrZlB4NjIzM2dxcjFlcjMyT3paczNIYmJiZmg0c1dMeU1uSlFYWjJOb1lNR1FJQUdEWnNHSVlOR3dZQVdMdDJyUjRRejVneEEzRnhjWFhXazVLU2dvVUxGK0txcTY2cUVSaE9tellOOTk5L1A0RHFPY0wzMzMrL1g5Z2NqT3pzLzM3OGQ4U0lFU0VkMjFBdnZ2aWlIZzVQbno0ZFR6enhoRjhBZk04OTkrRHh4eC9INXMyYmtaT1RnNVVyVjJMV3JGbCs1eEFFQVRmZWVDUG16cDJMVHAzODUwTGVjODg5ZU9paGg3QjM3MTVVVlZWaHpabzF1T2VlZStxc1ovbnk1VWhLU3NJNzc3eWpoL2dBTUhmdVhEejY2S1BZdG0yYnZsOWpBbUs3M1k3TXpFemNkZGRkK1BXdmYrMzM5YnpwcHB2d3ExLzlDcklzSXpjM0YzdjM3c1dvVWFQOGpqOTA2QkQrOFk5L0FBQkVVY1NpUll0cUxCSTRiOTQ4UFBMSUk5aS9mMytENi9RVnp2ZmZYLy82VjZTbnArUGxsMS8yKzBYSW5EbHpNR2ZPSEJRVkZjSHBkR0xseXBWNDRJRUgvSTZ0ckt6RS8vN3YvK3JoOEUwMzNZVGYvT1kzTUpuK0cyTE5temNQYjc3NXB0OHZab2hhbTE0UkRpcEx6NTNGRjh2L2lXdC8vZ3VJb3FIQjV6bXc4MnQ4OTlXR01GWVdYYjB2dlR6YUpSQVJFUkVSRWVscXRoUlNXTFZyMTA3ZlBuLytmSTNIWDN2dE5keDU1NTAxd21FQVNFcEt3bTIzM2FiZi92Nzc3eHRWaTlWcXhRY2ZmSUJKa3liVjJrMDZjdVJJcEtlbkF3Q3FxcXB3OU9qUmtLL2greHk3ZEFtODRGQmo1ZWJtNHZQUFB3ZFFIY2IvTkJ3R0FFbVM4TlJUVCtrakN6NzU1Sk1hNTduMzNudXhhTkdpR3VFd0FKaE1KbjMrTGhENDY2Q3FLbDU4OFVXL2NOaGJ4KzkrOXp0OTl2Q0JBd2ZnZERxRGVKWjFHejE2TkI1NjZLRWFYOCtoUTRmaSt1dXYxMjkvODgwM05ZNTk1NTEzOU5FbTk5MTNYNDF3R0FBU0V4UHgybXV2MWRzeEhheHd2LzhTRXhQeGYvLzNmMzdoTUZEOWZUTnYzano5OXQ2OWUyc2N1M3IxYXB3NWMwYS83aE5QUE9FWERnUFZYNitISDM0WVYxNTVaWEJQa0tnRnNpVzBRL2QrZ3lKNmpTUGZmNE5WYi84WmprcDd5TWRxcW9wZFg2ekJ4Zzh5STFCWmRIVHJOeEJ4aWUwQzcwaEVSRVJFUk5SRUdCQkhtRy93NjZwbHBmaEFDMkJkY3NrbCtyYTNTN2loSkVtcUVhYlZkNzJpb3REbVVxcXE2amZMTlQ0K1ByUUNHMkQxNnRYNjlpOSs4WXM2UjFva0pDVG9DNWJsNXVhaXZMemM3L0ZRdmc2QlhwZkxMNzljNy9UK3FaU1VGSDNSUGszVGtKK2ZYKys1QXJucnJydnFmTXgzd2NLVEowLzZQVlpSVWFGM010dHNOc3llUGJ2Tzg4VEh4K09XVzI1cFZKMUErTjkvTTJiTXFQTTk1aHZxZXNkNitQcnNzOC8wN1huejV0VzVZQ0FBM0gzMzNmWFdRZFRTRGJsaVl1Q2RHdW5FNFFONCs1bkhzRDNyRTVTZEx3bTR2OHZod09HOU8vSE9DMDlpNTdyVkFmZHZNUVFCbDQ0Y0YrMHFpSWlJaUlpSS9IREVSSVNWbHY1M1htS2dFQklBTGx5NGdQejhmQlFVRkNBL1AxOGZUd0ZVZDFXR2s2cXFPSFBtakg2dC9QeDh2MDdUVUs4bkNBSUVRZEM3VXQxdWQxanJyWTEzVVRwQkVIRCsvSG05bTdnMnZnSDk2ZE9uNncyd0t5c3IvYjRPK2ZuNStuTUw5TG9NSFRxMDNzZTdkZXVHbkp3Y0FOVkJiV1BVRlVSN3IrUDEwK3NjT25SSVg1UnU5T2pSQVJlRUd6Q2c3a1dtR3FxeDc3LzZYbWViellha3BDU1VsSlRBYnJkRDB6UTlCUGJ0VG03ZnZqMEdEeDVjNzNXOGdUNVJhNVhhdlJmaTJ5ZWgvRUxnNExZeFBDNG45bXo4REhzMmZvYTRkdTJSbE5vRmNZbnRZYmJHd0NCSmNEc2RjRlRhY2ZGc01jN2tuNnl4ZUd0amZMUHBjM3l6cWU3L1B6U1ZoUFpKU09uZU05cGxFQkVSRVJFUitXRkFIR0hlajdFRFFJY09IV284cm1rYXRtelpncXlzTE96ZnY5OHZVSzV0MzhaeU9wMVl0V29WTm0zYWhKeWNuSHBISElSNlBVRVFFQjhmcnorSEN4Y3VoR1UwUVgwS0N3c0JWTmY2N0xQUEJuMWNiY0hzNGNPSHNYTGxTbnp6elRjNGZmcDBuY2NHZWwwQy9TSWdOalpXMy9aNFBBRXFyVnRNVEV5OU0zcnJ1NDV2NTNLZlBuMENYaXRRZ0J5c2NMNy9BcjNPTVRFeCtua1VSZEc3eXdzTEMvVnd2SGZ2M2dGck5wbE1FRVZSUDRhb3RURmJZOUM1UjYrSUI4UytLaTVlUU1YRkMwMTJ2ZWFpYzgvZWlJbUwvS2RyaUlpSWlJaUlRc0dBT01LOEhhNEE5QkVIWG5hN0hZOCsrbWlOR2FtSmlZbElTMHREV2xvYVRDWVQxcXhaRTVaYWpoMDdodm56NS90OWRGOFFCSFRzMkJGcGFXbm8wcVVMaW91TGE1MVhHNnpVMUZROUlENTQ4S0RmeUlCSXNOdERuMmtKb0ViWTkvcnJyMlBwMHFWKzkxbXRWdjNya0phV2hoVXJWdWlMbXRXbnR2bTZrZENZNi9pTzJHaUtVU0JBK045L2daNS9YV01qZk44ejlTM29TTlJXU0VZanV2YnRqOXhEK3lFM3dTYy8yaXFESktGcjMvNHdtY1B6Q3pjaUlpSWlJcUp3WVVBY1FRY09ITkJJaTIvV0FBQWdBRWxFUVZUbkJ0dHN0aG9mWlgvKytlZjFjSGp3NE1HWU0yY09oZzBiNWhmWUhUNThPQ3dCc2N2bDhndm5Nakl5Y1BQTk4yUEFnQUYrM2FHWm1abU5Db2lIRHgrdWowLzQrdXV2Y2ZQTk56ZXU4QUFzRmd1Y1RpZE1KaE4yN2RyVm9ITjgvUEhIZWppY25KeU11WFBuWXV6WXNVaEpTZkhiNzZPUFBnb3FJRzVwZ3VsaWJ1enpicXIzWHpCOGcrVmducnVpS093ZXBsWk5FQVQwdW5RSXZ0dXlFUmZPaERaN25vSVhFeGVQM29PRzFEdnpuSWlJaUlpSUtCcTRTRjBFdmZYV1cvcjJqVGZlQ0lQQm9OOHVMaTdHaGcwYkFGUjMzUzVac2dRVEowNnMwYzFaMzBmd1E3RnAweVk5bkpzeVpRcWVlKzQ1REIwNnRNYm9nTVplYi96NDhmcjJqaDA3OUZtdmtkSytmWHNBMWZPT1Mwb2E5dkhvek14TUFOWEI0WnR2dm9tYmJycXBSamlzYVZxVHpGUnVLZ2tKQ2ZxMmQweEhmYzZlUGR1bzZ6WFYreThZdnMrOW9LQWc0UDZOZmU1RUxZRXRQaEZEeGsySWRobXQyckFySjNPOEJCRVJFUkVSTlVzTWlDUGtYLy82RjNidjNnMmdlaGJzM1hmZjdmZTQ3K0p6NDhlUHIzUEc2NDgvL2hqU2RldnFkRHgwNkpDK1BYbnk1RHFQRC9WNlB6Vml4QWkvQmMwV0xWb1UwZEJ2MEtCQit2YU9IVHRDUHI2MHRGUVBTSHYwNklHK2Zmdld1dCt4WThkYVZSZXA3L01NcHZONjU4NmRqYnBlVTczL2d0RzFhMWY5K3kwdkwwL3Y4cS9MOXUzYkkxNFRVWE53NmFncmtKU2FGdTB5V3FVT3FWMXcyYmlKMFM2RGlJaUlpSWlvVmd5SXcweFZWU3hldkJodnZ2bW1mdDlUVHoxVlkwRXQzOUMwcm8vdnk3S01qei8rT09BMWpVYWp2bjN4NHNWYTkvRzlucUlvdGU1VFdGaUlyVnUzQnJ4ZUlQUG56OWMvUXB1Ym00dGYvL3JYOVM2KzV5dlVVUVpYWG5tbHZwMlptUW1YeTFYdi9xcXErbDBqbU5jRkFONS8vLzJRNm1ydUJnNGNxSGVyNStmblkvMzY5WFh1bTVPVGc4MmJOemZxZWszNS9ndkVZREFnUFQwZFFIVm4rRC8rOFk4Njk2MnNyTVMvL3ZXdmlOZEUxQnlZTEZhTS85bk5UVFpIdmEwUVJSRmpNNmJEVk0raW9rUkVSRVJFUk5IRW53TERwTHk4SEd2WHJzWE1tVFB4emp2djZQYy8rT0NEdU9hYWEycnMzN2x6WjMzN3l5Ky94Smt6Wi93ZTkzZzhlT2FaWjNEOCtQR0ExMDVPVHRhMzYrcWk5YjNlaHg5K1dDT0lMU2twd1NPUFBCS1dHYnZwNmVtNDc3Nzc5TnY3OXUzRHJiZmVpaFVyVnFDc3JLeldZNHFLaXBDWm1ZbFpzMmFGZEswcFU2Ym80eUR5OHZMdzJHT1AxYmx3WFU1T0RuN3hpMS9nL1BueituMGRPblNBeVdRQ0FKdzhlYkxXMSsramp6N0NwNTkrR2xKZHpaM0paUEtiRC8zODg4L2oyMisvcmJIZjBhTkhzWERoUW1pYTFxanJOZVg3THhpKzc3TlBQdmtFUzVjdXJmRWNTMHRMOGNnamozREVCTFVwYWIwdlFlL0JRNk5kUnF2U2UvQlFkT3Zidjk1OVd0TW5WSWlJaUlpSXFPWGhJblVoZXZIRkYvV1BweXVLZ3ZMeWNwU1VsT0RFaVJOKysxbXRWaXhhdEFoVHAwNnQ5VHlEQnc5R2Ftb3Fpb3FLVUZaV2hsbXpabUg2OU9ubzBxVUx6cDA3aC9YcjE2T3dzQkF6WnN3SUdFNk9IRGtTWDM3NUpRRGdqVGZlUUY1ZUh0TFMwbkR3NEVFOC92amo2TkNoQTZaTW1ZSy8vZTF2VUZVVisvZnZ4Nnhac3pCMTZsUWtKaWJpK1BIaldMZHVIZHh1TjY2OTlscDgvdm5ualg2ZGZ2bkxYMExUTkgwTzg0VUxGL0R5eXkvamxWZGVRWjgrZlpDVWxBU2owUWk3M1k1VHAwN3A4NFByR3JWUkY2UFJpR2VlZVFiejVzMkRvaWpZdG0wYnJyLytla3lhTkFtOWUvZUd3V0RBbVRObjhPMjMzL3FOOWZBOWZ0S2tTVmkzYmgwQTRPR0hIMFpHUmdiNjkrOFBwOU9KYmR1MklUczdHOU9tVGNPV0xWdWFaRVp1VTduMzNudXhhZE1tNU9mbm83S3lFdmZkZHgvR2pSdUh5eTY3RElJZzRQRGh3OWkyYlJzQVlPN2N1Vml5WkVtRHI5WFU3NzlBeG93WmcydXV1VWFmQS83NjY2L2pzODgrd3hWWFhJRzR1RGprNStkajA2Wk5xS2lvd0FNUFBJREZpeGRIdkNhaTVzQm9NbVBvbFpOUWVEd1hWUlcxLzBLUGdtZTJ4bURvbFpOZ3RzYlV1WStpS0tpc3JJVFpiSWJKWk9JaWRrUkVSRVJFMU9RWUVJY28wRWZnRFFZRE1qSXk4TXRmL2hKcGFYWFBjcFFrQ1gvNHd4L3c0SU1Qd3VGd29LS2lBc3VXTGZQYjUvYmJiMGRHUmtiQWdQajY2Ni9IaWhVcmtKZVhCMW1XOGNrbm4raVAvZTUzdndOUVBWOTN3WUlGZVBYVlZ3RlVkOXY2THFKbk1wbnd6RFBQQkp6SEdvcTVjK2RpNE1DQmVPT05OM0RzMkRFQTFSL3AvL0hISCt1Y05kdTFhOWVRcnpOaXhBaTgrdXFyZVBMSkoyRzMyMUZSVVlGVnExYlZ1bS8vL3YxaHM5bjg3bHU0Y0NGKytPRUhuRHAxQ29xaUlDc3JDMWxaV2Zyanc0WU53eE5QUElFdFc3YUVYRnR6WnJWYXNXVEpFanp3d0FQSXk4c0RVTjJCN3R0RmJiRllzR2pSSWlRbEplbjNOZVRqNTlGNC93WHkrOS8vSGc2SFF3L0JhM3RmenB3NUUzUG16R0ZBVEcyR0lBam8wck1QQm8wY2c3MWZmaEh0Y2xxOFMwZU9SWmVlZmVvTmZaMU9KeFJGUVZWVkZWUlZoY1ZpWVVoTVJFUkVSRVJOaWdGeEk0aWlpUGo0ZUNRbUpxSjM3OTVJVDAvSCtQSGo5WkVIZ1F3ZE9oUXJWcXpBUC8vNVQrelpzd2NsSlNXSWk0dEQvLzc5TVd2V0xJd2ZQeDZIRHg4T2VCNkx4WUsvLy8zditNdGYvb0t0VzdmaTRzV0xpSStQeDVBaFF4QWJHNnZ2ZDhjZGQrQ1NTeTdCZSsrOWg0TUhEOEp1dDZORGh3NUlUMC9IN05tejBiZHZYMlJtWmpiNDlhak5GVmRjZ2JGangyTG56cDNZc1dNSDl1M2JoL1BuejZPc3JBd0dnd0Z4Y1hIbzJyVXJCZzRjaUhIanhtSFVxRkVOdnM2YU5Xdnc0WWNmWXNlT0hUaDE2aFRzZGpzc0ZnczZkZXFFUVlNR1lkS2tTUmczYmx5TmdMTjkrL1pZdW5RcGxpNWRpczJiTjZPZ29BQkdveEhkdTNmSERUZmNnSnR1dWdtUzFEcS9WVkpTVXJCaXhRcDg5TkZIMkxCaEEvTHk4dUR4ZU5DcFV5ZU1HVE1HdDkxMkc3cDE2NmFIcUFBUUUxTjNKMXg5b3ZIK3E0L1piTWJycjcrT2pSczNZczJhTlRoOCtMQmUwNkJCZzNETExiYzArUDFJMUpLSkJnUEdUSnVPM0FQN2NQSGNtY0FIVUszYWRVekJGVGZjQXRGZ3FITWZXWmJoZHJ2MTI5NncyR3ExUWhSRkJzVkVSRVJFUk5Ra0JLMnh3MFdKcU5WYnZYbzFubjMyV1FEVm5lRytNNmFKcUhVNmszOFNXZTh1UWVrNXp1RU9WYnVPS1poMnh6M28zS04zbmZ1b3Fvckt5c3BhWjYrTG9naUx4Y0tSRTBRdFRIbDVlWjJMOFlxaWlJU0VoQ2F1aUlpSWlDZzRYS1NPaUFMS3ljblJ0M3Yzcmp2d0lLTFdJN2xMVjR5Y2RDMU1JYzZHYitza294SHBWMDlEU3RjZTllN25kcnZyWEpoVFZWVlVWVlhCNFhCRW9rUWlJaUlpSWlJL0RJaUpxRjZ5TEdQejVzMzY3Y0dEQjBleEdpSnFLcUlvWXRDb2NSZzBjaHk3V0lNa0NBTDZEUnVGUWFQRzFUdGFRbFhWb0JZOWRibGNxS2lvZ0tJbzRBZStpSWlJaUlnb1VoZ1FFN1ZSSG84bnFQM2VlZWNkbkQ5L0hnQ1FucDZPVHAwNlJiSXNJbXBHUkZIRStCdHV3V1hqSmtJVTZ3NDhDUkJGQXdhTnVnS1RicmtqNEdLZXFxb0dIYnJMc296S3lrcTRYQzZHeEVSRVJFUkVGQkVNaUluYXFLKysrZ29QUC93d0RoMDZWT3ZqYnJjYmI3LzlOdDU2NnkzOXZudnZ2YmVweWlPaVpzSm9NdUdLNjJaZ1FQcG9kaExYUVJBRURFd2ZnL0UzM0F5anlSUndmNFBCZ1BqNGVCanE2VEwycFNnS0hBNEhLaXNyb2FwcVk4c2xJaUlpSWlMeUkwVzdBQ0tLRGszVHNIWHJWbXpkdWhVOWV2VEFzR0hEa0pLU0FsbVdVVmhZaU4yN2QrdWR3MEIxT0p5ZW5oN0Zpb2tvV2l3eHNaZzRmUlljZGp1T0h6NEFzSk5WSndnQ3VsMHlBQk5ueklMWkdoUDBNUUJnczluZ2NEamc4WGlDNmc3MmVEeXcyKzJ3V3EyUUpJbUJQUkVSRVJFUmhRVURZcUkyeXVUVDVaYVhsNGU4dkx4YTk3TmFyZmoxcjMrTjIyNjdyYWxLSTZKbXlCSWJpNHpaOTJKNzFpYzR0SHM3RktYMkJkYmFFb05Cd3NDUll6RmgrcTFCaDhPK1JGRkViR3dzUEI0UEhBNEhGRVVKZUl5aUtMRGI3VENaVExCWUxFRjNJUk1SRVJFUkVkVkYwRGpRanFqTk9uVG9FRFp1M0lqczdHeWNPblVLZHJzZFJxTVJDUWtKNk5XckYwYU9ISW5wMDZjaklTRWgycVVTVVRQaGNqaXdlME1XOW0zZEJFVnV1eUd4S0Jvd2JPSVVqSnB5TFN3eHNZMCtuNklvcUtxcWdoekNheXFLSW1KaVltQTBHaHQ5ZlNKcXZQTHk4anAvMFNPS0l2OCtSVVJFUk0wV0EySWlJaUlLaWFxcStQYXJEZmhtWXhaY0RrZTB5Mmx5Sm9zVkk2NmFpbEhYWEJkd1FicFFhSnFHcXFxcW9FZE9lSm5OWmxnc0ZnaUN3TEVUUkZIRWdKaUlpSWhhS2diRVJFUkUxQ0Fuanh6RzlxeFBVSHdxRDBEYitPdEVTdmVlR0pzeEhUMEhESTdZTmR4dU41eE9aMUFqSjd3TUJnUE1aalBNWm5QRTZpS2krakVnSmlJaW9wYUtBVEVSRVJFMWlLWnBLRDEzRnRzL1c0bWorNytMZGprUjEzZkljSXkvNFdZa2RraUdFTWJPNGRxb3FncUh3d0czMngzU2NTYVRDVmFyTmF5ZHpVUVVIQWJFUkVSRTFGSXhJQ1lpSXFKR08venRibXhmK3pFcXlrcUJWdlpYaTdoMjdYSEZkVGRoWVBxWUpyKzJ5K1dDMCttRXFxcEJIMk13R0JBVEV3T0R3Y0NSRTBSTmlBRXhFUkVSdFZRTWlJbUlpS2pSTkUxRFNWRWhEdTNaanFQNzlzSmVWaHJ0a2hvdE5pRVJsd3daZ2N2R1hva09LWjJqRnJiS3NneTMydzJYeXhYU2NkN1p4T3dtSm1vYURJaUppSWlvcFdKQVRFUkVSR0VqdTkyNFdISVdlNzljaDZQN3ZvV2l5TkV1S1dTaUtLTGY4RkVZUHZFYWRPaVVBc2xvaW5aSkFBQ1B4NFBLeXNxUUZyQVRSUkV4TVRFd0dvMFJySXlJQUFiRVJFUkUxSEt4cGFTVktpMHR4Wnc1YzNEbGxWY2lNek16SXRkWXVIQWhoZzhmanVIRGgrUElrU09OT2xkbVpxWityZzgrK0NCTUZSSUJLMWV1eElRSkV6Qjc5bXljT1hNbTJ1VTBXRk44VHhPRmcyUXlJYmx6R3E2ZC9RdmNkUC9EU08zV0UyYUxGV2dCb3c3TVZpdFN1dlhBemZjdnhMVjMzSXRPYWQyYVRUZ01BRWFqRVhGeGNUQWFqVUYzTTZ1cUNydmRqc3JLU2lpS0VsSzRURVJFUkVSRWJRTUQ0anBzMmJKRkR5d25UWm9FV1E2dEE4cHV0MlAwNk5FWVBudzRSb3dZZ2JObnowYW8wdHF0WHIwYUJ3OGVSR1ZsSmQ1NDR3MVVWVlUxNmZWYnFvcUtDdjNyUG4zNjlKQ09mZnp4eC9WamQrN2NHYUVLS1JTYXB1SFZWMStGM1c1SFRrNE8zbi8vL1dpWDFHRDhucVlXUnhEUXJXOS96SnovTy96czNnY3djdksxU08zZUM2TEJFTzNLL0lnR0ExSzY5Y1RJeVJtWWZ1K3ZNZXVoeDlEdGtnSE5OdEEyR0F5SWpZMkYxV3FGSVlUWDB1MTJ3MjYzaHp6UG1JaUlpSWlJV2o4cDJnVTBWK1BHalVOOGZEekt5OHRSV2xxS2I3LzlGcU5Ianc3NitNMmJOOFBqOFFBQVJvd1lnWTRkTzBhcTFGcTFiOTllMzA1SVNJREoxSHc2b0lpYWlpQUlhTmV1SFlxS2lnQUF5Y25KVWE2b3BxcXFLbXpmdmgyYk5tM0NqQmt6TUdaTTdZdGc4WHVhV2lwSmt0RHRrZ0hvMHZzU1ZGMXhGVXBPRnlEMzRQZjQ4Y0ErT093VlVhdkxHbXREbjhGRDBmZnlFVWhLN1l5WXVJU1FBdGRvRWdRQlpyTVpScU1SbFpXVlFmOFNXMVZWT0oxT2VEd2VXSzFXU0pMRVJleUlpSWlJaUlnQmNWMk1SaU1tVDU2TVR6NzVCQUN3WWNPR2tBTGlMNzc0UXQrKzdycnJ3bDVmSU5kZGR4M0t5c3FRbDVlSG0yKytHWkxFTHpXMVRhKy8vam8rK09BRHBLV2xZZWJNbWRFdXA0YTMzbm9MeTVZdEF3QmtaR1RVdVIrL3A2bWxNeGdNaUV0c2g3akVkdWc1Y0RDdXZ2a09uRGg4RUVmMjcwWGg4UjhoZXp5UVBXN0lIZyswTUhhNENxSUl5V2lFWkRSQmtvem8zTE0zQmd3ZmhlNzlCeldyOFJFTklZb2k0dUxpNEhRNjRYUTZneDRmb1NnSzdIWTd6R1l6ekdZelJGRmtVRXhFUkVSRTFJWXhZYWhIUmthR0hoQnYzcndaVHp6eFJGQ2h6SVVMRjdCMzcxNEFnTVZpd2RWWFh4M1JPbXNqaWlKbXo1N2Q1TmNsYW03NjlPbURKNTk4TXRwbE5CcS9wNm0xTVVnUytsdzJGSDB1R3dwRmxsRmFjaGFsSmVkUWR2NGM3R1dscUtvb2c2UFNEb2ZkanFyS0NpZ2VEeFJaaGl6TFVHVVBGRVdCYUREQUlFbVFKQ01Na2dTRFpFU01MUTdXV0Jzc05odGk0eEpnaTA5QVFsSXlFcE02SXFGRE1xUld1RmliMld5R0pFbHd1Vnh3dTkxQkgrZHl1ZUR4ZUdBeW1XQ3hXQmdTRXhFUkVSRzFVUXlJNnpGMDZGQ2twS1NndUxnWUZSVVYyTDE3TjY2NDRvcUF4MjNhdEVtZjd6ZHg0a1RFeHNaR3VsUWlJcUlXeXlCSjZKRFNHUjFTT2dNQVZGV0I3QTJFUFI0b2NuVlhzYXBwMEZRVjJuLytMWWdDQkVHRThKOE9XRkVVWVpDTTFZR3hVWUprTkVJVVc4YllpTVlRQkFHU0pNRmdNRUNTSkRnY2pxQzdpYjFqSjl4dU4ySmlZbUJzaFFFNkVSRVJFUkhWandGeFBRUkJ3TlNwVS9IdXUrOENxQjR6RVV4QUhPM3hFa1JFUkMyWktCcGdNaHNBYzdRcmFWbThzNGtsU1VKVlZSVVVSUWtwS09iWUNTSWlJaUtpdG9rQmNRQVpHUmw2UUx4bHl4YTQzZTU2RjRjcUxpNUdkblkyZ09wRnBVYU5HdVgzZUg1K1BqNy8vSE44KysyM09ISGlCQ29xS21BMm05R2xTeGVNSHo4ZXQ5OStPeElURTJzOTk4S0ZDL0gxMTE4REFKWXZYNDYrZmZ2aTQ0OC94b2NmZm9qOC9Ieklzb3p2dnZzT0FIRDQ4R0g4L09jL0J3QmNmZlhWK05PZi9sVHJPUnRUVDIwS0Nncnd3UWNmWU9mT25TZ3VMb1lrU2VqWnN5ZW1USm1DVzIrOU5Td0xhNTA5ZXhidnYvOCt0bS9manFLaUlxaXFpbzRkT3lJOVBSMjMzMzQ3ZXZUbzBlaHJSTkwrL2Z1eGZ2MTZIRGh3QUFVRkJYQTRISWlOalVYZnZuMHhkZXBVVEo4K3ZjNVJKcUc4QjVZdlg0NVhYbmtGQVBESUk0L2c5dHR2eDRrVEo3QjA2VkxzM2JzWEpTVWw2TlNwRXlaT25JZzVjK2I0ZloyUEhqMks5OTU3RC92MjdjUFpzMmRoczlrd1pNZ1F6Smt6QjRNSER3NzRIRlZWeGFaTm0vRFZWMS9oMEtGRHVIRGhBalJOUTd0MjdUQjQ4R0JNbVRJRlYxOTlkWjNodzVFalIzRDc3YmNEQUNaTW1JQlhYMzBWTHBjTHExYXR3bWVmZllaVHAwN0I3WGFqYTlldW1ESmxDbWJQbmcyTHhWTHJ1ZWJQbjQvdDI3Y0RBRDc0NEFQMDZkTkhmMno2OU9rb0tDZ0krSHk4THIvOGN2empILy93dTYrc3JBenIxNi9IenAwN2NmVG9VVnk4ZUJHQ0lDQTVPUmtqUm96QTdObXowYk5uVDc5ak5tM2FoTWNlZTZ6RytSOTk5RkcvMnkrODhBS21UcDBLSVBqdmFhQjV2ZjVFMVBRTUJnUGk0dUwwa1JQQkxtSUhWSStka0dWWlh3UlBGTVVJVmtwRVJFUkVSTTBCQStJQSt2YnRpejU5K2lBM054ZVZsWlhZdVhNbkprNmNXT2YrR3paczBMZW5UWnZtdHlMNjY2Ky9qbVhMbHRYbzVwRmxHVWVQSHNYUm8wZXhkdTFhTEZteUJOMjdkdzlZMjJ1dnZZYmx5NWMzNEZsRnBwNk5HemZpOTcvL1BaeE9wOS85Qnc4ZXhNR0RCL0hKSjU5ZzhlTEZTRWxKYVhETldWbFplUEhGRitGd09QenVQM1hxRkU2ZE9vVlZxMWJoMFVjZmJaYUxrYm5kYnN5Yk53Lzc5dTJyOFZoNWVUbSsrKzQ3ZlBmZGQvamlpeS93NXB0dkJoVzRoZkllK09xcnIvRFVVMC81ZlgzeTgvT3hkT2xTYk42OEdXKy8vVFk2ZGVxRTFhdFg0NFVYWHZBTEZDNWV2SWd0VzdiZzY2Ky94blBQUFlkcDA2YlZlWjNqeDQvanNjY2V3L0hqeDJzOFZseGNqT0xpWW16Y3VCR1hYbm9wWG43NVpTUW5Kd2VzdmFTa0JBc1dMRUJPVG83Zi9ibTV1Y2pOemNXV0xWdXdaTWtTMkd5MllGNktCcnZoaGh2OGJtL1lzQUhQUGZjY0tpc3JhK3hiVUZDQWdvSUNmUGJaWi9qakgvK0lxNjY2S3FLMWViWG0xNStJUW1NMm0yRXltZUIydTBNYU82RW9DcXFxcW1Bd0dHQzFXamwyZ29pSWlJaW9sV05BSElTTWpBeTgrZWFiQUtvRG9mb0NZdC94RXRkZWU2M2ZZN3QzNzRhbWFZaUxpOE9ZTVdQUXIxOC8yR3cyRkJRVVlPM2F0U2d0TGNYWnMyZng1Sk5QWXRteVpmWFdkUERnUVN4ZnZod0dnd0dYWFhZWkRBWUQvdjN2ZjRmMHZNSlpUM1oyTmw1KytXVUF3RlZYWFlXQkF3ZENFQVQ4OE1NUDJMSmxDelJOUTE1ZUh1Yk5tNGZseTVjM3FOdHcxYXBWK01NZi9nQ2d1anRxOHVUSnVQenl5L1hYWThPR0RaQmxHUys5OUJLU2twS2lzamhnZlZ3dWx4NE9wNmFtWXV6WXNlamV2VHNrU2NLUkkwZVFsWlVGUlZIdy9mZmZZOG1TSlZpd1lFRzk1d3ZsUFhEOCtIRXNYcndZTnBzTk0yZk9SUHYyN1hIMDZGR3NYNzhlaXFLZ3NMQVF6ei8vUEg3Kzg1L2oyV2VmaFNSSnVQNzY2OUduVHgrVWxKVGdpeSsrUUVsSkNUUk53L1BQUDQrUkkwZWlmZnYyTmE2VGs1T0QrKzY3VHc5TUV4TVRjZFZWVjZGYnQyNzZMeDYyYnQwS2w4dUZRNGNPWWM2Y09WaStmRGtTRWhMcWZKNktvdUEzdi9rTmNuSnlNSHIwYUF3ZlBoeUNJR0RQbmozNllwQTVPVGxZdkhoeHJWMjU5Ym52dnZ0UVVWRlI1K1BidG0zRHJsMjdBQURqeDQvSGpUZmU2UGY0Z1FNSFVGbFpDVW1TTUdMRUNBd1pNZ1R0MjdkSFNVa0p2dnJxSytUbTVzTGo4ZURwcDUvR3A1OStpcVNrSkFCQS8vNzk4ZHZmL2haQWRYRHZmUjR6WnN4QTM3NTk5Zk1QR0RBZ3BPZlQwbDUvSW9xOHhveWRVQlNGWXllSWlJaUlpTm9BQnNSQm1EWnRtaDRRYjkyNkZVNm5zOWFBOCtUSmt6aHk1QWdBb0dmUG5qWENIYXZWaXZuejUrUFdXMitGMVdyMWUyejI3Tm00N2JiYmNQSGlSZVRrNUNBN094dERoZ3lwczZabHk1WWhMUzBOYjd6eGh0N2RXMXNYWTMzQ1djK3JyNzZLVHAwNjRmWFhYMGZ2M3IzOUhzdk96c1pERHowRXU5Mk9reWRQSWpNekUzUG56ZzJwMW1QSGp1R2xsMTRDQU1USHgrTXZmL21MMytzN2MrWk0zSExMTGZqVnIzNEZ0OXVObDE1NkNlUEhqMjkyWFU4cEtTbFl1SEFocnJycXFob2YyNTAyYlJydXYvOStBTURLbFN0eC8vMzN3Mnl1ZXdCbktPK0JUei85RlAzNjljT1NKVXNRSHgrdjMvK3puLzBNOCtiTmc2cXEyTEZqQnc0ZlBneXoyWXcvLy9uUEdEWnNtTDdmUGZmY2d6dnZ2Qk1GQlFXb3FxckN1blhyY01jZGQvaGR3K0Z3NExlLy9hMWV3OVNwVS9Ia2swL1dXS1N4cUtnSUN4WXNRRzV1TG9xTGkvSGlpeS9pajMvOFk1M1BjK2ZPblJCRkVTKy8vTEpmRis3ZGQ5K05mLzd6bi9qem4vOE1BRmk5ZWpVZWVPQ0JrTHBZZi9wTEhGL0Z4Y1g0eTEvK0FxQTZhRjIwYUZHTmZRUkJ3STAzM29pNWMrZWlVNmRPZm8vZGM4ODllT2loaDdCMzcxNVVWVlZoelpvMXVPZWVld0FBYVdscG1EVnJGZ0RnOU9uVGV0QTZidHk0Qm5jYXQ4VFhuNGlhanNGZ2dNMW1nOXZ0YnREWUNZL0hBNVBKQkpQSjVQZnBLQ0lpSWlJaWF2azRXQzRJS1NrcEdEcDBLSURxRU1ZN3ovU24xcTlmcjIvWHRqamRhNis5aGp2dnZMTkdHQXNBU1VsSnVPMjIyL1RiMzMvL2ZiMDFGUllXNHVXWFgvWWIvZkRUSUNpUWNOWWppaUxlZlBQTkd1RXdBQXdaTWdTUFAvNjRmbnZseXBWUVZUV2tXdDk2NnkyNDNXNEF3TFBQUGx0clorV1FJVVAwdWFrbEpTWFl0bTFiU05mNHFZS0NBZ3dmUGp6b1A3N2pSV3BqdFZyeHdRY2ZZTktrU2JYT2RCdzVjaVRTMDlNQkFGVlZWVGg2OUdpOTV3dmxQU0NLSWw1NDRRVy9jQmdBMHRQVE1XWEtGUDMyeFlzWE1XL2VQTDl3R0FBU0VoSXdaODRjL1hadFl6SSsvZlJUbkQ1OUdnQXdiTmd3UFBmY2M3WFdrNXFhaXYvMy8vNmYvcjdidUhFalRwNDhXZWZ6VkZVVjk5MTNYNjNCNlYxMzNZVnUzYm9CcUE0d0RoNDhXT2Q1UXFGcEdwNSsrbW5ZN1hZQXdCTlBQSUVPSFRyVTJPL2VlKy9Gb2tXTGFvVERBR0F5bVhEZmZmZnB0d045RHpWV2EzcjlpU2d5dk4zRXNiR3hzRnF0SVhVRHE2b0twOU9KaW9xS0dtT2VpSWlJaUlpb1pXTkFIQ1RmVHNPNmdrRGZnRGdqSTZQRzQ0RVdlN3Zra2t2MDdlTGk0bnIzblRCaGd0OUgwUnNpblBYY2NNTU45UzRPZDgwMTEraXpoMHRLU21xZGoxcVg4dkp5Yk42OEdRQXdjT0JBakI4L3ZzNTlmUityTGNTTUprbVNBblpYK3I3bVJVVkY5ZTRieW50Z3hJZ1JkWDU5eG93Wm8yOWJyVmJjY3NzdGRaN0RxN2FGM2Rhc1dhTnZQL1RRUS9VdWJKU1NrcUxQODlVMERWdTJiS2x6WDVQSjVQZkxDbCtpS09MS0s2L1ViK2ZsNWRWNW5sQzg5OTU3K21KLzExNTdMU1pObWxUcmZxRjhEd1g2ZWpaV2EzcjlpU2l5UkZHRXhXSkJYRnhjbll1aTFrWFRORGlkVHBTV2xzTHRkb2Y4QzE4aUlpSWlJbXArT0dJaVNKTW5UOFpMTDcwRVdaYXhmZnQyVkZWVklTWW1Sbi84My8vK3R4Nk9qQmd4SXFpRjJDNWN1SUQ4L0h3VUZCUWdQejhmUC96d2cvNVlWVlZWdmNlT0hUdTJnYzhrTXZXTUd6ZXUzc2RGVWNUUW9VT3hidDA2QU5XTFcvWHAweWVvdXZidDI2ZlBTK3pRb1FNKy8venplcCtEVjIwaFppZ3NGa3RJci9PaFE0ZHc5dXpab1BkWFZSVm56cHpSWCsvOC9IeDg4ODAzK3VQaGZBOWNldW1sZFQ3bSsxNGRNR0JBbmZPaGZidGt2WjIxWGhVVkZmanh4eDhCVkhlZkR4NDhPR0JOWThhTXdZY2ZmZ2dBOVhhZTl1dlh6Kzk3N2FkOE82anJteWNjckdQSGp1bGpFenAyN0tqUENnNUdaV1dsMy9kUWZuNCtCRUdBcG1rQnY1Nk4wWnBlZnlKcU9yNWpKMXd1RnhSRkNmcFlUZFAwR2V4bXN4bEdvNUh6aVltSWlJaUlXaWdHeEVHS2o0L0h1SEhqOFBYWFg4UGxjbUhyMXEyWU5tMmEvbmlnOFJMQWZ6djFzckt5c0gvL2ZwU1dsdFo1dlVBTHlQaUdNZzBWem5vNmR1d1k4SHErKzVTWGx3ZGRaMkZob2I2OWJkdTJvRWRITkRhc1NrcEt3cC8rOUtlZzkzLzg4Y2NEanBsd09wMVl0V29WTm0zYWhKeWNIRGlkempyM0RlZDdvTDVGeUh3RDRkb1dudk15bVV4NjJQblQyWlcrM2JHMWpSbXBqWGMwQVZEZFZWNlhRRjI2dnVHbHgrTUo2dHAxa1dVWlR6MzFsSDZlMy8vKzk0aUxpNnYzbU1PSEQyUGx5cFg0NXB0djlCRVB0UWwyVWFpR2FDMnZQeEUxUGUvWUNhUFJDSmZMVmUvL2wyb2p5ekprV1liQllJRFZhbTEycy8rSmlJaUlpQ2d3QnNRaHlNakl3TmRmZncyZ2VzeUVOeURXTkUwUEJzMW1NNjYrK3VvYXg5cnRkano2NktQNllsUmVpWW1KU0V0TFExcGFHa3dtazkvSHhPc1Q2cnpoU05jVDZrZFVRL0hUYnRWZ05iZVB2UjQ3ZGd6ejU4LzNDL01FUVVESGpoMlJscGFHTGwyNm9MaTQySytMdUQ2aHZBZnFHemNReW43ZWdQaW5mTDlHd2RibE8vdTZ2bm1Xd2RRVUxuLzk2MS8xMmM4elo4N0VxRkdqNnQzLzlkZGZ4OUtsUy8zdXMxcXQrdmRRV2xvYVZxeFlFZEppVUEzUldsNS9Jb29lVVJSaHRWcGhNcG5nY0RnZ3kzSkl2OWhTRkFWMnV4MG1rd2xtc3hrR2c0SC9mU0FpSWlJaWFpRVlFSWZneWl1dlJHeHNMQ29ySzdGejUwN1k3WGJZYkRaa1oyZnJNM29uVEpoUTY1elo1NTkvWGc5akJ3OGVqRGx6NW1EWXNHRitpNFlkUG53NDZFQzJzVDkwaGJ1ZVlQaDJEUWZxeXZUbDIrSDY0SU1QK2kyVzFsSzRYQzYvY0Rnakl3TTMzM3h6alpFT21abVpRUWZFemVrSGI5L25FT3ppUmI3N2hmSitpSlRzN0d5OCsrNjdBS3E3YStmUG4xL3YvaDkvL0xFZURpY25KMlB1M0xrWU8zWnNqZkV5SDMzMFVjUUQ0dGJ3K2hOUjgrQTdkc0x0ZG9mOHlRRHZNYjVCTVJFUkVSRVJOVzhNaUVQZzdRNWV1M1l0UEI0UHRtelpndXV2djk1dnZJVHZZblpleGNYRmVvZHhhbW9xbGl4WlVoTXZ2RmNBQUNBQVNVUkJWT3VjMTFBLzF0bFFrYWdubUZES095TVZBTHAyN1JyMHVYM0hIdmlPbTJoSk5tM2FwSWZEVTZaTXdYUFBQVmZyZmszMUhnaTM1T1JrZmZ2RWlSTkJIWFBxMUNsOU96VTFOZXcxaGFLcXFncUxGaTJDcG1rUVJSSFBQdnRzbmJPWXZUSXpNd0ZVZDkyOStlYWJ0UzRZcUdrYTNHNTNSR3IyMWRKZmZ5SnFma3dtRTR4R0l4UkZRVlZWVmNqemlWMHVGOXh1TjR4R0k2eFdhOUNmWkNFaUlpSWlvcWJIdjYySEtDTWpROS9lc0dFREZFWEJwazJiQUZTUFp4Z3paa3lOWTN3WGV4cy9mbnlkd1pOdmdCcEprYWpuMEtGRDlUNSs5dXhaL2JwbXN4bjkrdlVMK3R5REJnM1N0M2Z0MnRYc1JrY0V3L2YxbVR4NWNwMzdOZFY3SU55U2s1UFJ1WE5uQU5XL2dEaHk1RWpBWTNidDJxVnZEeDgrUEdLMUJlT1ZWMTdSZi9sdzk5MTNCMXprcmJTMFZOKy9SNDhldFliRFFQVllrVkRlcncyZFU5elNYMzhpYXA0RVFZQWtTWWlQajBkTVRBeEVVUXpwMHl2ZVg1S1ZsNWZENFhCQVVaU0l6bU1uSWlJaUlxS0dZVUFjb3ZUMGRDUWxKUUVBOXV6Wmc1MDdkK0xDaFFzQWdHblRwdFU2aTllM0s3U3VqNXJMc295UFAvNDRBaFhYRklsNlZxeFlVVzhYOFZ0dnZhWC9VRGhseXBTUUZySHAwYU9IM25GY1ZGU0VyS3lzZ01jMHQ4V3lmRi96dXJxd0Nnc0xzWFhyMXFZcUtleDhGMjE4NDQwMzZnMEJpb3VMc1hidFdnRFZNM1ByQzgwamJkdTJiVmkxYWhVQW9ILy8vcGc3ZDI3QVk0TDVlZ0xBKysrL0gvQmNKcE5KMzc1NDhXTEEvZXZTVWw5L0ltb1p6R1l6NHVMaVlMRllRdTRHMWpRTlRxY1RGUlVWY0RnYzhIZzhESXFKaUlpSWlKb1JCc1FoRWtVUjExeHpEWURxRUhYNTh1WDZZOWRkZDEydHgzZzcrd0RneXkrL3hKa3paL3dlOTNnOGVPYVpaM0Q4K1BFSVZOdzA5UlFXRnVJM3YvbE5qUVhsTkUzRHUrKytxd2R3a2lUaHpqdnZES2xlUVJBd2UvWnMvZlpMTDcya0x4YjRVMDZuRTVtWm1YanR0ZGRDdWthaytiN21IMzc0WVkxZ3ZxU2tCSTg4OGtqRVo5VkcwdTIzMzQ2RWhBUUF3TzdkdS9IMDAwK2pzckt5eG42blQ1L0cvUG56OVY4bzNIMzMzYlhPN1c0S0Z5OWV4TFBQUGdzQU1CcU5lUGJaWjROYWNMRkRodzU2c0h2eTVFbnMyTEdqeGo0ZmZmUVJQdjMwMDREbjhoMFBzWDM3OW1CTHI2RWx2djVFMUxLSW9naUx4WUw0K0hoWUxKYVFaK0Y3UjA5VVZsYkNicmUzNlAvbkVkWEdhclhDWnJNaExpNE9jWEZ4aUkrUDE3Y2J1OEEwRVJFUlVTUnhCbkVEWEh2dHRYb3c3RjFRckVlUEhoZzRjR0N0K3c4ZVBCaXBxYWtvS2lwQ1dWa1paczJhaGVuVHA2TkxseTQ0ZCs0YzFxOWZqOExDUXN5WU1TT29RS214SWxIUDhPSERzV3ZYTHZ6c1p6L0Q1TW1Ua1phV2hyS3lNbXpmdmgyNXVibjZmZzg4OEFCNjkrNGRjczAzMzN3ek5tL2VqRDE3OXNEcGRHTGh3b1VZTW1RSVJvOGVqWGJ0MnFHcXFncEhqeDdGamgwN1VGRlJnZW5UcDRkOGpVaWFNbVVLL3ZhM3YwRlZWZXpmdngrelpzM0MxS2xUa1ppWWlPUEhqMlBkdW5Wd3U5MjQ5dHByOGZubm4wZTczQVpwMTY0ZG5udnVPVHo4OE1PUVpSbWZmLzQ1ZHU3Y2lRa1RKcUJyMTY2UVpSbEhqeDdGOXUzYjlibTg0OGVQeDExMzNSVzFtcDk3N2puOUV3RDkrL2ZIbmoxN3NHZlBuanIzNzlLbEN5Wk1tQUNqMFloSmt5WmgzYnAxQUlDSEgzNFlHUmtaNk4rL1A1eE9KN1p0MjRiczdHeE1tellOVzdac3FYZTJkSHA2dXI2OWRldFdMRml3QUpkZmZqbUtpb293ZHV4WVRKZ3dJYWpuMGhKZmZ5SnFtUVJCZ05WcWhkbHNSbFZWRldSWkRxa2pXTk0weUxLTWlvb0tHSTFHdlN1WmM0cXBwUXZsRTNKRVJFUkV6UWtENGdZWU1HQUF1bmZ2anBNblQrcjMxZFU5REZSM3pmN2hEMy9BZ3c4K0NJZkRnWXFLQ2l4YnRzeHZuOXR2dngwWkdSbE5FaEJIb3A3NTgrZmo3YmZmeHJadDI3Qnk1Y3BhcjNuLy9mZUgzRDNzSlFnQ1huMzFWVHo1NUpQWXNtVUxBQ0E3T3h2WjJkazE5alVhalJneVpFaURyaE1wUFhyMHdJSUZDL0RxcTY4Q0FQTHk4dkRXVzIvcGo1dE1Kanp6ekRNb0xpNk9Wb2xoTVhic1dQejV6My9HazA4K2lmUG56Nk8wdEJTclY2K3VzWjhnQ0xqbGxsdnc2S09QUmkwUVdMTm1qZjVlQW9DREJ3L2k0TUdEOVI1enhSVlg2SUh0d29VTDhjTVBQK0RVcVZOUUZBVlpXVmwrNDArR0RSdUdKNTU0d3U4YXRlblpzeWV1di81Ni9kaHQyN1poMjdadCtqbEMwWkplZnlKcStVUlJSR3hzTEdSWmhzdmxDamtvQnFvL3RlVHhlR0EwR21FeW1TQkpFdis3UkVSRVJFVFV4QmdRTjFCR1JnYVdMRm5pZDdzK1E0Y094WW9WSy9EUGYvNFRlL2JzUVVsSkNlTGk0dEMvZjMvTW1qVUw0OGVQeCtIRGh5TmRkc1Rxa1NRSnI3MzJHbGF2WG8xVnExYmh4SWtUa0dVWnljbkpHRDE2TkdiT25JbGV2WG8xcW1hTHhZSlhYbmtGdTNidFFsWldGdmJ2MzQ4TEZ5NUEwelRFeDhlalY2OWVHRGx5Sks2NzdqcDA2dFNwVWRlS2hEdnV1QU9YWEhJSjNudnZQUnc4ZUJCMnV4MGRPblJBZW5vNlpzK2VqYjU5K3lJek16UGFaVFphZW5vNjFxeFpnMVdyVm1IcjFxM0l6YzFGV1ZrWkxCWUxPblhxaFBUMGRNeVlNUU45K3ZTSmFwM2U3dCtHYXQrK1BaWXVYWXFsUzVkaTgrYk5LQ2dvZ05Gb1JQZnUzWEhERFRmZ3BwdHVDbXBjQlFBc1dyUUkzYnQzUjFaV0Znb0xDMkd4V05DN2QrOEdmYyswbE5lZmlGb0hRUkJnTkJvaFNSSlVWVVZsWldXOXM5bnI0ZzJLRFFZRExCYUwzM3gySWlJaUlpS0tMRUhqS2lGRVJFUkVGQ1p1dHhzdWx3dUtvalI0TVRwdlVNeU9ZaUlpSWlLaXlHTkFURVJFUkVSaHBXa2FQQjRQM0c1M2cwWlBlRW1TcEhjb0d3eUdrQmZHSXlJaUlpS2l3QmdRRXhFUkVWSEVLSW9DcDlPcEw1RFpFSUlnUUpJa3ZhdVlpSWlJaUlqQ2h3RXhFUkVSRVVXY29paHdPQnlONmlnR29BZkYzbzVpZGhWVE5LaWFDa1ZWb0dqLythTXFVS0ZCMHpUby8yaGE5WHZVKzg5L3RpWFJBSVB3bnoraUFhTEFNU3BFUkVRVVhReUlpWWlJaUtoSmFKb0dSVkhnZHJ2aDhYaWdxbXFEenlWSmt0OElDcUpJOHFnZWxEaEtjTTVSZ25OVkpTaDFsNkxjWFFHN3g0NEt0eDEyangwZTFRTlpWU0NyTWp5cUI0cW13Q0FZSUlrU2pLSVJrbWlBVVRUQ1pyVEJaclFoem1SRHZDa09DYVlFSkZ1VDBER21JNUlzSFdBMEdLUDlkSW1JaUtpTllVQk1SRVJFUkUxSzA2cTdLMTB1RjF3dVY2TTZpZ1ZCMEJlMU14b1pyRkg0eUtxTUh5N2s0TUM1Z3poV2RoeE94UVduNG9SVGRrTFJsTEJkeHlBWVlERllZSkVzc0JqTTZCbmZBME9TQjJOUSs0RU1pNG1JaUtoSk1DQW1JaUlpb3FqUk5BME9od01lajBjUGpodUs0eWVvTVJSVlFaVmNoWHg3QWI0OTh6MitQZnM5SExJamF2VllKU3VHSlYrTzlFN0QwUzJ1SzJLTU1UQUlocWpWUTBSRVJLMFhBMklpSWlJaWlqcmYwUk9LMHJqdVRJUEJBS1BSeVBFVEZCUlpsWEdzN0RnT25UK013K2NQbzhCK0dpb2FQdjRrM0FRSTZHTHJqRUh0QjJKUWg0SG9rOWdMUnBHZHhVUkVSQlErRElpSmlJaUlxTm5RTkEyeUxNUHBkRUtXNVVhZHl6dCt3bXcydzJReWhhbENhazN5eXZPdzl2am55S3M0aVFxM0hScWE3NDlHQWdUWVREWjBqK3VHRzNwZWgxNEpQYUpkRWhFUkViVVNESWlKaUlpSXFGbnlEWW9iKzFkV1FSQmdOcHRoTkJvaGlpSkVVUXhUbGRUU3lLcU1VbGNwdmppNUFUdUtka05XRy9lTGlHZ3dDQWFNU1JtRmpCNVQwZDdTRHBMSVRua2lJaUpxT0FiRVJFUkVSTlNzeWJJTVdaYmhkcnNiUFg1Q0VBUklrdVQzaDlvR1RkTnd1cklJTzA3dnd0NnozNkhVVlJydGtob3QwWnlBNFIySFlWenFHS1RadW5EdU5oRVJFVFVJQTJJaUlpSWlhaEZVVllXaUtHRVpQd0ZBN3lUMmRoWXpYR3ZkRHBRY3hFYy9mb0t6VmVlYTFZemh4aElnb0dOTVI5elk2d2FNNkRRczJ1VVFFUkZSQzhTQW1JaUlpSWhhSEVWUjRIQTRvQ2dLVkxYeFlSOUhVTFJPbXFhaHpGMkdyQlByOEhYaHRtaVhFM0hqT28vQjlKNDNJTkdjd0Y5NEVCRVJVZEFZRUJNUkVSRlJpeFhPOFJOZWtpVEJhRFJDa2lRWURBWUdiUzNZajZXNVdKbTdDc2ZMVGpUckJlakNSWUNBN3ZIZGNWUHY2UmpRdmwrMHl5RWlJcUlXZ2dFeEVSRVJFYlY0NFI0L0FWUjNGUnNNQnBoTUpyMnptRm9HVlZPeC9mUk9yRDMrR1VyZFpkRXVwOGtsbU9KeFhjOE1UT2d5SHFMQTl5MFJFUkhWandFeEVSRVJFYlVxM3FEWU8zNGlYSC9kTlJxTk1Kdk4rZ2dLZGhZM1R5N0ZoUy95Tm1MOXFZM3dxSjVvbHhNMUJzR0F5VjJ2eHZVOU0yQ1JMTkV1aDRpSWlKb3hCc1JFUkVSRTFDcXBxZ3BabHVIeGVDRExjbGhtRlFQVmk5dDV4MDl3REVYelV1V3B3aWZIMTJCNzRRNG9XbmhHanJSa0JzR0FNYW1qY1d1ZkdZZ3h4a1M3SENJaUltcW1HQkFURVJFUlVhdW5LSXBmWjNHNGVNZFFTSklFazhrRWc4RVF0bk5UYUtvOFZWajI3eFg0N3V3K3FBalBMd05hQXhFaUxrc2FqTHNHekliTkZCdnRjb2lJaUtnWllrQk1SRVJFUkcyS29paHd1Vnp3ZUR6UU5DMXNJeWdBNkVHeEpFa1FCSUZ6aTV1SVUzYmk0OXhQc2JWd2U1dFlqQzVVQWdTTVNrbkgvMXd5azUzRVJFUkVWQU1EWWlJaUlpSnFrMVJWMWNkUGVNUGljQkVFQVpJaytZMmk0QmlLeUhBcExueDRkQ1YyRk8yRW9yRnp1QzZpSUdKc3ltamMxbThtekFaVHRNc2hJaUtpWm9RQk1SRVJFUkcxYVpxbTZXR3gyKzBPNndnS29Eb3NGZ1FCUnFNUlJxT1JZWEVZcVpxS2ozNzhCRi9tZjhYTzRTQ0lFREVoYlR4dXUrUldpQUs3MjRtSWlLaWFGTzBDaUlpSWlJaWl5VHRIMkdBd3dHS3hRSlpsdUZ3dUtJb0NWVlViM1Zuc0hXUGhjcm5nY3JrQVFBK0xEUVlEUkZIVVEyUUtucXBwMkZPOEZ6dE83Mkk0SENRVktuYWMzb1V1dHM0WTMza2NRMklpSWlJQ3dJQ1lpSWlJaU1pUGR6U0V0NnZZOTkvaCt2Q2R4K09CeCtQeEM2ZDkvekFzRHF6QW5vK3NFNS9Eb1RpaVhVcUw0bGJkK0NKdkE3cmEwdEFyb1dlMHl5RWlJcUptZ0NNbWlJaUlpSWpxNGYzcnNxSW8raGdLVlkzTXJGdnZ3bmEraTkxUlRXN0ZqVDkrK3ljVTJBdWpYVXFMMWRXV2hzZEgvQVpHZ3pIYXBSQVJFVkdVTVNBbUlpSWlJZ3FCcG1sUUZBVnV0eHV5TE9zempDUEJkM2F4dDdPNHJZK2pVRFFGcTQ5bllWM2UrbWlYMHVKZDAyMHlidW96SFFiQkVPMVNpSWlJS0lyWWtrQkVSRVJFRkFKQkVQUXhGSnFtUVpabHZidFlVWlN3amFFQXFzTm90OXNOdDl1dGR4ZDd4MUI0dDcwempOc0NUZFB3N3d0SHNMMXdSN1JMYVJXMm5kNkJmdTM2WW5DSFM5dk1lNGlJaUlocVlrQk1SRVJFUk5SQXZoMitKcE5KRDR5OWk5eUZrN2R6Mlh0ZTMyNWlvOUVJU1pMMHdMaTFjaWt1ZkYyNERSVWVlN1JMYVJVY3NnTmJDcmFpZDBJdnhCcGpvMTBPRVJFUlJRa0RZaUlpSWlLaU1QQUdzd2FEQVdheldlOHE5bDNnTHR6ZHhiN3prYjI4M2MyU0pPbmR4YTFsTE1YUmk3bllmKzVBdE10b1ZRNmRQNHpERjNLUTNtbEV0RXNoSWlLaUtHRkFURVJFUkVRVUFkNVJFQmFMQllxaTZLTW92SDhpdFJTSUxNdVFaUmxBZFdqdE80ckNXMU5MREl3ZHNoTWYvdmd4TkhBSmxYRFNvR0gxOFN3TTdqQVlGc2tjN1hLSWlJZ29DaGdRRXhFUkVSRkZtRGVZQmFCM0UzczdqTjF1ZDhTdXE2b3FWRlhWQTJOdk1Pd2JGbnRIVXpSM3U0djM0SXpqYkxUTGFKWE9WSjNGanRNN01hbmJWZEV1aFlpSWlLS0FBVEVSRVJFUlVSUHlIVVZoTXBrUUd4c0xXWmIxY1JUZTBSR1I2REQybnRjM05QYnlCc1YxamFhSVpzZHhwYWNTWHhkc2k5cjEyNEpOK1Y5aFZPcEkyRGlMbUlpSXFNMWhRRXhFUkVSRUZHWGVtY0ZXcTdWSngxSDQ4bzZtY0xsY0FQekhVL2gySFh2dmJ5cWFwaUg3M0VHVU9NODMyVFhib2pKM0diNDc4ejJ1N0hKRml4cy9Ra1JFUkkzRGdKaUlpSWlJcUJueGpuN3doc0txcXVxaHNYZkJ1NmJ3MC9FVUFQeTZpa1ZSMUx1TnZjRnhKSUpGV1pWeHBQUW9YSW9yN09ldVRkL0Uzcmc4ZVFoNnhIZEhwNWlPc0VveE1BZ0d1QlFuempzdm9LQ2lBSWN2L0J2N3ptVTNXVTFOd2FONmNLVDBLRWFuam9UWndGbkVSRVJFYlFrRFlpSWlJaUtpWnNnYnRub0RZNVBKQkFCNmFPdDJ1LzI2aTV1aXk5aDM5SVYzaHJJdjM5bkd2Z3ZpK1Q2ZlVFUGtLcmtLdWFYSHcxQjkvUVozdUJRMzlabU9ORnVYV2grUGtXSVFZNHRCVjFzYXhxU09obE54NHF2OHIvRjUzbm80RldlZDU1MS8rUU80dE1PZ3NOVzUvZlJPdkp1ekxHem44M1dpN0NUS1hSVklqbUZBVEVSRTFKWXdJQ1lpSWlJaWFrRkVVWVRKWklMSlpOTG5DWHRIVVhpM3ZRdmhOVFZ2MTdGdmNPenROdmIrKzZmYmdVWldIQzg3Z2JNUlhKeE9nSUQvNlRjVFY2Vk5DT2s0aThHQ2pCNVRNVHAxRkpZY2ZCdkh5MDdVdXA4a3Rwd2Z1YzQ3eitORStRa2t4eVJGdXhRaUlpSnFRazAzUEl5SWlJaUlpTUpLRUFTOXU5aHF0U0ltSmdZMm13MXhjWEdJaVltQnlXUnEwbm5CdGRFMFRSK1I0WGE3NFhRNjRYQTRVRlZWQmJ2ZFhtT3h2Si9hV3JnOW92WE43djgvSVlmRHZ0cVpFL0hJc0FYb2xkQ3oxc2NOZ3FIQjUyNXFHalRzTE5vZDdUS0lpSWlvaVRFZ0ppSWlJaUpxSlh3WGt6T2J6WWlOalVWQ1FnTGk0K01SRXhNRG85SG8xOFViVGQ0TzUvb0M3SXZPVWh5NmNEaGlOVnlXTkJoWGRybWkwZWN4aVViY08yZ09KS0ZtdDdCQmJEa0JNUUQ4Y0NFSEZ4d1hvMTBHRVJFUk5TRUd4RVJFUkVSRXJadzNNTGJaYklpUGowZGNYQnhpWTJNUkV4TURzOWtNazhrRVNaS2lFaG9iREhVSHFQdlBaVWYwMnRmMW5CYlVmbTdWRTNDZmp0WmtYTjExWW8zN2F3dU5tN3Q5SmZ1alhRSVJFUkUxSVFiRVJFUkVSRVJ0aUxmTDJHZzB3bXcySXlZbXhtODBoWGM4aGRsc3JqZThEWWRBbmN4SFMzK00yTFVUelFub0ZWLzdXQWd2RFJyKzc3dFg4TUJYODdIaXlJY0J6emttZFZTTisxcGFCekVBNUZ6NGQ3UkxJQ0lpb2liVThuNmRUVVJFUkVSRVllVU5hYjJCc0NUNS81Z2d5N0wreDdzQW5uZEVSR01Xd3pNYWpYVSs1cEFkS0t3c2F2QzVBK21iMkNmZ1BvWDIwL2l4OUJnQVlIZnhOL2lmZmpQcjNUL04xZ1h0ek8xdzBmWGZFUTFTZ0JuRUYxMmwrTk4zcndWUmNUV0g3QWg2MzRZNlZWRUFwK3lFUmJKRS9GcEVSRVFVZlF5SWlZaUlpSWlvWHBJaytZWEczcEJZVmRVNnQzMUQ1UHJPVzVmaXlqTVJEVU5UWTFNRDduUFJWYXB2VjhsVlVEVVZvbEQvaHpBNzIxTDlBbUtEV1ArUFhLcW00cHpqWE1CYW1wSmJkYVBBWG9nK2liMmpYUW9SRVJFMUFRYkVSRVJFUkVRVUV1L0NjcjRqS0h3N2lyM2JxcXBDVVJUOTM0cWkrSVhHOVMxUWQ4NVJBcWZzakVUNUFJQU9sdllCOTNFckxyL2JIdFVEczhGYzd6R0o1Z1MvMjRZQUhjVE5rVWZ4NEV6VldRYkVSRVJFYlFRRFlpSWlJaUlpYWpUdm1BcmZtY0lHZzZIR0dBbHZwN0dpS0hVR3hKcW1vY3hkQms4UWk4TTFWSnpKRm5BZjlTY2QwS3FtQmp3bVZvcnh1eTBGNkNEMjFhL2RKUmlWa281dWNWMFJaN1RCcWJodzBYa1JSeTRleGM2aVBTaHpsd1Y5cnNhUU5Sa1hYYVhRTkMwcUN4Y1NFUkZSMDJKQVRFUkVSRVJFVFVZVVJZaWlXTzk0Q1EwYXl0M2xVRFFsWW5WWUROYUluTmYwa3c1alE0Q1JGQUFRSThYZzdrRjM0dktreTJvODFqazJGWU02RE1RTnZhN0QydU9mWWQzSkRXR3J0UzZxcHFMTVZRWU5HZ1F3SUNZaUltcnRBdjl0aFlpSWlJaUlxQWtwcW9KeWQwVkVyMkVNb2JNM0ZEOGRLUkdvZzloa01PR1JZZk5yRFlkOUdVVWpidXB6STI3cE02UFJOUWFqd2xNQmp4SzVEbTRpSWlKcVBoZ1FFeEVSRVJGUnN5SnJNc3BkNVJHOVJxUm1BLyswWTlnZzFCOFF4eGx0NkJiWE5lanpUKzArQlQzaXV6ZW90bERZUFhhNEl6amlnNGlJaUpvUEJzUkVSRVJFUk5Tc0tLcUNNbmRrQStLSVRVNzR5Y3plWUVaTWhPcXF0QWxoUCtkUFZianQ4S2p1aUYrSGlJaUlvbzhCTVJFUkVSRVJOU3VLcHFCU3JveDJHWTBXcVM3bHk1SXVqY2g1ZlZYSlZmQ29jc1N2UTBSRVJOSEhSZXFJaUlpSWlLaFowYUJCVmxwK09CbG8vckRYNmNvaUxNNWVBcWZpd3IyRDdzTEE5Z1BxM2Q5bXRDSEowZ0VsenZQaEtMTldzcXBBMDdTSW5aK0lpSWlhRHdiRVJFUkVSRVJOVElNR3QrS0dxcW5STGlXcXJKSzExdnMxVFlPc0tVMWNUZmdGMjBIOHhjbU5PT3M0QndCWWZTd3JZRUFNQUIxak9rWTBJRlkwQlJyYTl2dVRpSWlvcldCQVRFUkVSRVRVaEZSTnhiNnorL0haaVhVb3RKK09kamxSOWRia3hiWGVyMEdEM0FyR0cwaGljQUZ4dWMrODVhTEtvcUNPU1RERk42aW1ZQ21xQXBVZHhFUkVSRzBDQTJJaUlpSWlvaVlrYXpLK1BmTjltdytINjZOcDFSMnNMWjFMY2VPVDNGVUI5eXV1TE5hM25Zb3JxSFBIR0d2dnZnNlg2ZzVpQnNSRVJFUnRBUU5pSWlJaUlxSW1KQ3N5N0I1N3RNdG8xalJvclNRZ2RtSGR5UTBoSFJOc0tDdUp4b2FVRkRSVlV6bURtSWlJcUkwUW8xMEFFUkVSRVJHUkx3RkMwUE43MnlvUlFtVFBMNGdRaE1oZWc0aUlpSm9IZGhBVEVSRVJFVVhad0E0RE1DSHR5bWlYMFd3SWdnQkpsS0FvTGIrTHVLV1NSQWtpKzRtSWlJamFCQWJFUkVSRVJFUlJsbVR0Z011VEw0dDJHYzJHQUFGRzBRaFhrUE40S2Z3a1VXSUhNUkVSVVJ2QmdKaUlpSWlJaUpvVmJ3ZHhTNWNhbTRKZlhucFB3UDJXNWl6SGlmSzhKcWdvZUpKZ2dDaXdnNWlJaUtndGFQbC82eUlpSWlJaW9sYWx1b080NWYrb1loSk42R3BMQzdpZlJiSTBRVFdoa1VRSklqdUlpWWlJMmdUK1NwaUlpSWlJaUpvVlVSQmdFazNSTHFOQk5FMzc3emEwZXZaczVIVWlkdVpxSnRFRWtRc0ZFaEVSdFFrTWlJbUlpSWlJcUZreENBYllUTGFJWGtQVjFJaWZWMWJsb0k1cFNKOXVwT3IzaWpYR3Rvb3ViaUlpSWdxTUFURVJFUkVSRVRVcmtpZ2h3UlFmMFdzb21oS2g4LzQzRlBZRUdSRDdkdW9LUWNiRmthcmZ5MmF5d2RoQ3U3aUppSWdvTkF5SWlZaUlpSWlvV1RHSWhvZ0h4RTdaR2ZwQlFjemtkY291ZmJ2U1V4blVhWDBYNUF0MllUaVg0Z3E4VXlQRUdXMHdpY2FJWG9PSWlJaWFCd2JFUkVSRVJFVFVySWdRRVcrS2h4akJIMWNxM1BhQSswaWkvd3hlS1lpWnZIYlBmODliSlZmQnJib0RIbU0xL0hlUk9rT1FjMzhkc2lPby9ScENnRkQ5K2djWlZoTVJFVkhMeHYvakV4RVJFUkZSc3lJSUF1TE44VEFhSXRmQmVzNVJFbkFmaTA5d0t3a1NqRUYwMUY1d1h2UzdmYWJxYk1CajRreHgvNzFPa0hOL1MxMWxRZTNYRUpJb29aMDVFVUlRSGRORVJFVFU4akVnSmlJaUlpS2lacWRUVEVlL3p0cHdPMUYrSXVBK1NkWWtmYnV6TFRYZy9obzBGRmFlOXJ2dlpQbXBnTWYxVHVpbGIzZU1TUTdxT3NWVlp3THUxMUFtMFlqVTJKU0luWitJaUlpYUZ5NUxTMFJFUkVSRXpVNXFUQXFzUml0SzNaSHBsUDNoL0dHVXU4c1JYOCtzNDJSckV1NGROQWY1RmZrWTEzbHN3SE1lS3p0ZVkrNXdkc2xCWEJIZzJHRWRMOGZzL3YrRDRzb3p1S3JyaElEWHlTMnRlWjF3TWhsTTZHTHJFckh6RXhFUlVmUENnSmlJaUlpSWlKcWRHR01NT3NkMlJsRmxjVVRPcjJncU51ZC9qUnQ3MzFEdmZxTlRSbUoweXNpZ3pybmg1S1lhOXgwc09ZUUxyb3RvYjI1WDc3RVR1b3dQNmhvQXNLTm9aOUQ3TmtSWFd4cGlqVEVSdlFZUkVSRTFIeHd4UVVSRVJFUkV6ZExBOXYwamV2NHZUbTdBNmNxaXNKd3J1K1FBOXAzTHJuRy9vaW40NE9oSFlia0dBSndvejhQTzA3dkRkcjdhREU2Nk5LTG5KeUlpb3VhRkFURVJFUkVSRVRWTGx5VU5qdWo1RlUzQld3Zi9qbkozZWFQT2M2SThEKy84a0ZubjQ5K2YzWTlWeDlZMjZob0FjTjU1QVg4NzlBNDBhSTArVjMyR0pGMFcwZk1UMGY5bjc4N2ptcnJTLzRGL0VoSkFESXNDZ29BVXE3aHZpRmFvNHE2MW0xdGRxcVhxV0xXTHRURFYwYlphTzlYYWFsM3EyTVdsdFZxcWFOMnJhS3RGQkJFWFFCRVhVRkZBZGlFSUNFS0FrUHorNE12OUVVbkNibEEvNzlkclhuTnk3N25uUFBjbW1YWWVUcDVEUk5TME1FRk1SRVJFUkVSTmtwV0pKYnEwN055b2M2UTlUTWZLeUxWMVhra2NMYitDTlJmWG8xQlpxTGZmMGNTL3NPWGExam9ubysva3hXTlY1RnJJaStSMXVyNm11clRvaEJhbVZvMDZCeEVSRVRVdHJFRk1SRVJFUkVSTjFtQkhMOFRjajIzVU9iS0tzdkRmODEraHIxMGZqSEFlaXVjc25DR0NTR2QvcFZxSnVKemJPSlo0SERkeWJ0WjRub2g3RjNGRmZnMERIRHpoMmRvRHp1WnQ5TTZqVXF0d08rOE9UdHc5aVdqNWxWcmRVMTI5Nk9ENVdPWWhJaUtpcG9NSllpSWlJaUlpYXJMYVdyckEydFFhMllyc1JwMUhEVFhDNzBVZy9GNEV6Q1JtYUdQdUJCdFRhOGlNWlpDS0pTZ3BLOFhEMG9mSVZ0eEhmRjQ4U2xTbGRacW51S3dZSjVPRGNUSTVHR1lTTXppYnQwRXJNMXMwa3pTRFZDeEJxVXFKZ3RJQ3lJdmt1UHNnR1lveVJRUGZxVzR0VFZyQXhlSzV4ellmRVJFUk5RMU1FQk1SRVJFUlVaTmxKakZETzh1MmpaNGdycXhRV1lpYk9iZFE4N1hCZFovblJzN05XcTFDYmt6TzVzNndNTFl3ZEJoRVJFVDBtTEVHTVJFUkVSRVJOVmxTc1JRZFczU0FzZGpZMEtFODFTUmlDVHExNkFCVEl4TkRoMEpFUkVTUEdSUEVSRVJFUkVUVVpJbEVJdlMwNlE1cjA1YUdEdVdwWmlFMWg3dGRiNGhFdW1zaUV4RVIwZE9KQ1dJaUlpSWlJbXJTTEUwc01kQnhnS0hEZUtvTmF6TUVWaWFXaGc2RGlJaUlESUFKWWlJaUlpSWlhdklHT0x3SXgrWU9oZzdqcWVUUTNBR0RITDBNSFFZUkVSRVpDQlBFUkVSRVJFVFU1SmxLVFBGRys3RVFpL2gvWVJxU1dDVEdtT2RmaFltRXRZZUppSWllVmZ5M0t5SWlJaUlpZWlLNFdyVkhMNXNlaGc3anFkSzFaV2QwYk5IQjBHRVFFUkdSQVRGQlRFUkVSRVJFVHdRVEl4TU1iVE1FRnNZV2hnN2xxV0FtTWNPd05rTmdKakV6ZENoRVJFUmtRRXdRRXhFUkVSSFJFMEVrRXFHOTVmTjRzWFUvUTRmeVZIaXhkVDkwYXRFUklwSEkwS0VRRVJHUkFURkJURVJFUkVSRVR3d2pzUkZlYi9zcTdNenNEQjNLRTgzT3pBN2oyNDJGa2RqSTBLRVFFUkdSZ1RGQlRFUkVSRVJFVHhSakkyUE03dm92dEdwbWEraFFua2cycHRhWTJXVWFwRVpTUTRkQ1JFUkVUUUFUeEVSRVJFUkU5TVJwWSs2RVVTNGpZV3BrYXVoUW5paFNzUlREbllmaU9RdG5RNGRDUkVSRVRRUVR4RVJFUkVSRTlNUVJpOFRvMzlvVEw3YjJnQWlzb1ZzVElvalExNjRQaGpnTmdwR0lwU1dJaUlpb25NVFFBUkFSRVJFUkVkV0ZXQ1RHRyszSFFxVldJVFF0REdYcU1rT0gxR1NKUldLOGFPK0JLUjBuUVN6aU9pRWlJaUw2Ly9odkJrUkVSRVJFOU1ReU5qTEd1SGFqMGMvK0JhNGsxa0VFRWR4YnVXRjgrN0V3TmpJMmREaEVSRVRVeERCQlRFUkVSRVJFVHpRenFSa211WTVIZDV0dVRCSS9RZ1FST3JYc2lMYzZUb0c1c2N6UTRSQVJFVkVUeEFReEVSRTFHVDQrUG5CM2Q0ZTd1enR1Mzc1dDZIRG9HZmJ4eHg4TG44V2JOMjhhT2h3aXFvSG0wdWFZMldVNkJqb09nSVQxZFFFQVJpSWo5SGQ0RWU5MW40M21Vak5EaDBORVJFUk5GR3NRRXhIcGNPclVLU3hZc0tERy9iLzQ0Z3VNSGoyNkVTTWlJaUlpZlpwTHpmQkcrN0V3TlRMQnllUmdLTlZLUTRka01FWWlNUVk2amltV21RQUFJQUJKUkVGVURzQ1k1MStIbWFTWm9jTWhJaUtpSm93SllpSWllcWFVbFpYaDBxVkxDQXdNaEoyZEhXYk9uR25va0lpSXFBRTFrelREK1BaaklUTTJ4N0hFdjFHa0xESjBTSTlkTXlOVGpIQWVqbGZianVLR2RFUkVSRlF0Sm9pSmlHcWdkZXZXNk55NXM5NCtEZzRPanlrYXFvK3paOC9DMTljWEFEQmx5aFFEUjBORVJJMUJMQkpqMUhNajhKeDVHeHk0OHlmdVBraUNHbXBEaC9WWU9NdmFZRno3MGVobTNkWFFvUkFSRWRFVGdnbGlJcUlhZU9HRkY3QjA2VkpEaDBGRVJFUzEwS2xGUjh6cStpOGN2UDBuTG1aRkdUcWNSdGZiMWcxajI3ME9PN05XaGc2RmlJaUluaUJNRUJNUkVSRVIwVk5KSkJMQnpxd1YzdXN4RytmVHczSGd6cC9JTGM1OTZsWVR0ekN4d3JoMlkrRFp1cCtoUXlFaUlxSW5FQlBFUkVSRVJFVDAxT3RuM3hkTzVvNElTenVIeU14THlDM09OWFJJOVdacGJJaytkcjNSdjdVbm5HU09oZzZIaUlpSW5sQk1FQk1SUFFacGFXazRlUEFnd3NQRGtacWFpdno4Zk1oa01qZzRPTUREd3dNVEowNUVxMWE2Znc3NjhjY2ZJeVFrQkFEZzcrOFBWMWRYN051M0QzdjI3RUZ5Y2pLVVNpVXVYcndJQUxoNTh5YW1UcDBLQUJnMGFCRFdyVnVIdkx3ODdOcTFDNEdCZ1VoUFQ0ZTV1VG5jM053d2UvWnNQUC84ODhJOGNya2NmL3p4QjA2ZE9vWDA5SFJJSkJLNHVycGkvUGp4ZVBubGx5RVNpYXJFOXVPUFArTFhYMzhGQUt4YXRRckRody9YZVI4K1BqNDRjK2FNY0I4ZE8zYXM1Wk1FbEVvbFFrSkNFQlFVaEppWUdHUmxaYUcwdEJSV1ZsYm8xcTBiSmt5WUFFOVBUNDFyY25Oek1XellzQ3BqN2RxMUM3dDI3Ukplang4L0hvc1hMNjdTVDZGUTRNQ0JBd2dNREVSaVlpSWVQbnlJbGkxYm9rZVBIaGc3ZG15VitXcEQyL3VWbEpTRURSczJJQ29xQ3JtNXVaZ3padzdlZmZmZEJvMHBJU0VCKy9idFEyUmtKRkpUVTZGVUttRnRiWTNubm5zT0F3WU13S1JKa3lDUmFQL1hoTXpNVE96ZXZSdG56cHhCZW5vNlZDb1ZXclZxaGI1OSsyTHExS2x3Y1hIUk8zZHljaktPSFR1R3lNaElKQ1FrSUQ4L0h5WW1KbkIwZElTWGx4ZW1UcDBLS3lzcnJkZlc1cnRRV1g1K1BnNGRPb1N3c0RBa0pDUWdOemNYTXBrTXRyYTI4UER3d0J0dnZJRTJiZHJvamZ2R2pSdnc5L2ZIcFV1WElKZkxJWlBKMEwxN2QzaDdlOFBkM1YzdnRVUmtlQ0tSQ0U0eVI0eHJOeHI5SFR6eGQrSUpYTXk4QktXNnpOQ2gxWnBZSkVadld6ZTg3RElTOW1aMk1EWXlOblJJUkVSRTlBUmpncGlJcUJHcDFXcHMzTGdSdi8zMkc1UktwY2E1M054YzVPYm1JaVltQmp0MjdJQ3ZyeThtVDU1Y28zRy8rKzQ3K1B2NzE2aHZZbUlpNXMyYmg3UzBOT0dZUXFIQWlSTW5FQklTZ3ZYcjErT0ZGMTVBVEV3TWZIeDhjUC8rZlkzcm82S2lFQlVWaGVqb2FIejY2YWMxbXJPeHhNZkh3OWZYRjZtcHFWWE95ZVZ5QkFjSEl6ZzRHTk9tVFlPUGowK0R6QmtiRzRzRkN4WWdJeU5ENDNobVppWUNBd01SR0JpSVYxOTlGVXVYTHRXWlVLMk5sSlFVekpneEEzbDVlWTBXMDlhdFc3RjU4MmFVbFdrbVJUSXlNcENSa1lFTEZ5N2dsVmRlMFpxa0RRZ0l3TXFWSzFGVVZLUnhQQ2twQ1VsSlNUaDA2QkFXTEZpQVNaTW1hWTE5L2ZyMTJMRmpCOVJxelo5M0s1VkszTHAxQzdkdTNjS1JJMGV3YWRNbVBQZmNjenFmUVlXYWZCY0NBZ0t3WnMwYTVPZm5heHl2K0E3R3hjVkJLcFZpN3R5NU9zZll1M2N2VnE5ZXJmSE1jbkp5Y1ByMGFadytmUnFMRmkzU2VjOUUxTFFZR3huRFNlYUlkN3JOd0lENy9YSGd6aUZrRk42RFFxbG84cVVubWhtWndxNjVIZDVvTndZZFczYUVDRlgvY0V0RVJFUlVXMHdRRXhFMW9xVkxsK0xZc1dQQ2F6YzNON2k3dThQYzNCeHl1UnhoWVdHSWo0OUhTVWtKdnYzMlc1U1dsc0xiMjF2dm1GZXZYb1cvdnorTWpJelFvMGNQR0JrWjRjYU5HMXI3S2hRS3pKOC9IOW5aMlJnM2JoeGNYRnlRa1pHQlk4ZU9JUzh2RDhYRnhmajAwMC94KysrLzQ2T1BQa0pPVGc3NjlldUhmdjM2UWFGUUlEZzRHTGR1M1FJQTdOdTNENE1HRGNLTEw3N1ljQStvbHU3ZXZTc2toenQzN295K2ZmdkMzdDRleGNYRmlJaUl3Tm16WndFQWZuNSs2TjI3Tjd5OHZBQUF6Wm8xdzhLRkN3RUFkKzdjd2Y3OSt3RUE3dTd1R2l1TDI3VnJwekhmalJzMzhPNjc3K0xodzRjQUlJelp2SGx6SkNZbUlpQWdBQThlUE1EUm8wY2hrOG1FT2VwajVjcVZ5TXZMZzUyZEhaNS8vbmxrWm1acXJOeXViMHo3OSsvSFR6LzlCQUNRU3FVWU9YSWt1blRwQWlNakk2U2xwU0VpSWdLeHNiRmFZenQwNkJDV0wxOE9BREF5TXNMdzRjUFJxMWN2QU9XZnl4TW5Ua0NwVkdMVnFsV3dzYkhCMEtGRHE0eHgvdng1cU5WcW1KdWJ3OVBURXgwN2RvUk1Ka05LU2dxT0hEbUMzTnhjWkdabVl2SGl4ZGl4WTRmZVoxV1Q3OEwyN2R2eC9mZmZDNitkbkp3d1lNQUEyTnZiUTZGUUlDWW1SdmpjNkhMbXpCbjg5Tk5Qc0xLeXdrc3Z2UVFIQndka1pHVGdyNy8rUW01dStVL1UxNjVkQ3c4UER6ZzdPK3NkaTRpYURoRkU2TlN5QXhaYWZZemJ1WGNRbTNNVHNmZHZJQ2svR1dWTmFGV3hrY2dJYldSTzZOU3lJN3EwN0lSMmxzOXp4VEFSRVJFMUtDYUlpWWdheVo0OWU0VGtzRXdtdzdmZmZvdCsvVFEzai9IeDhZRy92ei9XclZzSEFQaisrKy9ScjE4L3VMcTY2aHgzeDQ0ZGNISnl3b1lORzRRVmxoWEp3a2RkdUhBQk1wa00yN2R2UjRjT0hZVGowNmRQeDdScDA1Q1ptWW5jM0Z4TW16WU5PVGs1OFBIeHdiUnAwNFIrczJmUHhxSkZpeEFVRkFTZ2ZCV2xJUlBFUUhtUy9lT1BQMGFYTGwwMGprK2JOZzAvL2ZRVHRtN2RDcUM4ZkVSRmd0akV4RVJZblIwYUdpb2tpRHQwNktCejFiWkNvY0NubjM0cVBOc3Z2dmdDbzBlUDF1Z3pmZnAweko0OUcwbEpTZmpqano4d2J0dzR2ZTlkZGVMajQ1R2NuSXc1YytaZzl1elpFSXZGQVA3Lys5c1FNVzNidGsxby8vampqMXBMSTF5NWNnV21wcVlheCs3Y3VZTlZxMVlCQUN3c0xQRFRUeitoYytmT3d2bEpreVpod29RSmVPKzk5MUJTVW9KVnExYkJ5OHNMVXFsVVk1eG16WnJCeDhjSEV5ZE9STE5telRUT2VYdDc0ODAzMzBST1RnNWlZMk1SSFIyTm5qMTc2bnhlMVgwWHpwOC9qeDkrK0FGQStVL0xmWDE5TVdYS0ZCZ1pHV21NazVXVmhZU0VCSjN6Yk55NEVXNXVibGkzYmgwc0xDeUU0ek5tek1DLy92VXZwS1dsUWFsVTR1REJndzIyY3AySUhoK0pXSUpPTFR2QzFhbzlCanQ2SWFVZ0ZWRlowWWpLaWtaQmFZSEI0bW91Ylk3ZXRyM1F5N1luMnNnY1lXRnNBU094VWZVWEVoRVJFZFVTRThSRVJEVnc4ZUpGTEZteVJPZjVEaDA2YUNSV2k0dUw4Y3N2dndpdnRTV0hnZktrMVZ0dnZZWFUxRlQ4OGNjZlVDcVY4UFB6RTFacGFwT2FtZ3AvZjMrTm45ODNiOTVjWjM4Zkh4K041REFBMk5yYVl2YnMyVml4WWdXQThwL0tlM2w1YWR3REFJakZZbnowMFVkQ2dqZ3FLa3JuUEkrRHU3czdCZzBhSkNST0h6Vno1a3pzMnJVTGhZV0ZpSTZPUmxsWldaVmtZRTBkUG53WVNVbEpBSUMzMzM2N1NpSVdBR3hzYkxCdzRVSjgrT0dIQUlDREJ3L1dheFZ4Y25JeWhnOGZYcVhlY01YN1c5K1lpb3FLa0o2ZUx2VFRWVGUzUjQ4ZVZZNXQzcndaSlNVbEFJQmx5NVpwSkljcjlPelpFMU9uVHNYMjdkc2hsOHNSR2hwYVpSWHhkOTk5cDdPK3NJMk5EZDU4ODAxczNMZ1JBSERwMGlXOUNXSjkzd1cxV28zMTY5Y0xwU3dXTEZpQU45OThVK3M0dHJhMnNMVzExVG1QaFlVRjFxeFpvNUVjcm9qMy9mZmZ4K2VmZnc0QVdtc2ZFOUdUdzBoc2hCYW1MZERDdEFXNjIzVEQxSTZUY1MwN0JwSDNMaUl1OXpaS1ZhVW9VWldpVkZVS2xWclZZUE9LUldKSXhWSVlpNldRaXFWb1ovazgrdGoxUm5mcmJwQWFTYXNmZ0lpSWlLaWVtQ0FtSXFxQmxKUVVwS1NrNkR4ZnNRcTN3dG16WjVHZG5RMEE4UFQwMUpvY3Jtem16Sm5ZdDI4ZnlzcktFQndjckRleE9XalFvQnF2VW0zV3JCbGVlKzAxcmVjZTNjVHMwZVJ3aFRadDJzRFcxaFpaV1ZuSXo4L0hnd2NQcWlUS0hwZnE1alUxTllXenN6TnUzTGdCaFVLQnZMdzh0R3pac2s1ekhUcDBDQUFna1Vqd3pqdnY2T3pYdDI5ZkdCc2JvNlNrcEVFUzZMTm16V3EwbUV4TlRXRmlZb0xpNG1MazVPUWdQVDBkclZ1M3JqYW1CdzhlQ0g4azZOS2xpN0F5V3hzdkx5OXMzNzRkUVBrZkZCNU5FT3RLRGxlby9NZU1SMnNzUDByZmQrSHk1Y3VJaTRzREFMaTZ1dXBNRHRmRTJMRmpkY1k5Y09CQW9aMmNuRnpuT1lpbzZaR0lKZWhsMndPOWJIdEFxVklpcTBpT3pNSXN5SXZreUMzSnhZT1NmQlNVRmlDL3BBQUZwUVVvVlpWQ3FTcURVcVZFcWFvVVplb3lHSW1NSUJGTElCVkxJUkViUVNxV1FpYVZRU2FWd2R4WUJndGpjMWdhVzhLMm1RMWFtYldDamFrMWs4SkVSRVQwMkRGQlRFVFVDQzVkdWlTMHRkVmhmWlNOalExY1hWMXg0OFlORkJZV0lqNCtYbWZpcXpZbEhqcDA2QUJqWSsxMUN1M3M3SVMyUkNMUnVtcTBncjI5UGJLeXNnQ1UvNFRmVUFuaVI1V1dsaUkxTlJYSnljbkNmekl6TTRYemhZV0ZkVW9RNStmbkM3V1g3ZTN0RVJvYXFyZS9xYWtwU2twS3RHNmVWeHNWbjRQR2lra2tFc0hEd3dNaElTRW9LeXZEbkRsejhPOS8veHREaGd6UnFIUDhxS2lvS0dFbHJyVzF0VVpkN1VkVjN1UlEzeDlWS3ZkUFRrNUdTa29La3BPVGNmMzZkZUZjWVdHaDNtdjFmUmN1WExnZ3RGOS8vZlZxNDlDblQ1OCtPcy9KWkRLMGFORUNPVGs1T2t1OUVOR1RUeUtXb0hWemU3UnViZzhBS0ZPWG9iU3M5UCtTd1Vvb1ZhVlFRUVdWV2cyVldnVTF5djliTEJKREJCSEVJakhFSWhGRUtGOHRMQlZMeWhQSFJsSVlpVmcyZ29pSWlBeUxDV0lpb2hvWU0yWU1saTVkV3VQK2FXbHBRdnZSamM5MHFWajVDZ0J5dVZ4bm9yRHl6K21yb3krUkt4YUxJWlZLVVZwYUNwbE1Cb2xFOXo4U0t0ZWpWU3FWTlo2L01XUm1abUx2M3IwSURRMUZmSHc4eXNwMGJ5UlVrZFNzcmJTME5PSGFsSlFVb1lSQWRSNCtmQWlWU3FXekJFWjE5TDIzRFJYVFJ4OTloT2pvYU9UbTVpSXRMUTMvK2M5LzRPVGtoQWtUSm1ETW1ERmFQek9Wazh5aG9hSFZKcWNyNU9mblZ6bW1WcXNSSEJ5TWdJQUFYTDU4V2Rqa1RadnEzajk5ejZ0eVRXRnQ1VEJxbzBXTEZuclBtNW1aSVNjblIrOW5rUnBXb2JJUUVwR0VHM1dSd1JpSmpHQWtZV0tYaUlpSW5nNU1FQk1STllLQ2d2Ky9xWTIrK3NDVlZkNndxNmlvU0dlL21vNEhvTWFKeXJvbU5CKzNmLzc1Qi8vOTczK2hVQ2lFWXhLSkJBNE9EbkIwZEVTYk5tMXcvdng1b1U1dlhWVisvMnFyUGdsaWZlOXRROFhrNHVLQzNidDM0N3Z2dnNQeDQ4Y0JsQ2VjMTY5Zmo4MmJOK1B0dDkvR3pKa3pOVGFYcSt2Y0twVm1qYzZDZ2dJc1dMQUFFUkVSR3NldHJLemc1T1FFSnljbkdCc2I0L0Rod3pVYVg5L3p5c3ZMRTlyMVhmRmUzZnVwYi9VMU5aemlzbUtrNUtmaWVuWU1rdktUOEpMTFNMaGF0VGQwV0VSRVJFUkVUendtaUltSUdrSGxGYmY2a3IyVlZlNW5ibTZ1czE5VFRrWlZ0K0t6cml0NkFTQXVMZzVMbGl5QlVxbUVWQ3JGakJrek1IejRjTFJ0MjFhalhyT1BqMCs5RThTVjN6OVBUMC84OE1NUDlScXZwdlM5dHcwWms2MnRMYjcrK211OC8vNzcyTE5uRHdJQ0F2RGd3UU1VRlJWaHk1WXR1SERoQXJaczJTS3NLcTg4OTd4NTh6Qmp4b3c2emJ0aXhRb2hPZHk5ZTNmTW1ERUR2WHYzMWtqZ3hzVEUxRGhCck85NVZWNFJYL2tQQ3ZUa3VhKzRqNUNVVUVUZXU0Z0hKZmtvTFN1Rkdtb01jQnhnNk5DSWlJaUlpSjRLVEJBVEVUVUNXMXRib1oyUWtJRHUzYnRYZTAzbHBHWk5OZzVyS2lyWE9LNHVHVjU1VldkdCtmdjdDK1V0NXMrZmo0a1RKMnJ0MXhESlFHdHJhNkZkMzdyQ0RhVXhZbXJUcGczbXo1K1B1WFBuWXUvZXZkaTBhUk1VQ2dXaW82T3haODhlVEowNkZRQTA2ampYZGU2TWpBeWNPSEVDUVBubmU5T21UUnFKNXdvTmxjeXQvTHdTRWhMUXJWdTNCaG1YR2w5dWNTNnlpdVJJeUV0RVZPWmxKRDFJZ2xMTjhoMUVSRVJFUkkzbHlmaE5NUkhSRTZaWHIxNUNPemc0dU5yK2Nya2NjWEZ4QUlCV3JWckJ5Y21wMFdKcmFKYVdsa0w3N3QyN092c3BGQXJoSHV1aTh1WmxJMGFNME5wSHBWTGg5dTNiTlI3ejBSSUlGZXp0N1lXa2FGSlNVbzAyVzJ0c2pSbVRxYWtwM243N2JTeGV2Rmc0RmhZV0pyUzdkdTBxdE0rZE82Znp1ZWxUK2Yzejh2TFNtaHdHVUsvUFNHV1ZOMTA4ZGVwVWc0eEpqZWRoNlVORTNydUVuYkc3OE91MTM3RDV5cy9ZSDNjUThYa0pUQTRURVJFUkVUVXlKb2lKaUJyQndJRURoWnJDcDArZlJsUlVsTjcrMjdadEV6YTRHak5tVEtQSDE1RGF0bTBydElPRGczVW1EL2Z2MzQvaTR1STZ6MU41WmFtdWpmS09Ieit1ZDlNekFCcTFkWE55Y25UMkd6aHdvTkQrK2VlZnE0MnZ0TFMwMmo3MTFkZ3g5ZTdkVzJoWGZvNHVMaTVvMDZZTkFDQTlQUjBCQVFHMW5yc203NTlTcWNTK2ZmdHFGYk11Z3dZTkV0N3IwNmRQSXpJeXNrSEdwWVlWbjVlSTMyUDk4ZDl6WDJINzlkOXdPdlVNYnViY1FuNUozV3R1RXhFUkVSRlI3YkRFQkJGUkk3Q3dzSUMzdHpkKy92bG5xTlZxeko4L0g2dFdyVUxmdm4wMStxblZhdXpjdVJPN2QrOEdBTmpZMkdES2xDbUdDTG5PdW5mdmp1Yk5tK1BodzRkSVRFekUxcTFiTVh2MmJJMCtGeTVjd0U4Ly9WU3ZlUndjSElUeUJ2NysvdmpvbzQ4MHpsKzVjZ1VyVjY2c2Rweks1VDhpSXlOUlhGd01FeE9US3YybVRKbUNJMGVPb0t5c0RBRUJBWEJ3Y01Dc1diTTA2aDBENWUvaHFWT244TWNmZjJEejVzMTF1YlVhcTI5TU9UazUrT1dYWHpCNzlteFlXVmxWR1Q4a0pFUm90MnZYVG1pTFJDSjRlM3ZqbTIrK0FRQ3NXclVLbHBhV0dEUm9VSlV4RkFvRjl1elpnNHlNREN4Y3VGQTQ3dURnSUxSUG5qeUpXYk5td2M3T1RqaFdXbHFLWmN1V0lUNCt2amFQUkNjYkd4dE1uRGdSL3Y3K3duZndxNisrZ3BlWFY1VysxNjlmUjBaR0JvWU5HOVlnYzVOMlphb3k1QmJuNGtGSlBxNW54K0J5MWhXazVLZEFqUnJVSmxlcmdVZHFUcWNWcE1GTTBrekhCVTFiY1ZreENwVTFxMDlQUkVSRVJOVFltQ0FtSW1va3MyYk5RbFJVRkNJakk1R1hsNGYzM25zUGJtNXVjSE56ZzdtNU9iS3lzbkQyN0Zra0ppWUNBRXhNVExCeTVVcU5rZzFQQWxOVFU3enh4aHZ3OC9NREFHemF0QW5uenAyRGg0Y0hKQklKcmw2OWl0T25UOFBaMlJtdFdyV3E4MHJPbDE1NlNkamc3TGZmZmtOc2JDdzhQRHdnbFVvUkhSMk5vS0FnT0RrNXdkWFZWZStLYlJjWEY5alkyRUF1bCtQKy9mdVlQbjA2aGc4ZkxpU0taODJhQlFCbzM3NDk1c3laZzQwYk53SUF0bXpaZ21QSGptSElrQ0Z3Y0hDQVVxbEVVbElTd3NMQ2tKYVc5bGpLZ3RRM3ByS3lNdXpldlJzSERoeEEvLzc5MGJWclYxaGFXcUtnb0FDWEwxOUdhR2dvZ1BJTjNpcnFEMWQ0NDQwM0VCUVVoQXNYTGtDaFVPRGpqejlHejU0OTRlSGhnUll0V3FDd3NCQzNidDFDV0ZnWTh2UHpxNnlFNzk2OU8xcTNibzMwOUhUazVlVmg4dVRKR0RObURCd2RIWkdWbFlYang0OGpOVFVWNDhhTnc4R0RCeHZrZWMyYk53K1hMMTlHVEV3TUNnb0s0T3ZyaXk1ZHVxQlBuejVvMGFJRjh2THljUEhpUlZ5OWVoVno1c3hoZ3JnUnFOVnE1SmJrNG5iT0hkek1qVVBLZ3hTa1AweUhvcXdHdnlhbzJOUlN4MmFFZjk0NTBvQ1JFaEVSRVJFOXU1Z2dKaUpxSkJLSkJCczJiTUNLRlN0dzlPaFJBRUJVVkpUVzVHWHIxcTN4elRmZjFHZ3p1NmJvM1hmZnhiVnIxM0RwMGlVQVFIUjBOS0tqbzRYenRyYTIrUGJiYi9IRER6L1VlWTR4WThZZ0xDeE1xQ2NiSGg2TzhQQnc0YnlkblIzV3JGbUREUnMyNkIzSHlNZ0ljK2ZPeFpkZmZnbWd2T1p0UmQzYjhlUEhhL1NkTldzV1ZDb1Zmdjc1WjZoVUtxU2twT0QzMzMvWE9tNmZQbjNxZkcrMTBSQXhsWlNVNE5TcFUxcHI4OHBrTWl4YnRneWRPblhTT0M0U2liQnUzVG9zWHJ4WXFLdjk2UHRjUVNxVm9tZlBuaHJISkJJSmxpOWZqbm56NXFHb3FBajUrZm5Zc1dPSFJwK3BVNmZpNVpkZmJyQUVzYkd4TVRadDJvU2xTNWNLTWNmRXhDQW1KcVpLWDRtRS8wclVrSlFxSlc3bHh1RjBTaWhpc20rZ1RGMEdwVXA3YVpGSFZhd25Gb2tlZlVGRVJFUkVSSTJCLzIrSWlLZ1JtWmlZWU5teVpaZzhlVEwrL1BOUFhMeDRFVmxaV1NndUxvYVZsUlU2ZHV5SXdZTUg0L1hYWDllb2pmdWtNVFUxeGNhTkc3Ri8vMzc4OWRkZmlJK1BSMmxwS2V6dDdURjQ4R0I0ZTN2RDJ0cTZYbk9JeFdLc1hyMGFodzRkd3VIRGgzSDc5bTBvbFVxMGJ0MGFRNGNPeFZ0dnZZVVdMVnJVYUt6Um8wZWplZlBtOFBQekV6YTFhOTI2ZFpVU0lBQXdaODRjakJ3NUVudjI3RUY0ZURqdTNidUg0dUppTkcvZUhHM2F0RUhQbmozeHlpdXZvSFBuenZXNnY5cW9hMHcyTmpiWXVuVXJqaDQ5aXF0WHJ5SXJLd3Y1K2ZtUXlXUm8yN1l0K3ZmdmovSGp4MnN0UHdHVXY4OXIxNjdGdVhQbkVCQVFnTXVYTCtQKy9mdFFxOVd3c0xEQTg4OC9qeGRlZUFHdnZ2cXFSdm1JQ201dWJ0aTFheGUyYmR1R0N4Y3VRQzZYdzl6Y0hKMDZkY0xreVpQaDVlV2xOWGxiSDgyYk44ZmF0V3NSR1JtSkkwZU80UExseTVETDVWQXFsYkMydGtibnpwMHhjdVJJREI4K3ZFSG5KUkZNeENhd2FXWUxPN1A3eUN2T1ExN0pnNXBkK1g4cmg5WC9seFIrVmxMRExVMWJHam9FSWlJaUlucEdpZFJxZFEwS3Z4RVJFUkVSMWQ2RGtueWs1cWNpNFVFaWJ1WEU0VzUrRWdwTEM2dTlybktGQ1MwbGlKOGFZcEVZTGhiUHdidnpWRGpLSEtxL2dJaUlpSWlvZ1RGQlRFUkVSRVNOVHExV28waFpoT0t5WWtUTHIrQkNlamdTSHlSQnBWYlY0TnFxQ1dMdnpsUFJ4ZnJ4cmR4dk5HbzFUSXhNWUNZMWcxZ2tOblEwUkVSRVJQUU1Zb0tZaUlpSWlBd2l0U0FWMFZsWEVYdi9CcklLczVCWDhxQkdDV01BZUwvbnUraGwyNk9SSXlRaUlpSWlldnF4QmpFUkVSRVJHWVNqekJHT01rY01iVE1ZeWZrcFNDbElSVkorTW03ZXY0bHN4WDFEaDBkRVJFUkU5RXhnZ3BpSWlJaUlETXBVWWdyWEZ1M2gycUk5U3NwS1VGU21RRUp1QWtKU1FoR1hleHVscWxKRGgwaEVSRVJFOU5SaWdwaUlpSWlJbWd4akkyTVlHeG1qVjZ1ZTZOV3FKM0tMODNBaFBSeFg1ZGR3WDNFZkQwcnltVEFtSWlJaUltcEFyRUZNUkVSRVJFMmVVcVZFWm1FbTRuTHY0TzZEdStqditDTGFXVDV2NkxDSWlJaUlpSjU0VEJBVEVSRVIwUk9sVkZVS3NVZ01JNUdSb1VNaElpSWlJbnJpTVVGTVJFUkVSRVJFUkVSRTlJd1NHem9BSWlJaUlpSWlJaUlpSWpJTUpvaUppSWlJaUlpSWlJaUlubEZNRUJNUkVSRVJFUkVSRVJFOW81Z2dKaUlpSWlJaUlpSWlJbnBHTVVGTVJFUkVSRVJFUkVSRTlJeGlncGlJaUJxY1dxM0dsMTkraVFFREJ1Q1RUejVCV1ZtWm9VT2lPb3FNaklTN3V6dmMzZDN4eFJkZkdEb2NJaUlpSWlJaWFtQk1FQk1SVVlPN2Z2MDZEaDgraktLaUl2enp6ejg0Zi82OG9VTWlJaUlpSWlJaUlpMGtoZzZBaUlpZUhHVmxaYmgwNlJJQ0F3TmhaMmVIbVRObmF1MW5aV1VGc1ZnTWxVb0ZBTEMydG42Y1lSSVJFUkVSRVJGUkRURkJURVJFTlhiMjdGbjQrdm9DQUtaTW1hS3puNU9URTFhdlhvM1RwMC9EMDlNVG5UcDFlbHdoRWhFUkVSRVJFVkV0TUVGTVJFU05ZdkRnd1JnOGVMQ2h3eUFpSWlJaUlpSWlQVmlEbUlpSWlJaUlpSWlJaU9nWnhRUXhFUkVSRVJFUkVSRVIwVE9LSlNhSWlHb2dKQ1FFQVFFQnVIYnRHbkp5Y21CdWJvNk9IVHRpOHVUSjhQTHl3dWJObTdGbHl4WUF3QmRmZklIUm8wZHJYRDl6NWt4RVIwY0RBRTZlUEFrckt5dWRjL1h2M3g4S2hRSXltUXdoSVNGNjR3b01ETVRSbzBjUkV4T0QzTnhjeUdReXVMcTZZdVRJa1JnOWVqUWtFdDMvTTUrYm00c0RCdzRnTkRRVThmSHhVQ2dVc0xTMGhMMjlQVHc5UFRGaHdnVFkydG9pTnpjWHc0WU5xM0w5cmwyN3NHdlhMdUgxK1BIanNYang0aXIzWVdscGlhQ2dJTDMzRVIwZGpXUEhqdUhTcFV2SXlzcENVVkVSckt5czBLNWRPd3djT0JCang0NkZxYW1wenVzSERScUVnb0lDaldjV0hCeU1mZnYySVM0dURubDVlYkMydHNhTEw3NklkOTU1Qi9iMjlucmp1WERoQWc0ZlBvd3JWNjVBTHBmRHlNZ0kxdGJXNk55NU0wYU9ISW1oUTRmcXZWNFhwVktKa0pBUUJBVUZJU1ltQmxsWldTZ3RMWVdWbFJXNmRldUdDUk1td05QVDg3SGRKd0RjdVhNSGUvZnV4Zm56NTVHVmxRV0pSQUlYRnhlODhzb3JtREJoUXAzdWs0aUlpSWlJaUo0Y1RCQVRFZWxSV0ZpSVR6NzVCR0ZoWVJySDc5Ky9qM1BuenVIY3VYT1lObTJhM3VSbFk4ak56Y1hDaFF0eDhlTEZLc2NqSWlJUUVSR0JmZnYyWWNPR0RiQ3hzYWx5L1prelovRDU1NS9qd1lNSEdzZXpzN09SbloyTjY5ZXZ3OVhWRmNPSEQyL1UreWdvS01BWFgzeUI0T0RnS3Vma2Nqbmtjamt1WExpQWJkdTJZZVhLbFhCemM2dDJUS1ZTaWVYTGx5TWdJRURqZUVaR0JnNGNPSURBd0VCczJiSUZycTZ1VmE1VktCUllzbVFKVHAwNlZlVmNTa29LVWxKU2NPZk9uVG9saU9QajQrSHI2NHZVMU5RcTUrUnlPWUtEZ3hFY0hJeHAwNmJCeDhlbjJ2SHFjNThWZnYzMVYyemF0QWxsWldVYXg2OWR1NFpyMTY3aG4zLyt3Yi8rOWE4YTNpRVJFUkVSRVJFOWlaZ2dKaUxTb2F5c0RCOTk5Qkdpb3FJQUFFWkdSdkR5OGtLWExsMGdrVWh3NDhZTkJBVUZ3Yy9QRCszYnQzOXNjVDE4K0JDelo4OUdmSHc4QU1EWjJSbWpSbzJDcmEwdDVISTVqaDgvanNURVJOeThlUk8rdnI3WXZuMjd4a3JpdUxnNHpKOC9IMHFsRWdEZzRlR0JGMTU0QWVibTVwREw1Ymh5NVFyQ3c4T0YvczJhTmNQQ2hRc0JsSzgyM2I5L1B3REEzZDFkWTJWeHUzYnRhblVmQlFVRm1ERmpCaElTRWdBQVVxa1VYbDVlNk5TcEU2UlNLWktUa3hFY0hJejc5KzlETHBmai9mZmZ4K2JObTlHelowKzk0Lzc0NDQ4SUNBaEF1M2J0TUhqd1lNaGtNc1RGeGVIRWlSTlFLcFY0OE9BQmxpeFpnbDI3ZGtFczFxeTA5T1dYWHdySllTc3JLN3o2NnF0d2RuWkdhV2twRWhNVGNlYk1tVnJkWTJWMzc5NFZrc09kTzNkRzM3NTlZVzl2aitMaVlrUkVST0RzMmJNQUFEOC9QL1R1M1J0ZVhsNk5kcDlBZVhMNHh4OS9GRjUzN2RvVkhoNGVzTEN3UUZKU0V2NzU1eDlFUlVVaFB6Ky96dmRNUkVSRVJFUkVUUjhUeEVSRU92eisrKzlDY3RqYTJob2JObXhBcDA2ZE5QckV4OGRqM3J4NXVIMzc5bU9MYStYS2xVSnllTXlZTWZqc3M4ODBFc0F6Wjg3RXA1OStpcUNnSU1UR3htTC8vdjJZUEhteWNIN256cDFDY3ZqZGQ5L0ZuRGx6cXN5UmtaR0JrcElTQUlDSmlZbHdmV2hvcUpBZzd0Q2hnOGE0dGJWOCtYSWhPZXpxNm9xMWE5ZkMwZEZSbzgvSEgzK001Y3VYNC9qeDR5Z3RMY1ZubjMyR2d3Y1B3dGpZV091WUJRVUY4UFB6dy9UcDAvSGhoeDlxSkViSGp4K1A5OTU3RDBxbEVyZHYzMFpFUkFUNjllc25uRTlMUzhPSkV5Y0FBRFkyTnRpNWMyZVYxZGNxbGFyS3F1M2FjSE56dzhjZmY0d3VYYnBvSEo4MmJScCsrdWtuYk4yNkZVQjUrUTU5Q2VMNjNDY0F4TVRFWU9QR2pRQUFzVmlNSlV1V1lNeVlNUnA5NXM2ZGk0VjhyRG4zQUFBZ0FFbEVRVlFMRnlJeU1yTE85MHRFUkVSRVJFUk5IemVwSXlMU29xU2tCTC8vL3J2dyt0dHZ2NjJTSEFhQTU1OS9IcXRYcjM1c2NkMitmUnZIamgwREFIVHYzcjFLY2hnQUpCSUpsaXhaSXBTOU9IRGdRSlV4S293YU5VcnJQUGIyOW5CMmRtN0kwRFhjdkhrVGdZR0JBTXBYNnY3NDQ0OVZrc05BK2VybFpjdVdDYzgrSXlORHVIOWRQRHc4OE5GSEgxVlpOZXZtNW9iWFhudE5lRjE1bFRSUXZqcTZRcDgrZmJTVzVoQ0x4ZWpidDI4MWQ2ZWR1N3M3dG16WlVpVTVYR0htekprd016TURVRjZUK2RHeUQ0K3E2MzBDd0MrLy9BS1ZTZ1dnL0k4RWp5YUhBY0RTMGhKcjE2NUZxMWF0OU44WUVSRVJFUkVSUGRHWUlDWWkwaUlzTEF5NXVia0FBRTlQVC9UcTFVdG4zeTVkdXRRNWFWaGJmLzc1cDlDZU5XdVd6azNvTEMwdDBhTkhEd0RsQ2VIS3RZWXJiNUIzN2RxMVJvcFV2eU5IamdodGIyOXZXRnRiNit3cmtVZzA2dUNlUEhsUzc5alRwMC9YZVc3dzRNRkMrKzdkdXhybktqK1hHemR1Q0t1c0c0cUZoWVhXVWc4VlRFMU5oYVM4UXFGQVhsNmUzdkhxZXAvNStma0lEUTBGQU1oa01yejk5dHM2eDVISlpKZzRjYUxlT0lpSWlJaUlpT2pKeGhJVFJFUmFYTGx5UldnUEdqU28ydjZkTzNkR1JFUkVZNFlFQUVKNUE1RkloT3pzYkwycmFZdUxpNFYyV2xvYUxDd3NBQUF2dnZnaXpwMDdCd0Q0K3V1dmtaMmRqWWtUSno3V2pmWXFsMm1veVladkhoNGVRcnU2cExhK0dzV1ZWMFUvV2x1M1E0Y09zTGEyUm5aMk5oSVRFekYzN2x6NCt2cWljK2ZPMWNaWEY2V2xwVWhOVFVWeWNyTHduOHpNVE9GOFlXRWhXclpzcWZQNnV0N24xYXRYaGRYRG5wNmVNREV4MFJ0blk5MC9FUkVSRVJFUk5RMU1FQk1SYVpHY25DeTBhN0lCM2VOS3JsWnNjcVpXcTdGczJiSWFYMWM1U1RoKy9IajgvZmZmdUg3OU9vcUtpckIrL1hwczNib1ZvMGVQeHNTSkU5R21UWnNHai90UmFXbHBBTXBYQnovMzNIUFY5cGZKWkVMeTlzR0RCeWdwS2RGYWg5ak16RXh2d3JONTgrWkN1N1MwVk9PY2lZa0ovdk9mLytDenp6NkRTcVZDWkdRa3ZMMjkwYXRYTDB5YU5BbkRoZzNUdVdLN3BqSXpNN0YzNzE2RWhvWWlQajVlYnhrSnRWcXQ4MXg5N2pNcEtVbG8xMlJqd2NmNWh3TWlJaUlpSWlKNi9GaGlnb2hJaTRLQ0FxRnRibTV1d0VnMFZZNnJOaXBXakFMbENiOWZmdmtGczJiTkVwSi8rZm41Mkxseko4YU5HNGNsUzVaQUxwYzNTTHk2Vk54SDVVUm1kWm8xYXlhMGk0cUt0UGJSVjhLaEprYU1HSUZ0MjdhaGUvZnV3ckhMbHkvanM4OCt3NWd4WS9EMzMzL1hlZXgvL3ZrSDQ4YU53NisvL29xNHVEaVVsWlZCSXBIQTJka1pucDZlbURScFVvM3JQdGZuUGl2L3NhQmlWVGtSRVJFUkVSRTl1N2lDbUloSWk4b0p1RWRYWUdwVG0zcTErbGFHVnNmVTFCUUtoUUxHeHNaQ21ZaTZNRFkyeHZ2dnY0KzMzbm9MaHc0ZHdvRURCNUNjbkF5MVdvMi8vdm9MNGVIaDJMWnRtOWFONHhwQ3hYM29TdlJxVTdtdlRDWnJqTEFBQU4yNmRjUDI3ZHR4NmRJbDdOMjdGMEZCUVZBcWxjakl5TURpeFl0eDgrWk4rUGo0MUdyTXVMZzRMRm15QkVxbEVsS3BGRE5tek1EdzRjUFJ0bTFiR0JrWkNmMThmSHcwVnZnMmhzcnpsWlNVVk51L29Xc3hFeEVSRVJFUlVkUENGY1JFUkZwWVdsb0s3WXlNakdyN1oyVmw2VDFmdVJ4Q1lXR2h6bjdGeGNWUUtCUTZ6MWZVcEMwcEtXbVFWYjRXRmhhWU5tMGFEaDQ4aURWcjFzRGUzaDRBa0oyZGpiVnIxOVo3ZkYxc2JXMEJsTjlIUmJrSmZRb0tDcENkblEwQXNMT3owMGh5TnBiZXZYdmptMisrd2RHalJ6RisvSGpodUorZkgySmpZMnMxbHIrL3Y1Qm9uVDkvUHQ1Nzd6MjBiOSsreW4zb2UrOGJTdVhQZGtYSkVuMXE4dmtuSWlJaUlpS2lKeGNUeEVSRVdyaTZ1Z3J0OCtmUDYrMWJWbGFHOFBCd3ZYMHEvNVJmM3dyUnExZXY2aDJuYTlldVFqc3NMRXh2MzlvUWlVUVlNbVFJdG16Wkl0VFpQWGZ1bkVacGlrZnBPMWNkTnpjM29SMGNIRnh0LzhydmdidTdlNTNuclFzYkd4c3NYcndZWThhTUVZN1ZkdlgyOWV2WGhmYUlFU08wOWxHcFZMaDkrM2JkZ3F5RkRoMDZDTzF6NTg1VnU2SzlJVDluUkVSRVJFUkUxUFF3UVV4RXBJV25wNmZRUG5yMEtPN2R1NmV6NzZGRGgvU2VCNEMyYmRzSzdhQ2dJSjM5ZHU3Y3FYZWNnUU1IQ20wL1B6OFVGeGZyN2E5U3FXcFZJc0RSMFJHdFdyVUNVTDY2OTlFU0VGS3BWR2puNU9UVWVOeEhqUm8xU21qLzl0dHZ5TTNOMWRtM3JLd00yN1p0RTE2UEhqMjZ6dlBXUisvZXZZVzJ2bmkxcWJ3eVdOZjdjZno0OFZxUFd4ZWRPblVTVmhHbnBLVGcrUEhqT3Z2R3hzYnEvYndTRVJFUkVSSFJrNDhKWWlJaUxUcDM3b3h1M2JvQktLOTkrKzkvLzF0clNZZVRKMDlpelpvMTFaWThxSnh3UG56NE1DSWlJcXIwK2ZYWFgzSDY5R205NDR3WU1VSW9BNUdZbUloRml4YnAzTGd1TmpZV3MyYk5Fa296VkZpOWVqVVNFaEswWG5QcjFpMmtwNmNEQU96dDdhdHNJbGRSR2dJQUlpTWpxMDFRNjlLdlh6OWhGYkZjTHNjSEgzeWd0ZHhCWVdFaFB2LzhjOXk0Y1FOQStYUHMyN2R2bmVhc1RsaFlHUGJzMmFPejVuVGw5Nlo5Ky9hMUd0dkJ3VUZvKy92N1Z6bC81Y29WckZ5NXNsWmoxcFZVS3RVb21mSDExMTlyL1R6R3hjWGg0NDgvcmxmTmJDSWlJaUlpSW1yNnVFa2RFWkVPaXhjdnhyUnAwMUJhV29xYk4yOWkzTGh4R0Q1OE9GeGNYUER3NFVORVJFVGd5cFVyc0xHeHdkQ2hRN0Zueng2ZFkvWHExUXZkdW5YRHRXdlhvRlFxOGNFSEgyRG8wS0hvMUtrVGlvdUxjZWJNR2NUR3h1S1ZWMTVCVUZDUXpscTBVcWtVWDM3NUpUNzQ0QU9VbFpVaE5EUVVyNzMyR29ZTkc0WjI3ZHJCeU1nSTkrN2RRMlJrcEVaWmc4ck9uVHVIM2J0M3c4M05EZTd1N3JDenM0TkNvVUI4ZkR5T0h6OHVKQVNuVDU5ZTVWb1hGeGZZMk5oQUxwZmovdjM3bUQ1OU9vWVBINDdpNG1LWW1KaGcxcXhaTlg2K0sxYXN3TFJwMHlDWHkzSHo1azI4OGNZYkdEQmdBRHAyN0FpSlJJS1VsQlNFaElRSUs1VWRIQnl3ZlBueUdvOWZXd1VGQlZpMWFoVzJiTmtDTHk4dnVMcTZ3dFRVRk5uWjJUaDkralJpWW1JQUFLMWJ0OGJ3NGNOck5mWkxMNzBrSkdGLysrMDN4TWJHd3NQREExS3BGTkhSMFFnS0NvS1RreE5jWFYwUkZSWFY0UGYycUhmZWVRZi8vUE1QVWxKUzhQRGhRN3ozM252dzlQUkV6NTQ5WVdSa2hKaVlHSncrZlJwcXRScXpaOC9HNXMyYkd6MG1JaUlpSWlJaU1nd21pSW1JZE9qUW9RTysrKzQ3TEZxMENBOGZQa1JoWVNFT0h6NnMwY2ZHeGdicjFxM0RtVE5ucWgzdnE2Kyt3dXpaczVHVmxRV1ZTb1hBd0VBRUJnWUs1OTNjM0xCbzBhSnFmOUxmcDA4ZnJGdTNEb3NYTDBaQlFRSHk4L054Nk5BaHJYMDdkZW9FbVV5bTlWeFVWSlRXWktSWUxNWTc3N3lEU1pNbVZUbG5aR1NFdVhQbjRzc3Z2d1JRdnNvMExpNE9BRFJXcGRhRW5aMGRmdnZ0Tnl4WXNBQ3hzYkVvTFMzRnFWT25jT3JVcVNwOWUvZnVqWlVyVjZKRml4YTFtcU11Y25KeXFyelBGVnhjWExCdTNUcVltWm5WYXN3eFk4WWdMQ3hNdUxmdzhIQ051dFYyZG5aWXMyWU5ObXpZVVBmQWE2RlpzMmJZdUhFalB2amdBeVFuSndNby84TkI1ZHJLeHNiR1dMSmtDZXpzN0I1TFRFUkVSRVJFUkdRWVRCQVRFZW5oNmVtSkF3Y09ZT2ZPblRoOStqUXlNakpnWkdRRUJ3Y0hEQmt5QkpNbVRVS0xGaTFxbENCdTA2WU5kdS9lRFQ4L1A0U0VoQ0E5UFIwU2lRVE96czU0N2JYWE1HSENCR0dEdU9vTUdEQUFodzhmeHA0OWV4QVdGb2FrcENRVUZCVEExTlFVZG5aMjZOcTFLNFlORzRiKy9mdERMTmFzSnZTLy8vMFBSNDhleGJsejUzRHYzajNrNU9UQTJOZ1lqbzZPNk5PbkQ4YVBINC9ubjM5ZTU5eWpSNDlHOCtiTjRlZm5KMnlxMXJwMTZ6cVZmckMzdDhmdnYvK09vS0FnL1BQUFA3aDY5U3B5Y25JZ0VvbGdiVzJObmoxNzRxV1hYc0tBQVFOcVBYWnREUjA2Rkt0WHI4WmZmLzJGK1BoNFpHWm1vcVNrQkZaV1Z1alVxUk9HRFJ1R1YxNTVwY2J2VVdWaXNSaXJWNi9Hb1VPSGNQandZZHkrZlJ0S3BSS3RXN2ZHMEtGRDhkWmJiejJXNUhkbERnNE8rT09QUDdCbnp4NEVCZ1lpTVRFUnBhV2xhTldxRlR3OFBQRG1tMi9DeGNVRmtaR1JqelV1SWlJaUlpSWllcnhFYWhZWEpDS3F0ODJiTjJQTGxpMEFnQysrK01KZ0c2a1JFUkVSRVJFUkVkVUdONmtqSWlJaUlpSWlJaUlpZWtZeFFVeEVSRVJFUkVSRVJFVDBqR0tDbUlpSWlJaUlpSWlJaU9nWnhRUXhFUkVSRVJFUkVSRVIwVE9LQ1dJaUlpSWlJaUlpSWlLaVp4UVR4RVJFUkVSRVJFUkVSRVRQS0NhSWlZaUlpSWlJaUlpSWlKNVJJclZhclRaMEVFUkVSRVJFUkVSRVJFVDArSEVGTVJFUkVSRVJFUkVSRWRFemlnbGlJaUlpSWlJaUlpSWlvbWNVRThSRVJFUkVSRVJFUkVSRXp5aUpvUU1nSWlJaWVwTDgvZmZmMkxkdkgyN2R1b1hpNG1MWTJkbGgyN1p0c0xhMk5uUm9SRVJFUkVSRXRjWVZ4RVJFcE5YczJiUGg3dTRPZDNkM3BLV2xHVG9jTW9DclY2L2kxVmRmeGFoUm94QWVIbTdvY0F4T3JWWmo2ZEtsV0x4NE1hS2lvdkR3NFVNb2xVcWtwcWFpdUxqWTBPRVJFUkVSRVJIVkNWY1FFeEVSa1ZaYnRteEJSa1lHQU9DSEgzNkFuNStmZ1NNeXJMMTc5K0xvMGFNQUFHTmpZN3oyMm10d2NIQkFZbUlpcEZLcGdhTWpJaUlpSWlLcUd5YUlpWWpvaVZaWVdJZ3paODRnTURBUTQ4YU5nNmVucDZGRGVtcFVMcGxnWTJOandFaWFocDA3ZHdydERSczJvRy9mdmdhTWhvaUlpSWlJcUdFd1FVeEVSRSswelpzM1k4ZU9IUUNBbDE5KzJjRFJQRjMrL2U5L28wV0xGaWdySzhPTUdUTU1IWTVCNWVYbElTVWxCUURnNHVMQzVEQVJFUkVSRVQwMW1DQW1JaUlpclN3dExlSGo0MlBvTUpxRXZMdzhvZTNnNEdEQVNJaUlpSWlJaUJvV042a2pJaUlpcW9aS3BSTGFyRGRNUkVSRVJFUlBFeWFJaVlpSWlJaUlpSWlJaUo1UkxERkJSRlFEK2ZuNU9IVG9FTUxDd3BDUWtJRGMzRnpJWkRMWTJ0ckN3OE1EYjd6eEJ0cTBhYVAxMnJTME5CdzhlQkRoNGVGSVRVMUZmbjQrWkRJWkhCd2M0T0hoZ1lrVEo2SlZxMVk2NS9iMzk4ZmF0V3NCQVBQbno4ZlVxVk1obDh1eGE5Y3VCQWNISXlNakF4S0pCSzZ1cmhnL2ZqeGVmdmxsaUVRaXZmZWpWQ3B4K1BCaG5EaHhBcmR2MzBaQlFRR3NyYTNSdDI5ZmVIdDdvMzM3OW5xdnYzRGhBajc0NEFNQXdLUkprN0JvMFNLZGZmMzgvUEMvLy8xUEkzNTljWjA0Y1FJaElTRzRmdjA2Y25KeUlCYUxZV3RyaTI3ZHVtSHMyTEhvM2JzM0FnTUR0YzY1WU1FQ2pkZGZmLzAxWG5ycEpiMzNvazF5Y2pLT0hUdUd5TWhJSkNRa0lEOC9IeVltSm5CMGRJU1hseGVtVHAwS0t5dXJXbzliV1c1dUxnNGNPSURRMEZERXg4ZERvVkRBMHRJUzl2YjI4UFQweElRSkUyQnJhNnZ6K3NEQVFCdzllaFF4TVRIQzU5SFYxUlVqUjQ3RTZOR2pJWkZvLzBmOG9FR0RVRkJRQUpsTWhwQ1FFQlFVRkdEVHBrMDRkZW9VTWpJeTBMdDNiL3o4ODg4QU5OKzdoUXNYWXZMa3lUcmp5Y3pNeE83ZHUzSG16Qm1rcDZkRHBWS2hWYXRXNk51M0w2Wk9uUW9YRnhlOXorUENoUXM0ZlBnd3JseTVBcmxjRGlNakkxaGJXNk56NTg0WU9YSWtoZzRkV3QwajFhdXUzOE9oUTRkcWxKY0FnSkNRRUxpN3V3dXZQL3p3US96clgvK3FWM3hFUkVSRVJFU0d3Z1F4RVZFMUFnSUNzR2JOR3VUbjUyc2N6ODNOUlc1dUx1TGk0aUNWU2pGMzdseU44MnExR2hzM2JzUnZ2LzBHcFZLcDlkcVltQmpzMkxFRHZyNitlcE52bFYyK2ZCa0xGaXhBVGs2T3h2R29xQ2hFUlVYaDRzV0wrUHp6ejNWZW41cWFDbDlmWDhUSHgyc2N6OGpJd0pFalIzRDgrSEdzV0xHaVJyRTBwTmpZV0h6MjJXZElTa3FxY3U3dTNidTRlL2N1VWxKUzhPdXZ2elpxSE92WHI4ZU9IVHVnVnFzMWppdVZTdHk2ZFF1M2J0M0NrU05Ic0duVEpqejMzSE4xbXVQTW1UUDQvUFBQOGVEQkE0M2oyZG5aeU03T3h2WHIxK0hxNm9yaHc0ZFh1VFkzTnhjTEZ5N0V4WXNYcXh5UGlJaEFSRVFFOXUzYmh3MGJOc0RHeGtadkhDVWxKZmp3d3c5eDllclZPdDFIaFlDQUFLeGN1UkpGUlVVYXg1T1NrcENVbElSRGh3NWh3WUlGbURScFVwVnJGUW9GbGl4WmdsT25UbFU1bDVLU2dwU1VGTnk1YzZmT0NlTEcraDRTRVJFUkVSRTlMWmdnSmlMU1kvdjI3ZmorKysrRjEwNU9UaGd3WUFEczdlMmhVQ2dRRXhPRHMyZlBhcjEyNmRLbE9IYnNtUERhemMwTjd1N3VNRGMzaDF3dVIxaFlHT0xqNDFGU1VvSnZ2LzBXcGFXbDhQYjIxaHZQdlh2MzhNc3Z2NkNvcUFpdnZ2b3EycmR2ajRLQ0FwdzhlUktKaVlrQWdFT0hEc0hUMDFOcmNqRTdPeHV6WnMxQ1ptWW1BRUFtazJIbzBLRm8yN1l0RkFvRndzUERFUlVWaGFWTGw5WjdoV3h0UkVSRXdOZlhGd3FGQWdCZ1lXR0JRWU1Hd2NYRkJTS1JDQWtKQ1FnSkNSSDZkK3JVQ1FzWExnUUFuRHAxQ2hFUkVRQ0FjZVBHd2RYVlZlalh1WFBuV3NkeS92eDVxTlZxbUp1Ync5UFRFeDA3ZG9STUprTktTZ3FPSERtQzNOeGNaR1ptWXZIaXhkaXhZMGV0eDQrTGk4UDgrZk9GWktXSGh3ZGVlT0VGNFhOeDVjb1ZoSWVIYTczMjRjT0htRDE3dHBEY2QzWjJ4cWhSbzJCcmF3dTVYSTdqeDQ4ak1URVJOMi9laEsrdkw3WnYzNjV6SlRFQTdOeTVFMWV2WG9WTUprUFhybDFSV0Zpb3Q3ODJodzRkd3ZMbHl3RUFSa1pHR0Q1OE9IcjE2Z1VBdUhyMUtrNmNPQUdsVW9sVnExYkJ4c2FtU3FMM3l5Ky9GSkxEVmxaV2VQWFZWK0hzN0l6UzBsSWtKaWJpekprenRZcm5VZlg5SG43MDBVY29MaTVHZG5ZMnRtN2RDZ0J3ZFhYRnVISGpoRDQ5ZXZTb1Y0eEVSRVJFUkVTR3hBUXhFWkVPNTgrZnh3OC8vQUFBRUlsRThQWDF4WlFwVTJCa1pLVFJMeXNyQ3drSkNSckg5dXpaSXlTbFpESVp2djMyVy9UcjEwK2pqNCtQRC96OS9iRnUzVG9Bd1BmZmY0OSsvZnBwSkRnZjVlL3ZEeHNiRy96NjY2OGFQOW1mTTJjT0ZpeFlnTkRRVUtHZnRnVHhpaFVyaE9SdzkrN2RzV2JOR28xVnBuUG16TUdKRXlmdytlZWZJejA5WGY4RGFpQnl1UnlmZlBLSmtCeCs1WlZYc0dqUklzaGtNbzErQ29WQ3VEOG5KeWRocFdkYVdwcVFJTzdmdnorR0RCbFNyM2lhTldzR0h4OGZUSnc0RWMyYU5kTTQ1KzN0alRmZmZCTTVPVG1JalkxRmRIUTBldmJzV2F2eGQrN2NLU1NIMzMzM1hjeVpNNmRLbjR5TURKU1VsRlE1dm5MbFNpRTVQR2JNR0h6MjJXY2FDZDJaTTJmaTAwOC9SVkJRRUdKalk3Ri8vMzZkSzJLVlNpVjI3OTZOQVFNR1lNV0tGY0x6ZnZqd1lZM3Y1YzZkTzFpMWFoV0E4cVQrVHovOXBKR1VuelJwRWlaTW1JRDMzbnNQSlNVbFdMVnFGYnk4dklSTjN0TFMwbkRpeEFrQWdJMk5EWGJ1M0ZsbDFiTktwYXF5V3JxbUd1SjdPSGJzV0FCQVltS2lrQ0IyY0hEZ1NtTWlJaUlpSW5wcWNKTTZJaUl0MUdvMTFxOWZMNVFaV0xCZ0FieTl2YXNraHdIQTF0WVdMN3p3Z3ZDNnVMZ1l2L3p5aS9CYVcxSUtLRTg2di9YV1cwS2lTYWxVd3MvUFQyOWNLcFVLSzFldXJGTFBWU0tSNEpOUFBoRnFEMSs1Y2tWSXVGYTRkZXVXc0FyWHlzb0svL3ZmLzdTV0lCZzVjaVRtelp1bk40Nkd0SFhyVnVUbTVnSW9yL2U2ZlBueUtzbGhBREExTmNXSUVTTWFQWjd2dnZzTzA2Wk5xNUljQnNxVG1HKysrYWJ3K3RLbFM3VWUvL2J0MjBKNzFLaFJXdnZZMjl2RDJkbTV5blVWeWM3dTNidFhTUTRENVorREpVdVd3TlRVRkFCdzRNQUJuWEVvRkFwSUpCS3NXclZLNDNrM2I5Njh4dmV5ZWZObUlaRzliTmt5clN1MmUvYnNLZFNkbHN2bFFwSWZLRTh3VitqVHA0L1d6Nk5ZTEViZnZuMXJIRk9GeHZ3ZUVoRVJFUkVSUFUyWUlDWWkwdUx5NWN1SWk0c0RVUDV6OHNwSndlcWNQWHNXMmRuWkFBQlBUMCt0U2FuS1pzNmNLU1NlZzRPRFVWWldwck52cjE2OWRLNVl0YmUzUjZkT25RQ1VKN2lUazVNMXpnY0VCQWh0YjI5dldGcGE2cHhuOHVUSk1ETXoweHQzUXlndUxzYmh3NGNCQUZLcFZPOW1kNDlMZGFVMU9uVG9JTFF6TWpMcU5mNjFhOWRxZk4yZmYvNHB0R2ZObXFXekZJU2xwYVZROHVEMjdkdFY2aHhYNXUzdExTU1RhK3ZCZ3djSUNnb0NBSFRwMGdWZVhsNDYrMVkrRnhVVkpiUXJQNHNiTjI1VXFSRmNINDM1UFNRaUlpSWlJbnFhc01RRUVaRVdGeTVjRU5xdnYvNTZyYTZ0dktxMEpodHIyZGpZd05YVkZUZHUzRUJoWVNIaTQrTjFscGx3YzNQVE81YXpzek5pWTJNQm9NcW1ldEhSMFVKNzhPREJlc2VSU3FWbzE2NWR2VGN2cTA3bGxjNmVucDdWYnFwbUNQZnYzMGR5Y2pKU1VsS1FuSnlNNjlldkMrY0tDd3RyUGQ2TEw3NkljK2ZPQVFDKy92cHJaR2RuWStMRWlkVW1haXZLTEloRUltUm5aMnZVMVgxVWNYR3gwRTVMUzRPRmhZWFdmdjM3OTY5dCtJS29xQ2hoaGIyMXRiWGVlTzdmdnkrMFUxSlNoSGFIRGgxZ2JXMk43T3hzSkNZbVl1N2N1ZkQxOWExVDdlaEhOZWIza0lpSWlJaUk2R25DQkRFUmtSYVZhd3JYTmxtVmxwWW10TnUxYTFlamE1eWRuWEhqeGcwQTVUL0QxNVdZcW01MWErWHlBS1dscFJybmtwS1NBSlNYSVhqdXVlZXFqYW11SzB0cm96N1B1YkdvMVdvRUJ3Y2pJQ0FBbHk5ZkZzcGY2T3BiVytQSGo4ZmZmLytONjlldm82aW9DT3ZYcjhmV3JWc3hldlJvVEp3NEVXM2F0TkY2WFdwcXFqRG5zbVhMYWp6Zm8zOG9xQ0FTaVhUT1ZSTVY4UUJBYUdpb1J1bUltc1pqWW1LQy8vem5QL2pzczgrZ1Vxa1FHUmtKYjI5djlPclZDNU1tVGNLd1ljTnF2V2xlaGNiOEhoSVJFUkVSRVQxTm1DQW1JdElpTHk5UGFPdGFmYWxMUVVHQjBLNXBQZGZLOVc2TGlvcDA5aE9MNjE0WnFDS3U1czJiMTJ1Y2hsUzUvSUcra2hlUFMwRkJBUllzV0NCc2VsZkJ5c29LVGs1T2NISnlnckd4c1ZBV295NU1UVTN4eXkrL1lPdldyZGl4WXdjVUNnWHk4L094YytkTytQdjdZOVNvVWZEMTlhMnltcnJ5NTZvMlZDcVYxdU5tWm1aQ3plcTZhS2g0Um93WWdkYXRXMlBObWpYQ2l2WExseS9qOHVYTHNMZTN4N3g1ODNUV2FxNXBmQTM5UFNRaUlpSWlJbnFhTUVGTVJLUkY1VldMajI3MlZwM0tLMjlybW1TcTNNL2MzTHhXODlXVVdDeUdTcVVTTmhXclRrM3J3ZFpsRlcyRnlwdisxZlk1TjRZVksxWUl5ZUh1M2J0anhvd1o2TjI3dDhZZkNXSmlZdXFWSUFZQVkyTmp2UC8rKzNqcnJiZHc2TkFoSERod0FNbkp5VkNyMWZqcnI3OFFIaDZPYmR1MndkSFJVYmpHMU5RVUNvVUN4c2JHUW9tSytxaFBjcmdpbmdyejVzM0RqQmt6Nmp4V3QyN2RzSDM3ZGx5NmRBbDc5KzVGVUZBUWxFb2xNakl5c0hqeFl0eThlUk0rUGo1MWpxOHBmUStKaUlpSWlJaWFtcWF4aEl5SXFJbXh0cllXMnBYTElOU0VyYTF0cmErdEtQOEFBSzFidDY3VmZEVlZzVUszcUtnSU9UazUxZmJYdHdHYnNiR3gwSzZ1RHErK0VnMzFlYzROTFNNakF5ZE9uQUJRL2g1czJyUUpnd2NQcnJLQ3ZDRVQyUllXRnBnMmJSb09IanlJTld2V3dON2VIZ0NRbloyTnRXdlhhdlJ0MmJJbEFLQ2twQVJ5dWJ6QllxaXJpbmdBelhJVDlkRzdkMjk4ODgwM09IcjBLTWFQSHk4YzkvUHpFMnByMTFSVC9SNFNFUkVSRVJFMU5Vd1FFeEZwMGFOSEQ2Rjk2dFNwV2wzYnExY3ZvUjBjSEZ4dGY3bGNqcmk0T0FCQXExYXQ0T1RrVkt2NWFxcERodzVDdTdvVnFBa0pDVWhQVDlkNXZuTFN0SEpTVFJ0OUc5MVZmczVuenB5cDhlcG1YZXF6bXJueTVuTmVYbDQ2YXpCWHZGY05TU1FTWWNpUUlkaXlaWXV3ZXYzY3VYTWE1Umk2ZHUwcXRNUEN3aG84aHRxcUhNK2pzZGFYalkwTkZpOWVqREZqeG1qTVVSdE45WHRJUkVSRVJFVFUxREJCVEVTa3hhQkJneUNWU2dFQXAwK2ZSbVJrWkkydkhUaHdvRkRMOVBUcDA0aUtpdExiZjl1MmJTZ3JLd01BallSWVEvUHc4QkRhMjdkdjExdEM0c2NmZjlRN2xyT3pzNURJdkg3OU91N2R1NmUxWDJ4c0xDNWR1cVJ6SEJjWEYyRWpzSnljSEd6ZnZsM3Z2TnBVWHMxY2s1WFJ1bFJlR2F6cjJTaVZTdXpidDYvT2MxVEgwZEVSclZxMUFsQytVcmh5eVlPQkF3Y0tiVDgvUHhRWEYrc2RTNlZTMWJoTVNGMjR1TGdJbTl5bHA2Y2pJQ0NnMm1zZTNUaXhPcjE3OXhiYStsYWlhOU5VdjRkRVJFUkVSRVJORFJQRVJFUmEyTmpZWU9MRWlRREtWNlhPbno4Zm9hR2hXdnRldjM0ZEowK2VGRjViV0ZqQTI5dGI0OXBITnoyck9MZGp4dzdzM3IxYm1IUEtsQ2tOZlN1QzExNTdUVWlZM2JsekI1OS8vbm1WY2dsS3BSTGZmZmNkVHAwNnBYY2pPNmxVS2lUdlZDb1Z2dnJxcXlxcmY5UFQwL0hKSjU5VUc5Zjc3Nzh2dExkczJZSnQyN1pwVFd4bVpXVUp6NnF5eXFVRXpwdzVVKzE4dWpnNE9BanRreWRQVmtsNmw1YVc0c3N2djBSOGZIeWQ1d0NBMWF0WDZ5eDVjT3ZXTFdIbHRyMjl2Y2JtYWlOR2pCQktVQ1FtSm1MUm9rVTZONHFMalkzRnJGbXo4UC9hdS9PNHF1cjhqK052WkJFVkRjVlVFaFZGRERWRDNIS0pYREFWRkMzTkpiTmxzbEdyTWMzVTVwZGFEN00wcHRTbXBnbDlsUFVnYzNkeUZETjN3NVJVa0UyeE1CMWtDUmVVQ0ZSVWx0OGZER2U0d3IwZ1hNV1orM3IrZGU0OTUzeS8zM01PbCt4OXYzeStGeTllck5aWUxiR3pzek4remlVcEpDUkUzMy8vZmJuSDV1WGxLU3dzVEV1WExqVjUvOENCQTFxM2JwM1o0RGdpSXNMWWJ0dTI3UzJONzI3OUhBSUFBQURBM1laRjZnREFqS2xUcHlvMk5sYUppWW5LemMzVjlPblQxYUZEQjNYcjFrME5HelpVZG5hMm9xT2psWkNRb0VtVEppa2dJTUE0OTRVWFhsQk1USXlpb3FLVW5aMnRLVk9teU0vUFQzNStmcXBmdjc0dVhMaWdnd2NQS2prNVdaSlV1M1p0dmZmZWUwYWQ0TnZCMWRWVnI3NzZxaFl1WENoSjJyRmpoNDRlUGFxQWdBQTFhOVpNRnk5ZTFMNTkrNVNXbHFhZVBYdnEyclZyRm1kZFRwZ3dRWWNQSDVZa0hUeDRVS05IajlhQUFRUGs2dXFxTTJmT2FNZU9IU29vS0ZCd2NMQzJiTmxpdHAyK2ZmdHEzTGh4V3JObWpZcUtpdlMzdi8xTkd6ZHUxTU1QUHl4M2QzZGR1M1pOaVltSmlveU0xSU1QUHFoeDQ4YVpuTis5ZTNkak95SWlRdE9uVDFmbnpwMlZrWkdoM3IxN3EyL2Z2cFc2UDUwNmRaSzd1N3N5TWpLVW5aMnRzV1BIYXNTSUVXcmV2TGt1WExpZzdkdTNLejA5WFk4Ly9yaSsrZWFiU3JWWm5zaklTSzFaczBaK2ZuN3EycldybWpadHFyeThQSjArZlZyYnQyODN5bVE4Kyt5ekp1YzVPanBxL3Z6NWV1bWxsMVJRVUtEOSsvZHIyTEJoQ2dnSWtKZVhsK3p0N1hYdTNEbEZSVVdabE11NG5VYU5HcVU5ZS9ibzBLRkR5c3ZMMDR3Wk0rVHI2NnVlUFh1cVljT0d1bkxsaXBLU2tuVGd3QUhsNU9TVW1abWJtNXVya0pBUUxWKytYUDcrL3ZMMjlwYXpzN011WHJ5b2lJZ0lKU1ltU2lxdUJ6eHc0TUJiSHQvZCtEa0VBQUFBZ0xzTkFURUFtT0hrNUtUUTBGQzkrZWFiUmczVHhNUkVJN1FxcmFUY1F1blhIMzMwa2Q1OTkxMXQzYnBWa2hRVEUxTnU0T3J1N3E1Rml4YXBVNmRPdCtFcVRJMGFOVXBaV1ZrS0RRMVZVVkdSTWpNenRYYnRXcE5qL1B6ODlPNjc3MnJXckZrVzIrclRwNCtlZWVZWmhZV0ZTWkxTMHRLTWJlay9nYWE1OGhPbHpadzVVdzBhTkRxbHpmQUFBQnNFU1VSQlZORG5uMyt1Z29JQ1pXUmthUDM2OVdXT3UvaytTMUxyMXEwMWJOZ3dvOFRCL3YzN2pkbmVwVXNVVk1UQndVRUxGaXpRMUtsVGRmWHFWZVhrNUdqbHlwVW14NHdmUDE2QmdZSFZDb2hMbVB0NXFGV3JsaVpPbktneFk4YVUyZGV0V3pjdFdiSkVjK2JNVVc1dXJuSnljclJwMDZaeTIvZng4WkdMaTB1MXgybUpuWjJkTVo2U3owaGNYSnppNHVMS0hPdm82Q2hmWDk5eTI4bkt5dExtelp2TDNlZnA2YWtsUzVhb2J0MjZ0enkrdS9WekNBQUFBQUIzRXdKaUFMQ2dYcjE2V3J4NHNhS2lvclJseXhiRnhzWXFNek5UK2ZuNWNuTnpVL3YyN1RWbzBLQnlaemZXcmwxYmI3Lzl0c2FPSGF0Ly92T2ZpbzZPMW9VTEYzVHQyalc1dXJycS92dnZWNzkrL1JRY0hHelVPNzRUWG5qaEJmWHExVXRyMXF4UmRIUzBMbDY4cVByMTZ4dEI2OUNoUThzTllzc3piZG8wZGVuU1JldlhyOWZ4NDhlVm01c3JOemMzZGUzYVZVOC8vYlRhdFd0bkVocWJZMmRucDhtVEp5c29LRWpyMTYvWDRjT0hsWkdSb2F0WHI2cCsvZnBxMjdhdEhubmtFYk8xWWVmTm02ZFdyVm9wUER4YzZlbnBjbloybHBlWGw5cTBhWE5MOThiUHowK3JWNi9XRjE5OG9VT0hEaWt6TTFQMTY5ZVhqNCtQeG80ZEszOS8vM0svSUxnVmYvM3JYN1YxNjFaRlJrYnEzTGx6eXNyS2twT1RrNW8zYjY1dTNicHA1TWlSRnNmOThNTVBhL1BtelZxM2JwME9IRGlnbEpRVTVlYm15dG5aV1UyYk5sWEhqaDBWRUJDZ1BuMzZXQ3dUWWkzT3pzNWF2SGl4SWlNakZSNGVydGpZV0YyNmRFbEZSVVZxMEtDQjJyUnBveDQ5ZW1qbzBLRnEyclNweWJrREJnelErKysvcjIzYnR1bjA2ZE02Zi82OHJsKy9MbGRYVi9uNCtDZ2dJRUJCUVVHVi9ua3N6OTM2T1FRQUFBQ0F1NFZkVVhXV2ZBY0FBQUFBQUFBQS9OZGlrVG9BQUFBQUFBQUFzRkVFeEFBQUFBQUFBQUJnb3dpSUFRQUFBQUFBQU1CR0VSQURBQUFBQUFBQWdJMGlJQVlBQUFBQUFBQUFHMFZBREFBQUFBQUFBQUEyaW9BWUFBQUFBQUFBQUd3VUFURUFBQUFBQUFBQTJDZ0NZZ0FBQUFBQUFBQ3dVUVRFQUFBQUFBQUFBR0NqQ0lnQkFBQUFBQUFBd0VZUkVBTUFBQUFBQUFDQWpTSWdCZ0FBQUFBQUFBQWJSVUFNQUhlSmFkT21xV3ZYcnVyYXRhdCsrZVdYbWg0T3pJaUtpaktlMDF0dnZWWFR3MEVWSkNZbUdzOXcxcXhaTlQwY0FBQUFBS2hSQk1RQUFBQUFBQUFBWUtNSWlBRUEvNVd1WExtaUhUdDJhUGJzMllxTWpLenA0VmpkLy9yMUFRQUFBQUR1RGc0MVBRQUFBS3BpMmJKbFdybHlwU1FwTURDd2hrZGpmZi9yMXdjQUFBQUF1RHN3Z3hnQUFBQUFBQUFBYkJRQk1RQUFBQUFBQUFEWUtBSmlBQUFBQUFBQUFMQlIxQ0FHQURObXpKaWg3Ny8vWHBLMGF0VXFlWHQ3YThPR0RWcTNicDFTVTFPVm41K3Y2T2pvTXVjZE8zWk1HemR1VkZSVWxESXpNK1hrNUtRV0xWckkzOTlmVHo3NXBCbzBhRkR0c2QxcUg4T0hEMWQ2ZXJva0tUUTBWTjI3ZDdmWS91alJvM1g2OUdsSjBycDE2K1RsNVdYc2k0Mk4xZmJ0MnhVZkg2KzB0RFJkdlhwVjllclZrN2UzdHdZUEhxd1JJMGJJd2FIOC83ejA3ZHRYdWJtNWNuRnhNZTd0dm4zN3RHSERCcDA4ZVZMWjJkbHljM05UNzk2OU5YSGlSRFZyMXN6ay9GMjdkdW4xMTE4djArN01tVE5OWGk5Y3VGQ0RCdysyZUkzbW5EcDFTdXZYcjllUFAvNm9DeGN1eU1IQlFaNmVuZ29LQ3RJVFR6eFI2WFpTVTFQMTdiZmZLaW9xU3YvNjE3K1VrNU9qMnJWcnEzbno1dkwzOTlmNDhlUGw2dXBxdGV1cnpuT3ByT3pzYkczZnZsMEhEeDVVVWxLU3NyS3laR2RucDN2dnZWZmR1blhUaEFrVDFMcDE2M0xQWGJWcWxSWXZYaXhKZXUyMTF6UisvSGhsWm1acTllclYycmR2bjg2ZVBTc0hCd2Q1ZTN0cjVNaVJDZ3dNbEoyZDNXMFppem1iTjIvVy9QbnpKVWtkTzNaVVdGaVl4ZVBUMDlNMWZQaHdTVks3ZHUyMGV2VnFrLzJIRGgzUzVzMmJGUjhmcjh6TVRObmIyOHZOelUzdDI3ZlhvRUdETkdEQUFMTnRuejkvWG12V3JORVBQL3lnakl3TUZSWVdxa21USnVyZXZidkdqeDh2VDA5UGkyT3JUdDhBQUFBQWJBc0JNUUJVMHRLbFM3VnExU3F6K3dzTEM3VjQ4V0t0V2JQRzVQM3IxNi9yeElrVE9uSGloTmF1WGF1bFM1ZksxOWUzU21Pb2FoOURoZ3pSNTU5L0xrbmFzMmVQeFlENDlPblRSampjdm4xN0l4eStmdjI2WG5ycEpjWEV4SlE1NS9mZmYxZDBkTFNpbzZQMTNYZmY2ZU9QUDVhenM3UEZhOG5QejllQ0JRc1VIaDV1OHY3WnMyZjFqMy84UTd0MjdkTHk1Y3ZsN2UxdHNSMXJXckZpaFVKRFExVlFVR0R5L3JGangzVHMyREh0M0xsVGYvakRIeXBzNThNUFA5VEtsU3RWVkZSazhuNStmcjZTa3BLVWxKU2tMVnUyS0RRMFZLMWF0YXJXbUszOVhNelpzV09IM25ubkhWMitmTG5NdnJTME5LV2xwV25yMXExYXRHaVIrdmZ2WDJGN3NiR3htamx6cHJLeXNremVqNG1KVVV4TWpLS2pvelZ2M3J3N01wWVNBd2NPVkVoSWlQTHk4blQ4K0hGbFpHVEkzZDNkN1BIYnQyODN0b09EZzQzdHZMdzh6WjA3VjN2MzdqVTd2bE9uVHBrTmFjUER3L1hlZSsvcDZ0V3JKdStucEtRb0pTVkZtelp0MHN5Wk16Vm16Smd5NTFhM2J3QUFBQUMyaDRBWUFDb2hJU0ZCcTFhdGtyMjl2UjU4OEVIWjI5dnJwNTkrTWpubXJiZmUwcmZmZml0SnFsKy92b1lORzZZMmJkb29OemRYQnc4ZTFKRWpSNVNkbmEycFU2ZHE5ZXJWYXQ2OCtTMlBvNnA5QkFVRm1RVEVzMmZQTmpzN2M4ZU9IY1oyeWV4SVNicDI3Wm9SUXJxN3U2dDM3OTVxMWFxVkhCd2M5UFBQUHlzOFBGd0ZCUVU2ZXZTb1FrTkROWDM2ZEl2WDhza25ueWc4UEZ4ZVhsN3ExNitmWEZ4Y2RQTGtTZTNZc1VQNStmbjYvZmZmTlhmdVhLMWV2VnExYWhWWFJQTHg4ZEhzMmJNbFNYdjM3dFdSSTBja1NZOC8vcmhKa055K2ZmdkszOVIvVzdGaWhUNzU1QlBqZGNlT0hkV3paMDgxYU5CQUtTa3Aycmx6cDJKaVlwU1RrMU5oV3ovKytLT0tpb3BVdjM1OTllclZTL2ZmZjc5Y1hGeVVscGFtTFZ1MjZMZmZmdFA1OCtjMVo4NGNyVnk1MGppdkt0ZG43ZWRpVG54OHZDNWZ2aXdIQndkMTY5Wk52cjYrYXRTb2tUSXpNN1YzNzE3OThzc3Z1bkhqaHQ1ODgwMTk4ODAzYXR5NHNkbTJ6cDA3cDg4KysweFhyMTdWMEtGRDFiWnRXK1htNW1yMzd0MUtUazZXSkczYXRFbTlldlhTd0lFRGIrdFlTcXRidDY0Q0FnSzBkZXRXU2NVenVwOSsrbW16eDVkOFZod2NIQlFVRkdTOFAzLytmQ09nZFhWMTFkQ2hROVd5WlV2ZHVIRkR5Y25KK3VHSEg4eTJ1V25USmkxWXNFQ1NaRzl2cjRFREI2cHo1ODZTaW44UGxYdytRa0pDMUxoeDR6SkJiM1g2QmdBQUFHQ2JDSWdCb0JKV3Jsd3BEdzhQZmZUUlI4YU16OUt6RnpkdDJtUUV0KzNidDlmSEgzK3NoZzBiR3Z1ZmVlWVpyVnk1VWt1WEx0WGx5NWYxNFljZjZ2MzMzNytsTVZTbkQwOVBUN1Z2MzE0blRweFFabWFtNHVMaWpORHBaaVdobDZPam80WU1HV0t5cjFtelpwb3hZNGI2OSs5dmhMWWxoZ3dab2hkZmZGR1N0SEhqUnIzNDRvdXFYYnQydVgzazV1WXFMQ3hNeno3N3JQNzBweitadERWeTVFaE5tVEpGK2ZuNSt1V1hYM1RreUJFOTlOQkRraVFQRHcrTkhUdFdrdlRycjc4YUFXcWZQbjF1YWFib3pSSVRFL1hwcDU5S2ttclZxcVc1YytkcXhJZ1JKc2U4L1BMTG1qMTd0cUtpb2lwc3IwNmRPcG8yYlpwR2p4NnRPblhxbU95Yk1HR0N4bzBicDZ5c0xKMDRjVUp4Y1hIR2JPK3FYcCsxbm9zbGRuWjJldXl4eHpScDBpUTFiZHJVWk4venp6K3ZWMTU1UlVlT0hOR1ZLMWUwZWZObVBmLzg4MmJiV3JWcWxSbzNicXdWSzFhWWxFcVlOR21TWnM2Y3FmMzc5eHZIbFJjUVczTXNOd3NPRGpZQzR0MjdkNXNOaUpPVGszWHk1RWxKa3IrL3YxRXU1TmRmZnpVK1E0MGJOOWJYWDM5ZEpxQXVMQ3dzdHp6TnFWT25GQklTSWtscTBLQ0IvdjczdjV0OEdUQm16Qmc5OGNRVG1qSmxpcTVmdjY2UWtCRDUrL3ZMMGRHeDJuMERBQUFBc0Ywc1VnY0FsWkNlbnE0UFB2akFwQnhBdlhyMUpFazNidHhRYUdpb3BPSlE1NE1QUGpBSmJrdE1tREJCblRwMWtsUmNkL2ZtUDYyM3hCcDlsSjdodUh2MzduTDdTVXBLMHBrelp5UkovZnIxTTZsbFhLZE9IYTFkdTFZQkFRRmxRa2hKNnRHamgxRzY0c3FWSzBwS1NySjRUVDE3OXRRcnI3eFNwaTAvUHo4Tkd6Yk1lSDM0OEdHTDdWakRaNTk5cHNMQ1FrblM1TW1UeTRURGtuVFBQZmRvOGVMRmF0S2tTWVh0TFYyNlZNODg4MHlaY0ZncUR1N0dqUnRudkQ1NjlHZzFSbTc5NTJMT3hJa1ROVy9ldkRLQnJDUTVPVGxwOHVUSnh1dUtycW13c0ZEdnZmZGVtVHE2RGc0Tyt2T2YvMnpNYm8rUGoxZGVYdDV0SGN2TnVuWHJadFMrVGtoSTBObXpaOHM5N3J2dnZqTzJTNWVYT0hYcWxFbGI1YzFlcmxXclZybGxYcFl0VzZicjE2OUxrdDUrKysxeVo4TDcrdnBxL1BqeGtxVE16RXdqVEs5dTN3QUFBQUJzRndFeEFGUkMzNzU5emRiQ1BYandvQzVjdUNCSmV1eXh4OG9zckZhYXY3Ky9wT0tBTEM0dXJ0TDlXNk9Qd1lNSEd3SGluajE3eWoyM2RIbUowcUdYVkJ6ZXViaTRXQnhudTNidGpPMk1qQXlMeHo3NzdMTm05L1hyMTgvWUxnbXNiNWVjbkJ3alpITnhjYkZZVXNERnhVV2pSNCt1c00yYkY1KzdXZW43WkM2QXJDeHJQeGR6YnVXYUt1cWpjK2ZPWnV0d04ydldURDQrUHBLa29xSWlwYWFtM3RheDNNek96czdrQ3dwelg2YVVmRllhTm15b1BuMzZsRHUybjM3NlNmbjUrWlhxOS9mZmZ6YytseDA2ZERBK3grVXB2YTkwN2VtcTlnMEFBQURBdGxGaUFnQXFvWGZ2M21iMzNWeHlvS1FNUkhsKy9mVlhZenM5UGIzUy9WdWpEemMzTnozMDBFT0tqSXpVMmJObmRmejRjWFhzMk5IazNKMDdkMG9xbnVYYXMyZFBpMk1xTEN6VXVYUG5sSmFXcHRUVVZLV21wcHJNOXIxeTVZckY4eTB0MU5leVpVdGp1ekkxZjZzaklTSEJtRDNjcTFldkNzc3ZWS1crOGFWTGw1U2FtbXJjcStQSGp4djdLcnBQdDZxNno2V3lMbCsrYkhKTnFhbXBzck96VTFGUlVZVjkrUG41V2R6ZnNtVkxuVGh4UWxMbG5uOTF4bEtlNE9CZ2ZmYlpaNUtLNnhBLzlkUlRKdnQvK3VrbjQ0dUxvS0FnT1RqODU1OVQ3ZHExazV1Ym15NWV2S2prNUdTOS9QTExtajU5ZW9VL056RXhNY2FpaG01dWJoWS80NWN1WFRLMjA5TFNxdDAzQUFBQUFOdEdRQXdBbFZDNnRNVE5Tb2V3WVdGaGxXN3pWb0pQYS9VUkZCU2t5TWhJU2NVekkwc0h4SW1KaVViWU5IVG9VTm5iMjVkcEx5OHZUNXMyYmRLdVhidDA0c1NKY3YvOHYwUkoyRldldW5YcldneGlTOHAzU01YbE5XNm5sSlFVWTl2THk2dkM0NTJkblNzOHBxaW9TUHYyN1ZONGVMaGlZMlAxMjIrL1dUeTJ1cXoxWENxU21KaW9qUnMzNnZEaHd5WmZSTnhxSHhYTkFLN004N2ZXV01yajRlRWhQejgveGNURUtENCtYdWZQbnpjcExiSjkrM1pqKythWjlyVnIxOWFzV2JQMHhodHZxTEN3VUZGUlVab3dZWUk2ZCs2c01XUEdLQ0Fnd0NSUUxsSDZNNzUvLzM2VDBoR1dsUDZNVjdWdkFBQUFBTGFOLzBzQWdFb29IVmpkTERjM3QwcHRGaFFVVlBwWWEvWFJ2MzkvT1RzN0t5OHZUN3QzNzlZcnI3eGk3Q3VaUFN4Snc0Y1BMOVBXcVZPbk5HM2FOSk0vMmJlenMxT1RKazNrNGVHaDVzMmI2K3paczVXcUdWeGVyZHlhVWpwZ0sxMXp1YXB5YzNNMWMrWk1ZNEc1RXE2dXJ2THc4SkNIaDRlY25KeTBlZlBtYXZjbFdmZTVXUExoaHgvcXE2KytNbm12VHAwNnhqVjVlSGhvOWVyVmxTcHJVTjNuYjgyeG1CTWNIR3lVYjlpOWU3ZWVmUEpKU2NXQmMwbDVDUjhmbjNKTHp6ejY2S055ZDNmWEJ4OThvSVNFQkVsU2JHeXNZbU5qMWF4Wk0wMmRPclhNQXBCVi9ZeVh6SDZ2VHQ4QUFBQUFiQnNCTVFCVVFzbWlXZVVwUGFQMHl5Ky9OQmFKc3lacjlWR25UaDMxNjlkUDMzMzNuZExTMHBTVWxHVFVheTBKdlRwMTZsUm04YkJyMTY2WmhKQ0JnWUVhTldxVTJyZHZieksyc0xDd083S29uRFdWbmlsZHNrQ1lKUldGanUrKys2NFJEbmZxMUVuUFBmZWN1blRwWWhJK0p5WW1XaVVndmxQUFpjT0dEVVlnZSsrOTkyclNwRW5xM2J0M21Wclk2OWV2disxMWIrL1VXQVlPSEtpLy9PVXZ5c3ZMMDY1ZHU0eUFPRDQrM3FnYlhkNFhLU1VlZU9BQmZmbmxsenA2OUtqV3IxK3ZQWHYyS0Q4L1gyZlBudFdjT1hQMDg4OC9hOXEwYWNieHBaL1gxS2xUOWR4enoxVjU3TGZhTndBQUFBRGJkdmRNNFFLQS8xSnVibTdHOXEzVUZhNnBQb0tDZ296dGtnVzRFaElTTElaZXUzYnRNa0xJUng5OVZPKzg4NDc4L1B6S2xGdXdWTnJnYm5YUFBmY1kyNVc1dDVZV2xUdDc5cXdSdEx1N3V5czBORlQ5K3ZVck16UFpXdmZwVGoyWGtySW10V3JWMHNjZmY2eVJJMGVXQ1dTTGlvb3FGYkJYMTUwYVM3MTY5VFJnd0FCSnhUTndNek16SmYybnZJU0RnME9sWnVKMjZkSkZpeFl0MHRhdFd6Vnk1RWlUNnlpcHN5eEpqUm8xTXJhdDlYdWtzbjBEQUFBQXNHMEV4QUJRVFIwNmREQzJEeHc0Y05mMzBiTm5UelZzMkZCU2NjQW8vV2YyY08zYXRUVm8wS0F5NXh3N2RzellIamh3b05tMlQ1NDhXYTJ4VlZWMTZ1cVd6S0NXcE1qSXlBcmJzblQvU3k4KzUrL3ZiN1plOGEzZUozTmp1aFBQNWJmZmZqTUNTMDlQejNKTEtrakZwUzV1TG5kZ2JYZDZMS1hyQysvZXZWdUZoWVhHbHlxUFBQS0l5WmNMRlduY3VMSG16Sm1qRVNOR0dPK1YxQU9YWkZJUFBESXkwcXIzc3FLK0FRQUFBTmcyQW1JQXFDWi9mMytqcHVyT25UdVZuSnhjNFRtM3V2Q2FOZnV3dDdmWDRNR0RKVW5KeWNsS1NVbFJSRVNFcE9JYXhTNHVMbVhPS1QwRDFWenQ1UFQwZEtPZE84SEp5Y25ZenNyS3FuSTdQajQrUnRDWGxwWm1zZ0RaelU2Y09LRTllL2FZM1YvNlBwa3JiNUNmbjY4Tkd6WlVPSzdLWE4rZGVDNlY2VU9TMXF4WlUrVSs3dGF4ZE8vZTNaaWR2SFBuVGtWSFJ4c3ppUzJWbDdDa1M1Y3V4bmJweFFzOVBUM1Zva1VMU1ZKR1JvYkN3OE1yYk90V2Y0K1k2eHNBQUFDQWJTTWdCb0JxYXRhc21URjc4OGFORzVvMmJaclpBUGY4K2ZOYXNHQ0J5WUp3TmRGSFlHQ2dzVjFTajFneW5URloybjMzM1dkc3IxdTNya3o0bVptWnFkZGVlKzIyMTU4dDdkNTc3elcyZi9qaGh5cTM0K2pvYVBMbjl3c1hMaXl6d0p4VVBBdDN4b3daRm1jWWw3NVB1M2Z2MXJsejUwejIzN2h4US9Qbno5ZnAwNmNySEZkbHJ1OU9QQmMzTnpjanJENXo1a3k1TTZqWHIxK3ZiNzc1cHNwOTNLMWpzYk96TTBxeXhNZkhHMThldUxtNXFWZXZYdVdlYytEQUFhMWJ0ODVzZUZzNnJHL2J0cTFKWHhNbVREQmVoNFNFNlB2dnZ5KzNqYnk4UElXRmhXbnAwcVZXNlJzQUFBQ0FiV09ST2dDd2dsbXpadW5vMGFQS3pNeFVXbHFheG93Wm8wY2VlVVNkT25WUzNicDFsWldWcGZqNGVCMDVja1Q1K2ZucTJyVnJqZmJ4d0FNUHFHWExsa3BKU1RIQ3RLWk5tNnBIang3bEh2L29vNDlxK2ZMbEtpd3NWR3hzck1hT0hhdkJnd2ZMMWRWVnAwK2Yxclp0MjNUOStuVUZCUVhwMjIrL3ZlVnJxNHJ1M2JzYjJ4RVJFWm8rZmJvNmQrNnNqSXdNOWU3ZFczMzc5cTEwV3hNblR0VE9uVHVWbHBhbXk1Y3ZhOHFVS2VyVnE1ZDhmWDFsYjIrdnhNUkVSVVJFcUtpb1NILzg0eCsxYk5teWN0dnAxS21UM04zZGxaR1JvZXpzYkkwZE8xWWpSb3hROCtiTmRlSENCVzNmdmwzcDZlbDYvUEhIS3d3eEszTjlkK0s1T0RvNktpQWdRTnUyYlpNa3ZmcnFxd29NREpTUGo0L3k4dkswZi85K3hjWEZhY2lRSWRxM2I5OXRyVU5kRTJNWlBueTRWcXhZb1lLQ0FtM1pza1ZTY1IxdkI0Znkvd21WbTV1cmtKQVFMVisrWFA3Ky92TDI5cGF6czdNdVhyeW9pSWdJSlNZbVNpcXVVWDF6V1pCUm8wWnB6NTQ5T25Ub2tQTHk4alJqeGd6NSt2b2FaV0d1WExtaXBLUWtIVGh3UURrNU9TWWxJNnJiTndBQUFBRGJSVUFNQUZiUXFGRWpmZjc1NThiTTNvS0NBdTNkdTFkNzkrNHRjNnlibTV0YXQyNWQ0MzBFQmdacTJiSmxPbi8rdkNScDZOQ2hSaG1MbTNsNmVtcjY5T2xhc21TSnBPTFNGS1ZEVWljbko4MmZQOS9pQW03VzFycDFhdzBiTnN6NFUvejkrL2RyLy83OWtrei9sTDR5NnRTcG8wOC8vVlF2dmZTU1VsTlRKUlhYYUMxZHA5WEp5VWx6NTg1VjA2Wk56YmJqNE9DZ0JRc1dhT3JVcWJwNjlhcHljbkswY3VWS2syUEdqeCt2d01EQUNnUGl5bHpmblhvdU0yYk0wUEhqeDVXU2txS0NnZ0tGaDRlYmxFRG8wcVdMM25qakRlM2J0NjlhL2R5TlkyblJvb1Y4ZlgwVkZ4ZG56TVEyTjlPK3RLeXNMRzNldkxuY2ZaNmVubHF5WklucTFxMXI4cjZkbloyV0xGbWlPWFBtR09PUGk0dFRYRnhjbVRZY0hSM2w2K3RydGI0QkFBQUEyQzRDWWdDd0VnOFBENjFkdTFiaDRlSGF0V3VYa3BLU2xKMmRMUWNIQnpWczJGRDMzMysvL1AzOU5XalFvQ3FITTlic0l5Z295Q1JNcktpbTZsTlBQYVYyN2RycDY2Ky9Wa0pDZ25KemMrWG01cWJ1M2J0cndvUUo4dmIyVmxoWVdKV3VxNnJtelp1blZxMWFLVHc4WE9ucDZYSjJkcGFYbDVmYXRHbHp5MjNkZDk5OVdydDJyZGF0VzZkZHUzWXBPVGxaTjI3Y1VKTW1UZFN6WjArTkd6ZE9ucDZlaW9xS3N0aU9uNStmVnE5ZXJTKysrRUtIRGgxU1ptYW02dGV2THg4Zkg0MGRPMWIrL3Y3R1RFNXJYTitkZUM2TkdqWFNWMTk5cGErKytrcDc5dXhSV2xxYUhCMGQxYXBWS3dVSEIydmt5SkZtWjlSYVcwMk1KVGc0MkFocE8zVG9JQzh2TDdQSERoZ3dRTysvLzc2MmJkdW0wNmRQNi96NTg3cCsvYnBjWFYzbDQrT2pnSUFBaXpPUW5aMmR0WGp4WWtWR1JpbzhQRnl4c2JHNmRPbVNpb3FLMUtCQkE3VnAwMFk5ZXZUUTBLRkR5M3haVWQyK0FRQUFBTmdtdTZMcUxQME9BQUR3UDI3RGhnMWF0R2lSSk9uMTExL1htREZqYW5oRUFBQUFBR0E5TEZJSEFBQmd3Y2FOR3lVVmwzVVlNbVJJRFk4R0FBQUFBS3lMZ0JnQUFNQ01oSVFFSlNVbFNaTDY5Kyt2QmcwYTFQQ0lBQUFBQU1DNkNJZ0JBQURNK1BycnI0M3QwYU5IMStCSUFBQUFBT0QySUNBR0FBQW94OTY5ZTdWejUwNUpVdGV1WGRXbFM1Y2FIaEVBQUFBQVdCL0xXQU1BQVB6YjdObXoxYUpGQzUwNWMwYjc5dTJUSk5XdVhWdi85My8vVjhNakF3QUFBSURiZzRBWUFBRGczeUlpSW5UanhnM2p0YU9qb3hZdVhLaldyVnZYNEtnQUFBQUE0UFloSUFZQUFQaTM1czJiS3kwdFRjN096dXJldmJzbVQ1NHNiMi92bWg0V0FBQUFBTncyZGtWRlJVVTFQUWdBQUFBQUFBQUF3SjNISW5VQUFBQUFBQUFBWUtNSWlBRUFBQUFBQUFEQVJoRVFBd0FBQUFBQUFJQ05JaUFHQUFBQUFBQUFBQnRGUUF3QUFBQUFBQUFBTm9xQUdBQUFBQUFBQUFCc0ZBRXhBQUFBQUFBQUFOZ29BbUlBQUFBQUFBQUFzRkVFeEFBQUFBQUFBQUJnb3dpSUFRQUFBQUFBQU1CR0VSQURBQUFBQUFBQWdJMGlJQVlBQUFBQUFBQUFHMFZBREFBQUFBQUFBQUEyaW9BWUFBQUFBQUFBQUd3VUFURUFBQUFBQUFBQTJDZ0NZZ0FBQUFBQUFBQ3dVUVRFQUFBQUFBQUFBR0NqQ0lnQkFBQUFBQUFBd0VZUkVBTUFBQUFBQUFDQWpTSWdCZ0FBQUFBQUFBQWJSVUFNQUFBQUFBQUFBRGFLZ0JnQUFBQUFBQUFBYkJRQk1RQUFBQUFBQUFEWUtBSmlBQUFBQUFBQUFMQlJCTVFBQUFBQUFBQUFZS01JaUFFQUFBQUFBQURBUmhFUUF3QUFBQUFBQUlDTklpQUdBQUFBQUFBQUFCdEZRQXdBQUFBQUFBQUFOb3FBR0FBQUFBQUFBQUJzRkFFeEFBQUFBQUFBQU5nb0FtSUFBQUFBQUFBQXNGRUV4QUFBQUFBQUFBQmdvd2lJQVFBQUFBQUFBTUJHRVJBREFBQUFBQUFBZ0kzNmZ4bTlzMGF0ajRHbUFBQUFBRWxGVGtTdVFtQ0MiLAoJIlRoZW1lIiA6ICIiLAoJIlR5cGUiIDogImZsb3ciLAoJIlVzZXJJZCIgOiAiMTUyMDM3MDU3MyIsCgkiVmVyc2lvbiIgOiAiMTYiCn0K"/>
    </extobj>
  </extobjs>
</s:customData>
</file>

<file path=customXml/itemProps1.xml><?xml version="1.0" encoding="utf-8"?>
<ds:datastoreItem xmlns:ds="http://schemas.openxmlformats.org/officeDocument/2006/customXml" ds:itemID="{7D7E308F-57A4-47FB-AD02-471BC97DF74D}">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40</TotalTime>
  <Words>489</Words>
  <Application>Microsoft Office PowerPoint</Application>
  <PresentationFormat>宽屏</PresentationFormat>
  <Paragraphs>21</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1</vt:i4>
      </vt:variant>
    </vt:vector>
  </HeadingPairs>
  <TitlesOfParts>
    <vt:vector size="11" baseType="lpstr">
      <vt:lpstr>汉仪雅酷黑W</vt:lpstr>
      <vt:lpstr>宋体</vt:lpstr>
      <vt:lpstr>微软雅黑</vt:lpstr>
      <vt:lpstr>Arial</vt:lpstr>
      <vt:lpstr>Calibri</vt:lpstr>
      <vt:lpstr>Cambria Math</vt:lpstr>
      <vt:lpstr>Times New Roman</vt:lpstr>
      <vt:lpstr>WPS</vt:lpstr>
      <vt:lpstr>Office 主题​​</vt:lpstr>
      <vt:lpstr>简约风教育教学毕业答辩</vt:lpstr>
      <vt:lpstr>Global R&amp;D Investment and Innovation Output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Chaoyu Han (student)</cp:lastModifiedBy>
  <cp:revision>26</cp:revision>
  <dcterms:created xsi:type="dcterms:W3CDTF">2023-08-09T12:44:00Z</dcterms:created>
  <dcterms:modified xsi:type="dcterms:W3CDTF">2025-03-08T20:37:38Z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4F60B6A27ABB4AB9BE001185405469DB_13</vt:lpwstr>
  </property>
  <property fmtid="{D5CDD505-2E9C-101B-9397-08002B2CF9AE}" pid="3" name="KSOProductBuildVer">
    <vt:lpwstr>2052-12.1.0.20305</vt:lpwstr>
  </property>
</Properties>
</file>