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BE9B-1B07-4F20-AAEE-F9B8D65E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800C9-16A9-4D45-91F1-2F2F2562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A260-9FA4-4C5B-9F0D-AF434B35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6E0EB-68B3-43F7-A725-B2A839A4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846B2-F651-4196-8E10-97D7E20A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5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24682-FAF9-4FA6-A49F-F4769EB1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524D6-69B8-40E4-8006-5E7FF762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C5EC0-7F48-40E8-92D0-E1AB18B7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6214B-9384-4C8B-9855-BC86289F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2DEBE-32BF-43DA-AF41-C23D7C7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1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2459C-0FEC-408B-8AD5-568F2D211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E4F0B-BE52-4BA8-A72A-B0FFA1DA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A0F83-59CD-4F2F-A9A3-85928134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3F41C-F090-41E9-98A2-D05725F2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A0262-C230-4F3A-BADB-0C8D7A07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3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F2F4-3654-48A3-A206-E1D06E2F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F4386-F1F8-4891-9506-A418050E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878D-60F5-4563-9DB5-FE4CAB49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88A91-FF31-4E22-9DEB-6C3C6DBB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4AE47-8DEB-4C49-91CA-422657C5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3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7FC7-ED3F-45E0-A008-DAB1190C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AC84A-473A-41E2-9E3D-48FE2DD9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46B8-E100-436C-BAAD-27386429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0FC24-D8BB-4A09-93CC-E61DF9EF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40E2F-EA4B-448A-BA04-C850105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1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4928-B805-4A9F-A650-CDE08197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F4E84-0D05-446A-B0AB-611D7A1B5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CABD5-5B3C-4254-9442-60291FD5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14192-0D5C-49D5-9DD9-95346395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AF60C-121D-4B84-8C9A-B00522EC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9B65C-55F9-4707-8975-C8B68205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B6813-45CF-4E4F-B4FA-A85CE038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AD86E-6ED2-4584-A35A-2E09E98A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1594B-2145-4802-B534-B6210057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127AA-7AC5-48E6-840D-AABAA6ECB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32F9ED-3C1F-4061-9F6F-76A0673AB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328EE-6C3E-4D40-ABE6-443ADA4C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A79952-3E1A-4D7F-94A6-AA5B817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AE467E-0EA2-453F-AF52-E8CC779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F3A23-2184-4F1C-9B58-315CF3DD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E675A-3A07-4642-9617-CB200606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95079-7DF4-43C5-A605-1B004E0B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2B791-DE0B-4E47-838D-E6880E9E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4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240B2-D6EB-4104-B308-A790C829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0A5DE5-86B5-4D52-B9C4-37B0D458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3E4E8-697E-4A61-9A93-2A3426C2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E366F-2B53-4404-BFDD-DFA852E4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CFB6-9698-4967-A614-7EC5243B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991598-04F5-47A1-AA8F-CB7C8BC8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65781-479A-4F98-AFBB-0D1C1FB3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38224-693C-4E4C-8D0A-805946A8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AF243-E833-4FF0-BBCD-7A7ECF38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582A7-F193-4657-9C22-57B1F948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958D6-6AD1-456D-8CC1-4BA0E9ECF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7E733-FF7B-4B54-8F77-AF8D78E9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E2B05-48B9-46FF-831A-8E81C819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A4954-B72D-41EC-B212-A56C0AFE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98427-0495-45CC-B974-7B66D7B4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4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E551A-B0EA-45D0-9317-74683048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DA541-E81B-49B3-B503-9C8ED887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2F25-13FD-4F22-BA05-FDB731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A1AC-E276-4F3C-A5AB-972136094D09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6E836-5CC9-4728-9BE9-70227B50E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A55A6-B9B6-44BE-AB5A-6397FB105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18D6-0788-43DD-A1BE-9887206CF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4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A20D-8920-4A82-96F3-2E30DB05E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7F65C-AD7D-4B43-9169-F81F5FDF2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Ensemble learning</a:t>
            </a:r>
          </a:p>
          <a:p>
            <a:r>
              <a:rPr lang="en-US" altLang="ko-KR" dirty="0"/>
              <a:t>Voting</a:t>
            </a:r>
          </a:p>
          <a:p>
            <a:r>
              <a:rPr lang="en-US" altLang="ko-KR" dirty="0"/>
              <a:t>Bootstrap aggregation (bagging)</a:t>
            </a:r>
          </a:p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53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1688-8150-49D0-A4B9-320FBBF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776128-4515-4390-BA9E-28DEDFFF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690688"/>
            <a:ext cx="8020050" cy="4686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75B247-86D3-4557-B11C-3DC25D5C2216}"/>
              </a:ext>
            </a:extLst>
          </p:cNvPr>
          <p:cNvSpPr/>
          <p:nvPr/>
        </p:nvSpPr>
        <p:spPr>
          <a:xfrm>
            <a:off x="5891512" y="1481559"/>
            <a:ext cx="1770927" cy="4738986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0263B-A79A-4C6E-A2AF-34906FD4627D}"/>
              </a:ext>
            </a:extLst>
          </p:cNvPr>
          <p:cNvSpPr txBox="1"/>
          <p:nvPr/>
        </p:nvSpPr>
        <p:spPr>
          <a:xfrm>
            <a:off x="5798914" y="6169241"/>
            <a:ext cx="18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Group of </a:t>
            </a:r>
          </a:p>
          <a:p>
            <a:pPr algn="ctr"/>
            <a:r>
              <a:rPr lang="en-US" altLang="ko-KR" dirty="0"/>
              <a:t>weakly classifier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556D49-732E-48C3-9802-6F3375141702}"/>
              </a:ext>
            </a:extLst>
          </p:cNvPr>
          <p:cNvSpPr/>
          <p:nvPr/>
        </p:nvSpPr>
        <p:spPr>
          <a:xfrm>
            <a:off x="7737193" y="1481560"/>
            <a:ext cx="897521" cy="4738986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A1312-99BC-4F01-B526-9A3423E2F2DC}"/>
              </a:ext>
            </a:extLst>
          </p:cNvPr>
          <p:cNvSpPr txBox="1"/>
          <p:nvPr/>
        </p:nvSpPr>
        <p:spPr>
          <a:xfrm>
            <a:off x="7627474" y="6216784"/>
            <a:ext cx="111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5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987A-BCB3-4F34-8F73-72CBB30B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ensembles work?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A3728-E986-45BD-AD2C-85EBA804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32" y="1690688"/>
            <a:ext cx="8293493" cy="4519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567FA-439A-401E-9319-6640EE26A572}"/>
              </a:ext>
            </a:extLst>
          </p:cNvPr>
          <p:cNvSpPr txBox="1"/>
          <p:nvPr/>
        </p:nvSpPr>
        <p:spPr>
          <a:xfrm>
            <a:off x="1774431" y="6192198"/>
            <a:ext cx="829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Binomial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05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A914-01DF-4CF2-A7F0-59AD64BF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ensembles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39FEB-727C-42DB-8B89-6F310790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8E910-74F2-48B3-A02C-2148226B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5363"/>
            <a:ext cx="5912762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38F8F1-FF3E-4B6D-AAF1-52736DF2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99" y="1825625"/>
            <a:ext cx="5443164" cy="42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3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B502-7DC7-49F0-80FF-30BE3099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553C6C-03B5-4AA0-9D07-7BC3A0E6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24475" cy="317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42A32E-2367-4D94-A173-BCFADCA0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327290"/>
            <a:ext cx="4886325" cy="3898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1583F-C7FC-4DEE-BC34-C3404517DD2B}"/>
              </a:ext>
            </a:extLst>
          </p:cNvPr>
          <p:cNvSpPr txBox="1"/>
          <p:nvPr/>
        </p:nvSpPr>
        <p:spPr>
          <a:xfrm>
            <a:off x="6029325" y="5297286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Soft voting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3265F-A521-4CE7-915E-8B5818B007A7}"/>
              </a:ext>
            </a:extLst>
          </p:cNvPr>
          <p:cNvSpPr txBox="1"/>
          <p:nvPr/>
        </p:nvSpPr>
        <p:spPr>
          <a:xfrm>
            <a:off x="704850" y="4862513"/>
            <a:ext cx="426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Hard voting (plurality voting)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C3D5D-81A5-45A1-8EA8-1C30C151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aggregation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9D39D9-276D-4B33-8C7C-83376AEA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475" y="1494801"/>
            <a:ext cx="6422503" cy="475685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9CBA40-460B-4055-B626-6411BC01DEDD}"/>
              </a:ext>
            </a:extLst>
          </p:cNvPr>
          <p:cNvCxnSpPr>
            <a:cxnSpLocks/>
          </p:cNvCxnSpPr>
          <p:nvPr/>
        </p:nvCxnSpPr>
        <p:spPr>
          <a:xfrm flipH="1" flipV="1">
            <a:off x="6597570" y="5833641"/>
            <a:ext cx="2071867" cy="11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BDAF01-45C3-4682-9289-4030DC60B2D0}"/>
              </a:ext>
            </a:extLst>
          </p:cNvPr>
          <p:cNvSpPr txBox="1"/>
          <p:nvPr/>
        </p:nvSpPr>
        <p:spPr>
          <a:xfrm>
            <a:off x="8669437" y="5766048"/>
            <a:ext cx="222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 voting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12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B14271-6F60-46F7-AD2F-5F9852F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 application: </a:t>
            </a:r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B7FBD2-8BB7-4B37-9812-99C889415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62074-6C08-4CEB-A7A3-F553D20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learning: 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31BA8-2EDB-41A8-A8DE-902C51F4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313858-0F78-48D9-A26D-D0C40EEC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388" y="2610798"/>
            <a:ext cx="6085511" cy="258238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5247CDE-1911-4C20-BED0-F5ABE3D74E55}"/>
              </a:ext>
            </a:extLst>
          </p:cNvPr>
          <p:cNvGrpSpPr/>
          <p:nvPr/>
        </p:nvGrpSpPr>
        <p:grpSpPr>
          <a:xfrm>
            <a:off x="1766315" y="1366547"/>
            <a:ext cx="2395958" cy="5517496"/>
            <a:chOff x="657286" y="1274295"/>
            <a:chExt cx="2395958" cy="55174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B168F9-0B34-48E9-8998-26BE53338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586"/>
            <a:stretch/>
          </p:blipFill>
          <p:spPr>
            <a:xfrm>
              <a:off x="657286" y="1274295"/>
              <a:ext cx="2395958" cy="275874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7909E-9DBB-47EA-916C-7936AEDDF9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86"/>
            <a:stretch/>
          </p:blipFill>
          <p:spPr>
            <a:xfrm>
              <a:off x="657286" y="4033043"/>
              <a:ext cx="2395958" cy="2758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69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20E9-19DA-40CD-8007-796CF09C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Adaptive boost (</a:t>
            </a:r>
            <a:r>
              <a:rPr lang="en-US" altLang="ko-KR" dirty="0" err="1"/>
              <a:t>Adaboost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28638-19BD-4AF1-ABCC-EE9BB121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E1847-7E8D-4344-ADE6-7548CC7F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9" y="1378422"/>
            <a:ext cx="4975441" cy="3656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93D0E5-7CCB-43CA-A36B-807DD42C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41" y="1378422"/>
            <a:ext cx="59436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9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7</vt:lpstr>
      <vt:lpstr>Ensemble learning</vt:lpstr>
      <vt:lpstr>Why do ensembles work?</vt:lpstr>
      <vt:lpstr>Why do ensembles work?</vt:lpstr>
      <vt:lpstr>Voting</vt:lpstr>
      <vt:lpstr>Bootstrap aggregation</vt:lpstr>
      <vt:lpstr>Ensemble learning application: Adaboost</vt:lpstr>
      <vt:lpstr>Ensemble learning: boosting</vt:lpstr>
      <vt:lpstr>Adaptive boost (Adaboost)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한 상유</dc:creator>
  <cp:lastModifiedBy>한 상유</cp:lastModifiedBy>
  <cp:revision>7</cp:revision>
  <dcterms:created xsi:type="dcterms:W3CDTF">2020-04-26T13:20:50Z</dcterms:created>
  <dcterms:modified xsi:type="dcterms:W3CDTF">2020-04-26T17:28:40Z</dcterms:modified>
</cp:coreProperties>
</file>