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2ea236e5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2ea236e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ea236e5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ea236e5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에이다 부스트 설명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2ea236e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2ea236e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에이다 부스트 사용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ea236e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ea236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ea236e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ea236e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ea236e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ea236e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더 나은가?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2ea236e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2ea236e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예제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ea236e5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ea236e5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GridSearchCV 사용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ea236e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ea236e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ea236e5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ea236e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사용 예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ea236e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2ea236e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7장 다양한 모델을 결합한 앙상블 학습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부스팅 작동 원리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훈련 세트 D 에서 중복을 허용하지 않고 랜덤한 부분집합 d1을 뽑아 약한 학습기 C1를 훈련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훈련 세트에서 중복을 허용하지 않고 두번째 랜덤한 훈련 부분 집합 d2을 뽑고 이전에 잘못된 분류 샘플의 50%를 더해서 약한 학습기 C2를 훈련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훈련세트에서 C1과 C2에서 잘못 분류한 훈련샘플 d3를 찾아 세번째 약한 학습기인 C3를 훈련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약한 학습기 C1, C2, C3를 다수결 투표로 연결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19898" l="13615" r="5726" t="31448"/>
          <a:stretch/>
        </p:blipFill>
        <p:spPr>
          <a:xfrm>
            <a:off x="2093300" y="1008688"/>
            <a:ext cx="4605325" cy="37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9907" l="7298" r="7435" t="9803"/>
          <a:stretch/>
        </p:blipFill>
        <p:spPr>
          <a:xfrm>
            <a:off x="1635675" y="273863"/>
            <a:ext cx="6480674" cy="45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앙상블 학습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 분류기를 하나의 메타 분류기로 연결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다수결 투표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배깅</a:t>
            </a:r>
            <a:br>
              <a:rPr lang="ko"/>
            </a:br>
            <a:r>
              <a:rPr lang="ko"/>
              <a:t>중복을 허용하여 랜덤하게 훈련 샘플을 뽑음. 과대 적합 감소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부스팅</a:t>
            </a:r>
            <a:br>
              <a:rPr lang="ko"/>
            </a:br>
            <a:r>
              <a:rPr lang="ko"/>
              <a:t>앞선 모델의 오차를 학습하는 약한 학습기로 구성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다수결 투표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과반수 투표: 분류기의 과반수가 예측한 클래스 레이블을 선택 (이진 분류)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다수결 투표: 가장 많은 투표(최빈값) 선택 (다중 클래스 분류)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훈련 세트를 사용하여 m개의 다른 분류기를 훈련</a:t>
            </a:r>
            <a:br>
              <a:rPr lang="ko"/>
            </a:br>
            <a:r>
              <a:rPr lang="ko"/>
              <a:t>앙상블 방법에 따라(결정트리, SVM, 로지스틱 회귀 분류 등)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혹은 같은 분류 알고리즘을 사용하고 훈련 세트의 부분집합을 달리함</a:t>
            </a:r>
            <a:br>
              <a:rPr lang="ko"/>
            </a:br>
            <a:r>
              <a:rPr lang="ko"/>
              <a:t>랜덤 포레스트가 가장 유명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개별 분류기 Cj의 예측 레이블을 모아 가장 많은 표를 받은 레이블 y^를 선택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왜 앙상블이 개별 분류기 보다 성능이 뛰어난가? 조합이론</a:t>
            </a:r>
            <a:br>
              <a:rPr lang="ko"/>
            </a:br>
            <a:r>
              <a:rPr lang="ko"/>
              <a:t>가정</a:t>
            </a:r>
            <a:br>
              <a:rPr lang="ko"/>
            </a:br>
            <a:r>
              <a:rPr lang="ko"/>
              <a:t>	- </a:t>
            </a:r>
            <a:r>
              <a:rPr lang="ko"/>
              <a:t>이진 분류 작업에 대해 동일한 에러율 e를 가진 n 개의 분류기</a:t>
            </a:r>
            <a:br>
              <a:rPr lang="ko"/>
            </a:br>
            <a:r>
              <a:rPr lang="ko"/>
              <a:t>	- 모든 분류기는 독립적. 발생하는 오차는 서로 상관관계가 없다</a:t>
            </a:r>
            <a:br>
              <a:rPr lang="ko"/>
            </a:br>
            <a:r>
              <a:rPr lang="ko"/>
              <a:t>이 분류기의 앙상블이 만드는 오차확률을 이항분포의 확률 질량 함수로 표현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26576" l="15403" r="17827" t="59706"/>
          <a:stretch/>
        </p:blipFill>
        <p:spPr>
          <a:xfrm>
            <a:off x="2104392" y="1539125"/>
            <a:ext cx="3716858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40806" l="24818" r="13582" t="42729"/>
          <a:stretch/>
        </p:blipFill>
        <p:spPr>
          <a:xfrm>
            <a:off x="2104400" y="3989475"/>
            <a:ext cx="4224701" cy="8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10092" l="8821" r="8813" t="9804"/>
          <a:stretch/>
        </p:blipFill>
        <p:spPr>
          <a:xfrm>
            <a:off x="1941075" y="123688"/>
            <a:ext cx="5665029" cy="489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12310" l="9401" r="9555" t="12212"/>
          <a:stretch/>
        </p:blipFill>
        <p:spPr>
          <a:xfrm>
            <a:off x="2017200" y="919600"/>
            <a:ext cx="5309426" cy="388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배깅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개별 분류기를 동일한 훈련 세트로 학습하는 것이 아님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원본 훈련 세트에서 부트스트랩 샘플을 뽑아서 사용. 랜덤한 부분집합. 중복 허용.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bootstrap aggregating 이라고 함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7768" l="7443" r="7093" t="7878"/>
          <a:stretch/>
        </p:blipFill>
        <p:spPr>
          <a:xfrm>
            <a:off x="1769800" y="-20150"/>
            <a:ext cx="5604376" cy="518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에이다 부스트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유명한 부스팅 구현 AdaBoost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부스팅에서 앙상블은 약한 학습기로 구성</a:t>
            </a:r>
            <a:br>
              <a:rPr lang="ko"/>
            </a:br>
            <a:r>
              <a:rPr lang="ko"/>
              <a:t>랜덤 추측보다 조금 성능이 좋을 뿐. 예시) 깊이가 1인 결정트리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분류하기 어려운 훈련 샘플에 초점을 맞춤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