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4" r:id="rId3"/>
    <p:sldId id="301" r:id="rId4"/>
    <p:sldId id="305" r:id="rId5"/>
    <p:sldId id="306" r:id="rId6"/>
    <p:sldId id="307" r:id="rId7"/>
    <p:sldId id="308" r:id="rId8"/>
    <p:sldId id="309" r:id="rId9"/>
    <p:sldId id="310" r:id="rId10"/>
    <p:sldId id="31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92D3"/>
    <a:srgbClr val="88ABAD"/>
    <a:srgbClr val="3E99B4"/>
    <a:srgbClr val="5D5BA0"/>
    <a:srgbClr val="F47C30"/>
    <a:srgbClr val="8ED0E6"/>
    <a:srgbClr val="EEEEEE"/>
    <a:srgbClr val="4D4949"/>
    <a:srgbClr val="43404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9" autoAdjust="0"/>
    <p:restoredTop sz="94660"/>
  </p:normalViewPr>
  <p:slideViewPr>
    <p:cSldViewPr snapToGrid="0">
      <p:cViewPr>
        <p:scale>
          <a:sx n="100" d="100"/>
          <a:sy n="100" d="100"/>
        </p:scale>
        <p:origin x="-1260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white"/>
                </a:solidFill>
              </a:rPr>
              <a:t>Chapter 1.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0" y="79062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Machine learning application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endParaRPr lang="en-US" altLang="ko-KR" dirty="0"/>
          </a:p>
          <a:p>
            <a:pPr lvl="1"/>
            <a:r>
              <a:rPr lang="en-US" altLang="ko-KR" dirty="0" smtClean="0"/>
              <a:t>Based on C language</a:t>
            </a:r>
          </a:p>
          <a:p>
            <a:pPr lvl="1"/>
            <a:r>
              <a:rPr lang="en-US" altLang="ko-KR" dirty="0" smtClean="0"/>
              <a:t>Support Vector calculation</a:t>
            </a:r>
          </a:p>
          <a:p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</a:p>
          <a:p>
            <a:pPr lvl="1"/>
            <a:r>
              <a:rPr lang="en-US" altLang="ko-KR" dirty="0" smtClean="0"/>
              <a:t>High-level machine learning library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316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What is the machine learning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48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0" y="79062"/>
            <a:ext cx="1219200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What is the machine learning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Machine learning</a:t>
            </a:r>
          </a:p>
          <a:p>
            <a:pPr lvl="1"/>
            <a:r>
              <a:rPr lang="ko-KR" altLang="en-US" dirty="0" smtClean="0"/>
              <a:t>주어진 데이터를 이해하는 알고리즘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데이터에서 추출한 정보를 이용하여 예측 모델의 성능을 높임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Antonym: Rule based method</a:t>
            </a:r>
            <a:endParaRPr lang="ko-KR" altLang="en-US" dirty="0"/>
          </a:p>
        </p:txBody>
      </p:sp>
      <p:pic>
        <p:nvPicPr>
          <p:cNvPr id="1026" name="Picture 2" descr="machine learning 범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487" y="3614737"/>
            <a:ext cx="4391025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06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0" y="79062"/>
            <a:ext cx="1219200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Type of machine learning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Supervised learning (</a:t>
            </a:r>
            <a:r>
              <a:rPr lang="ko-KR" altLang="en-US" dirty="0" smtClean="0"/>
              <a:t>지도 학습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Unsupervised learning (</a:t>
            </a:r>
            <a:r>
              <a:rPr lang="ko-KR" altLang="en-US" dirty="0" smtClean="0"/>
              <a:t>비지도 학습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Reinforcement leaning (</a:t>
            </a:r>
            <a:r>
              <a:rPr lang="ko-KR" altLang="en-US" dirty="0" smtClean="0"/>
              <a:t>강화 학습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0867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0" y="79062"/>
            <a:ext cx="1219200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Supervised learning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878455" y="1011940"/>
            <a:ext cx="9029700" cy="4049216"/>
            <a:chOff x="428625" y="1009134"/>
            <a:chExt cx="11470542" cy="5379419"/>
          </a:xfrm>
        </p:grpSpPr>
        <p:sp>
          <p:nvSpPr>
            <p:cNvPr id="17" name="직사각형 16"/>
            <p:cNvSpPr/>
            <p:nvPr/>
          </p:nvSpPr>
          <p:spPr>
            <a:xfrm>
              <a:off x="428625" y="1009134"/>
              <a:ext cx="11468100" cy="2468361"/>
            </a:xfrm>
            <a:prstGeom prst="rect">
              <a:avLst/>
            </a:prstGeom>
            <a:solidFill>
              <a:srgbClr val="FF0000">
                <a:alpha val="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987800" y="1130300"/>
              <a:ext cx="3429000" cy="1765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/>
                <a:t>Model</a:t>
              </a:r>
              <a:endParaRPr lang="ko-KR" altLang="en-US" sz="3200" dirty="0"/>
            </a:p>
          </p:txBody>
        </p:sp>
        <p:pic>
          <p:nvPicPr>
            <p:cNvPr id="14" name="Picture 4" descr="supervised learning에 대한 이미지 검색결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48" t="84002" r="40778" b="4798"/>
            <a:stretch/>
          </p:blipFill>
          <p:spPr bwMode="auto">
            <a:xfrm>
              <a:off x="1409700" y="1857914"/>
              <a:ext cx="1143000" cy="1170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supervised learning에 대한 이미지 검색결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777" t="62462" r="39889" b="27938"/>
            <a:stretch/>
          </p:blipFill>
          <p:spPr bwMode="auto">
            <a:xfrm>
              <a:off x="838200" y="1130300"/>
              <a:ext cx="1016000" cy="10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752599" y="1009134"/>
              <a:ext cx="901700" cy="408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Apple</a:t>
              </a:r>
              <a:endParaRPr lang="ko-KR" alt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32221" y="1776968"/>
              <a:ext cx="1052383" cy="408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banana</a:t>
              </a:r>
              <a:endParaRPr lang="ko-KR" altLang="en-US" sz="1400" dirty="0"/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488593" y="1729882"/>
              <a:ext cx="296821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8200" y="3024583"/>
              <a:ext cx="1714500" cy="408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Training set</a:t>
              </a:r>
              <a:endParaRPr lang="ko-KR" altLang="en-US" sz="1400" dirty="0"/>
            </a:p>
          </p:txBody>
        </p:sp>
        <p:sp>
          <p:nvSpPr>
            <p:cNvPr id="19" name="오른쪽 화살표 18"/>
            <p:cNvSpPr/>
            <p:nvPr/>
          </p:nvSpPr>
          <p:spPr>
            <a:xfrm rot="5400000">
              <a:off x="5213269" y="3339504"/>
              <a:ext cx="990760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994148" y="4149725"/>
              <a:ext cx="3429000" cy="1765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/>
                <a:t>Model</a:t>
              </a:r>
              <a:endParaRPr lang="ko-KR" altLang="en-US" sz="3200" dirty="0"/>
            </a:p>
          </p:txBody>
        </p:sp>
        <p:pic>
          <p:nvPicPr>
            <p:cNvPr id="22" name="Picture 4" descr="supervised learning에 대한 이미지 검색결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777" t="62462" r="40640" b="28988"/>
            <a:stretch/>
          </p:blipFill>
          <p:spPr bwMode="auto">
            <a:xfrm>
              <a:off x="2521935" y="4579937"/>
              <a:ext cx="872954" cy="904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오른쪽 화살표 22"/>
            <p:cNvSpPr/>
            <p:nvPr/>
          </p:nvSpPr>
          <p:spPr>
            <a:xfrm>
              <a:off x="3488593" y="4847709"/>
              <a:ext cx="296821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4" name="오른쪽 화살표 23"/>
            <p:cNvSpPr/>
            <p:nvPr/>
          </p:nvSpPr>
          <p:spPr>
            <a:xfrm>
              <a:off x="7554221" y="4847708"/>
              <a:ext cx="296821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01001" y="4847707"/>
              <a:ext cx="1009650" cy="408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“Apple”</a:t>
              </a:r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08648" y="3445230"/>
              <a:ext cx="1164710" cy="408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weight</a:t>
              </a:r>
              <a:endParaRPr lang="ko-KR" altLang="en-US" sz="14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31067" y="3885684"/>
              <a:ext cx="11468100" cy="2468361"/>
            </a:xfrm>
            <a:prstGeom prst="rect">
              <a:avLst/>
            </a:prstGeom>
            <a:solidFill>
              <a:srgbClr val="FF0000">
                <a:alpha val="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182225" y="3081056"/>
              <a:ext cx="1714500" cy="408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Training step</a:t>
              </a:r>
              <a:endParaRPr lang="ko-KR" altLang="en-US" sz="1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886950" y="5979669"/>
              <a:ext cx="2012217" cy="408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Prediction step</a:t>
              </a:r>
              <a:endParaRPr lang="ko-KR" altLang="en-US" sz="1400" b="1" dirty="0"/>
            </a:p>
          </p:txBody>
        </p:sp>
      </p:grpSp>
      <p:sp>
        <p:nvSpPr>
          <p:cNvPr id="34" name="내용 개체 틀 8"/>
          <p:cNvSpPr>
            <a:spLocks noGrp="1"/>
          </p:cNvSpPr>
          <p:nvPr>
            <p:ph idx="1"/>
          </p:nvPr>
        </p:nvSpPr>
        <p:spPr>
          <a:xfrm>
            <a:off x="838200" y="5200649"/>
            <a:ext cx="10515600" cy="976313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Task: classification, regression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82549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0" y="79062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Unsupervised learning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718544" y="1004637"/>
            <a:ext cx="7271152" cy="4030544"/>
            <a:chOff x="1707306" y="1320949"/>
            <a:chExt cx="8629749" cy="4744334"/>
          </a:xfrm>
        </p:grpSpPr>
        <p:pic>
          <p:nvPicPr>
            <p:cNvPr id="34" name="Picture 2" descr="Clustering에 대한 이미지 검색결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16" t="8836" r="50197" b="2321"/>
            <a:stretch/>
          </p:blipFill>
          <p:spPr bwMode="auto">
            <a:xfrm>
              <a:off x="1707306" y="1320949"/>
              <a:ext cx="3921969" cy="43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lustering에 대한 이미지 검색결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66" t="8704" r="9095" b="2514"/>
            <a:stretch/>
          </p:blipFill>
          <p:spPr bwMode="auto">
            <a:xfrm>
              <a:off x="6415087" y="1320949"/>
              <a:ext cx="3771900" cy="4371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오른쪽 화살표 35"/>
            <p:cNvSpPr/>
            <p:nvPr/>
          </p:nvSpPr>
          <p:spPr>
            <a:xfrm>
              <a:off x="5372101" y="3128103"/>
              <a:ext cx="1476374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07307" y="5695951"/>
              <a:ext cx="3921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Input data</a:t>
              </a:r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15087" y="5695951"/>
              <a:ext cx="3921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Prediction result</a:t>
              </a:r>
              <a:endParaRPr lang="ko-KR" altLang="en-US" dirty="0"/>
            </a:p>
          </p:txBody>
        </p:sp>
      </p:grpSp>
      <p:sp>
        <p:nvSpPr>
          <p:cNvPr id="39" name="내용 개체 틀 8"/>
          <p:cNvSpPr>
            <a:spLocks noGrp="1"/>
          </p:cNvSpPr>
          <p:nvPr>
            <p:ph idx="1"/>
          </p:nvPr>
        </p:nvSpPr>
        <p:spPr>
          <a:xfrm>
            <a:off x="838200" y="5200649"/>
            <a:ext cx="10515600" cy="976313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Task: Clustering, dimension reduction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40648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0" y="79062"/>
            <a:ext cx="1219200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Reinforcement learning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9" name="내용 개체 틀 8"/>
          <p:cNvSpPr>
            <a:spLocks noGrp="1"/>
          </p:cNvSpPr>
          <p:nvPr>
            <p:ph idx="1"/>
          </p:nvPr>
        </p:nvSpPr>
        <p:spPr>
          <a:xfrm>
            <a:off x="838200" y="5200649"/>
            <a:ext cx="10515600" cy="976313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Brain: Agent</a:t>
            </a:r>
          </a:p>
          <a:p>
            <a:r>
              <a:rPr lang="en-US" altLang="ko-KR" sz="1800" dirty="0" smtClean="0"/>
              <a:t>Earth: Environment</a:t>
            </a:r>
          </a:p>
          <a:p>
            <a:endParaRPr lang="ko-KR" alt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254" y="962025"/>
            <a:ext cx="3694534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559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0" y="79062"/>
            <a:ext cx="1219200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Notation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Input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Output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𝒚</m:t>
                          </m:r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1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0" y="79062"/>
            <a:ext cx="1219200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Machine learning system flow-chart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7440" y="1600200"/>
            <a:ext cx="2072960" cy="92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Pre-processing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3718240" y="1616014"/>
            <a:ext cx="2072960" cy="92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training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6394765" y="1600200"/>
            <a:ext cx="2072960" cy="92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evaluation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8880790" y="1600200"/>
            <a:ext cx="2072960" cy="92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prediction</a:t>
            </a:r>
            <a:endParaRPr lang="ko-KR" altLang="en-US" sz="2000" dirty="0"/>
          </a:p>
        </p:txBody>
      </p:sp>
      <p:sp>
        <p:nvSpPr>
          <p:cNvPr id="5" name="오른쪽 화살표 4"/>
          <p:cNvSpPr/>
          <p:nvPr/>
        </p:nvSpPr>
        <p:spPr>
          <a:xfrm>
            <a:off x="3267074" y="1911289"/>
            <a:ext cx="3333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5929312" y="1927103"/>
            <a:ext cx="3333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8533127" y="1911289"/>
            <a:ext cx="3333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8"/>
          <p:cNvSpPr>
            <a:spLocks noGrp="1"/>
          </p:cNvSpPr>
          <p:nvPr>
            <p:ph idx="1"/>
          </p:nvPr>
        </p:nvSpPr>
        <p:spPr>
          <a:xfrm>
            <a:off x="838200" y="2857500"/>
            <a:ext cx="10515600" cy="3319463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 smtClean="0"/>
              <a:t>Pre-processing: dataset split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Evaluation: model performance evaluation (measure: accuracy, confusion matrix, and so on)</a:t>
            </a:r>
          </a:p>
        </p:txBody>
      </p:sp>
      <p:pic>
        <p:nvPicPr>
          <p:cNvPr id="6146" name="Picture 2" descr="training set validation set test set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6" t="34042" r="7058" b="16170"/>
          <a:stretch/>
        </p:blipFill>
        <p:spPr bwMode="auto">
          <a:xfrm>
            <a:off x="3718240" y="3328074"/>
            <a:ext cx="3619500" cy="190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9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</TotalTime>
  <Words>181</Words>
  <Application>Microsoft Office PowerPoint</Application>
  <PresentationFormat>사용자 지정</PresentationFormat>
  <Paragraphs>52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What is the machine learning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이진규</cp:lastModifiedBy>
  <cp:revision>104</cp:revision>
  <dcterms:created xsi:type="dcterms:W3CDTF">2017-10-09T06:24:25Z</dcterms:created>
  <dcterms:modified xsi:type="dcterms:W3CDTF">2020-01-27T12:43:34Z</dcterms:modified>
</cp:coreProperties>
</file>