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37" r:id="rId3"/>
    <p:sldId id="338" r:id="rId4"/>
    <p:sldId id="340" r:id="rId5"/>
    <p:sldId id="339" r:id="rId6"/>
    <p:sldId id="342" r:id="rId7"/>
    <p:sldId id="341" r:id="rId8"/>
    <p:sldId id="343" r:id="rId9"/>
    <p:sldId id="34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1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-108" y="-5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796" y="1921941"/>
            <a:ext cx="69450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Convolutional Neural Network (CNN)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이 진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77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Convolutional Neural Network (CNN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CNN</a:t>
            </a:r>
            <a:r>
              <a:rPr lang="ko-KR" altLang="en-US" dirty="0" smtClean="0"/>
              <a:t>은 각 층별로 </a:t>
            </a:r>
            <a:r>
              <a:rPr lang="en-US" altLang="ko-KR" dirty="0" smtClean="0"/>
              <a:t>low-level </a:t>
            </a:r>
            <a:r>
              <a:rPr lang="ko-KR" altLang="en-US" dirty="0" smtClean="0"/>
              <a:t>특징을 연결하여 </a:t>
            </a:r>
            <a:r>
              <a:rPr lang="en-US" altLang="ko-KR" dirty="0" smtClean="0"/>
              <a:t>high-level </a:t>
            </a:r>
            <a:r>
              <a:rPr lang="ko-KR" altLang="en-US" dirty="0" smtClean="0"/>
              <a:t>특징을 만듦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 edge, circle</a:t>
            </a:r>
            <a:r>
              <a:rPr lang="ko-KR" altLang="en-US" dirty="0" smtClean="0"/>
              <a:t>과 같은 </a:t>
            </a:r>
            <a:r>
              <a:rPr lang="en-US" altLang="ko-KR" dirty="0" smtClean="0"/>
              <a:t>low-level </a:t>
            </a:r>
            <a:r>
              <a:rPr lang="ko-KR" altLang="en-US" dirty="0" smtClean="0"/>
              <a:t>특징은 앞쪽 층에서 추출</a:t>
            </a:r>
            <a:r>
              <a:rPr lang="en-US" altLang="ko-KR" dirty="0" smtClean="0"/>
              <a:t>, low-level </a:t>
            </a:r>
            <a:r>
              <a:rPr lang="ko-KR" altLang="en-US" dirty="0" smtClean="0"/>
              <a:t>특징들이 연결되어 건물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강아지 같은 </a:t>
            </a:r>
            <a:r>
              <a:rPr lang="en-US" altLang="ko-KR" dirty="0" smtClean="0"/>
              <a:t>high-level</a:t>
            </a:r>
            <a:r>
              <a:rPr lang="ko-KR" altLang="en-US" dirty="0"/>
              <a:t> </a:t>
            </a:r>
            <a:r>
              <a:rPr lang="ko-KR" altLang="en-US" dirty="0" smtClean="0"/>
              <a:t>특징을 형성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82" y="3026739"/>
            <a:ext cx="6449935" cy="358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4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77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Convolutional Neural Network (CNN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구성 요소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431388"/>
            <a:ext cx="10274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Convolution (</a:t>
            </a:r>
            <a:r>
              <a:rPr lang="ko-KR" altLang="en-US" dirty="0" err="1" smtClean="0"/>
              <a:t>합성곱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위치의 출력 데이터는 인접한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convolution filter</a:t>
            </a:r>
            <a:r>
              <a:rPr lang="ko-KR" altLang="en-US" dirty="0" smtClean="0"/>
              <a:t>를 곱해서 얻어진 값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Convolution Filter</a:t>
            </a:r>
            <a:r>
              <a:rPr lang="ko-KR" altLang="en-US" dirty="0" smtClean="0"/>
              <a:t>에 따라 추출되는 특징이 달라짐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전통적인 이미지 처리에서는 추출하고자 하는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에 따라 사용자가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값을 설정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But! Deep Learning</a:t>
            </a:r>
            <a:r>
              <a:rPr lang="ko-KR" altLang="en-US" dirty="0" smtClean="0"/>
              <a:t>에서는 학습을 통해 불변하는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출력 데이터로 나</a:t>
            </a:r>
            <a:r>
              <a:rPr lang="ko-KR" altLang="en-US" dirty="0" smtClean="0"/>
              <a:t>올 수 있게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값을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97" y="4041297"/>
            <a:ext cx="58197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93710"/>
            <a:ext cx="5943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77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Convolutional Neural Network (CNN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구성 요소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431388"/>
            <a:ext cx="1027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Padding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패딩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Convolution 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Stride</a:t>
            </a:r>
            <a:r>
              <a:rPr lang="ko-KR" altLang="en-US" dirty="0" smtClean="0"/>
              <a:t>의 작용으로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의 크기는 입력 보다 작아짐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Convolution layer</a:t>
            </a:r>
            <a:r>
              <a:rPr lang="ko-KR" altLang="en-US" dirty="0" smtClean="0"/>
              <a:t>의 출력 데이터가 줄어드는 것을 방지하는 방법이 </a:t>
            </a:r>
            <a:r>
              <a:rPr lang="en-US" altLang="ko-KR" dirty="0" smtClean="0"/>
              <a:t>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 데이터의 외곽에 지정된 픽셀만큼 특정 값으로 채워 넣는 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채움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인공 신경망이 이미지 외각을 인식하는 학습 효과도 기대할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3074" name="Picture 2" descr="https://i.stack.imgur.com/7HSXg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02" y="3753131"/>
            <a:ext cx="3978796" cy="29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77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Convolutional Neural Network (CNN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구성 요소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431388"/>
            <a:ext cx="10826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Pooling</a:t>
            </a:r>
            <a:r>
              <a:rPr lang="en-US" altLang="ko-KR" dirty="0" smtClean="0"/>
              <a:t> (</a:t>
            </a:r>
            <a:r>
              <a:rPr lang="ko-KR" altLang="en-US" dirty="0" smtClean="0"/>
              <a:t>서브샘플링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Convolution layer</a:t>
            </a:r>
            <a:r>
              <a:rPr lang="ko-KR" altLang="en-US" dirty="0" smtClean="0"/>
              <a:t>의 출력 데이터</a:t>
            </a:r>
            <a:r>
              <a:rPr lang="en-US" altLang="ko-KR" dirty="0" smtClean="0"/>
              <a:t>(Activation map)</a:t>
            </a:r>
            <a:r>
              <a:rPr lang="ko-KR" altLang="en-US" dirty="0" smtClean="0"/>
              <a:t>의 크기를 줄이거나 특정 데이터를 강조하는 용도로 사용됨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행렬의 특정 영역 안에 값의 최댓값</a:t>
            </a:r>
            <a:r>
              <a:rPr lang="en-US" altLang="ko-KR" dirty="0" smtClean="0"/>
              <a:t>(Max),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(Average), </a:t>
            </a:r>
            <a:r>
              <a:rPr lang="ko-KR" altLang="en-US" dirty="0" smtClean="0"/>
              <a:t>최솟값</a:t>
            </a:r>
            <a:r>
              <a:rPr lang="en-US" altLang="ko-KR" dirty="0" smtClean="0"/>
              <a:t>(Min)</a:t>
            </a:r>
            <a:r>
              <a:rPr lang="ko-KR" altLang="en-US" dirty="0" smtClean="0"/>
              <a:t>을 구하는 방식으로 동작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Max Pooling</a:t>
            </a:r>
            <a:r>
              <a:rPr lang="ko-KR" altLang="en-US" dirty="0" smtClean="0"/>
              <a:t>은 일종의 지역 불변성을 만듦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잡음에 좀 더 안정적인 특성을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46" y="3453892"/>
            <a:ext cx="5385166" cy="326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1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77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Convolutional Neural Network (CNN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구성 요소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431388"/>
            <a:ext cx="1082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Channel </a:t>
            </a:r>
            <a:r>
              <a:rPr lang="ko-KR" altLang="en-US" dirty="0" smtClean="0"/>
              <a:t>및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컬러 영상의 경우 </a:t>
            </a:r>
            <a:r>
              <a:rPr lang="en-US" altLang="ko-KR" dirty="0" smtClean="0"/>
              <a:t>RGB 3</a:t>
            </a:r>
            <a:r>
              <a:rPr lang="ko-KR" altLang="en-US" dirty="0" smtClean="0"/>
              <a:t>채널이므로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= 3, </a:t>
            </a:r>
            <a:r>
              <a:rPr lang="ko-KR" altLang="en-US" dirty="0" err="1" smtClean="0"/>
              <a:t>그레이</a:t>
            </a:r>
            <a:r>
              <a:rPr lang="ko-KR" altLang="en-US" dirty="0" smtClean="0"/>
              <a:t> 영상의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채널이므로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채널별로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연산을 수행하고 행렬 덧셈으로 결과를 합침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32x32</a:t>
            </a:r>
            <a:r>
              <a:rPr lang="ko-KR" altLang="en-US" dirty="0" smtClean="0"/>
              <a:t>의 컬러 영상을 입력으로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출력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을 만드는 과정은 아래와 같음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90" y="3185713"/>
            <a:ext cx="5583922" cy="360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258" y="3452599"/>
            <a:ext cx="4807927" cy="306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77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Convolutional Neural Network (CNN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구성 요소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431388"/>
            <a:ext cx="10826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Dropout</a:t>
            </a:r>
            <a:r>
              <a:rPr lang="ko-KR" altLang="en-US" dirty="0" smtClean="0"/>
              <a:t>으로 신경망 규제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CNN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dropout</a:t>
            </a:r>
            <a:r>
              <a:rPr lang="ko-KR" altLang="en-US" dirty="0" smtClean="0"/>
              <a:t>이라는 새로운 규제 방식을 이용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신경망의 훈련 단계에서 반복마다 </a:t>
            </a:r>
            <a:r>
              <a:rPr lang="en-US" altLang="ko-KR" dirty="0" err="1" smtClean="0"/>
              <a:t>P_drop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확률로 은닉 </a:t>
            </a:r>
            <a:r>
              <a:rPr lang="ko-KR" altLang="en-US" dirty="0" err="1" smtClean="0"/>
              <a:t>유닛의</a:t>
            </a:r>
            <a:r>
              <a:rPr lang="ko-KR" altLang="en-US" dirty="0" smtClean="0"/>
              <a:t> 일부가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꺼짐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p = 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dropout</a:t>
            </a:r>
            <a:r>
              <a:rPr lang="ko-KR" altLang="en-US" dirty="0" smtClean="0"/>
              <a:t>의 영향으로 네트워크는 데이터에서 여분의 표현을 학습 가능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일반적이고 안정적인 패턴을 학습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학습 데이터에 의해 각각의 네트워크의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들이 서로 동조화 되는 현상</a:t>
            </a:r>
            <a:r>
              <a:rPr lang="en-US" altLang="ko-KR" dirty="0" smtClean="0"/>
              <a:t>(co-adaptation)</a:t>
            </a:r>
            <a:r>
              <a:rPr lang="ko-KR" altLang="en-US" dirty="0" smtClean="0"/>
              <a:t>이 발생할 수 있는데 이를 피할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53001"/>
            <a:ext cx="4507428" cy="25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90" y="4270693"/>
            <a:ext cx="4754147" cy="256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3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77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Convolutional Neural Network (CNN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구성 요소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431388"/>
            <a:ext cx="1082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다층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872743"/>
            <a:ext cx="102774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77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Convolutional Neural Network (CNN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구성 요소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431388"/>
            <a:ext cx="1082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다층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868" y="1800720"/>
            <a:ext cx="5384263" cy="493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7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383</Words>
  <Application>Microsoft Office PowerPoint</Application>
  <PresentationFormat>사용자 지정</PresentationFormat>
  <Paragraphs>67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이진규</cp:lastModifiedBy>
  <cp:revision>320</cp:revision>
  <dcterms:created xsi:type="dcterms:W3CDTF">2017-10-09T06:24:25Z</dcterms:created>
  <dcterms:modified xsi:type="dcterms:W3CDTF">2020-06-04T14:31:33Z</dcterms:modified>
</cp:coreProperties>
</file>