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37" r:id="rId3"/>
    <p:sldId id="338" r:id="rId4"/>
    <p:sldId id="339" r:id="rId5"/>
    <p:sldId id="340" r:id="rId6"/>
    <p:sldId id="34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08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kshin.tistory.com/entry/%EB%A8%B8%EC%8B%A0%EB%9F%AC%EB%8B%9D-14-AdaBoost" TargetMode="External"/><Relationship Id="rId2" Type="http://schemas.openxmlformats.org/officeDocument/2006/relationships/hyperlink" Target="https://www.slideshare.net/freepsw/boosting-bagging-vs-boos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kshin.tistory.com/entry/%EB%A8%B8%EC%8B%A0%EB%9F%AC%EB%8B%9D-15-Gradient-Boo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796" y="1921941"/>
            <a:ext cx="69450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Ensemble Learning</a:t>
            </a:r>
          </a:p>
          <a:p>
            <a:pPr>
              <a:lnSpc>
                <a:spcPct val="150000"/>
              </a:lnSpc>
            </a:pPr>
            <a:endParaRPr lang="en-US" altLang="ko-KR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이 진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Boosting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Bagging</a:t>
            </a:r>
            <a:r>
              <a:rPr lang="ko-KR" altLang="en-US" dirty="0" smtClean="0"/>
              <a:t>의 변형으로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모델이 잘 예측하지 못하는 부분을 개선하기 위한 모델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Boosting</a:t>
            </a:r>
            <a:r>
              <a:rPr lang="ko-KR" altLang="en-US" dirty="0" smtClean="0"/>
              <a:t>은 이전 모델이 예측하지 못한 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데이터에 가중치를 부여하여 다음 모델 </a:t>
            </a:r>
            <a:r>
              <a:rPr lang="en-US" altLang="ko-KR" dirty="0" smtClean="0"/>
              <a:t>fitting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356" y="2707811"/>
            <a:ext cx="7099381" cy="3833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4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AdaBoost</a:t>
            </a:r>
            <a:r>
              <a:rPr lang="en-US" altLang="ko-KR" sz="2400" dirty="0" smtClean="0">
                <a:solidFill>
                  <a:schemeClr val="bg1"/>
                </a:solidFill>
              </a:rPr>
              <a:t>(Adaptive Boosting)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50" y="1560676"/>
            <a:ext cx="5397500" cy="494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18" y="1560676"/>
            <a:ext cx="5406069" cy="491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3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</a:rPr>
              <a:t>AdaBoost</a:t>
            </a:r>
            <a:r>
              <a:rPr lang="en-US" altLang="ko-KR" sz="2400" dirty="0" smtClean="0">
                <a:solidFill>
                  <a:schemeClr val="bg1"/>
                </a:solidFill>
              </a:rPr>
              <a:t>(Adaptive Boosting)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91" y="1411459"/>
            <a:ext cx="5617478" cy="504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580" y="2665095"/>
            <a:ext cx="6015708" cy="231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6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GBM(Gradient Boosting)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597" y="1166166"/>
            <a:ext cx="10840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AdaBoost</a:t>
            </a:r>
            <a:r>
              <a:rPr lang="ko-KR" altLang="en-US" dirty="0" smtClean="0"/>
              <a:t>와 동일한 개념으로 가중치를 계산하는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가중치 업데이트를 </a:t>
            </a:r>
            <a:r>
              <a:rPr lang="en-US" altLang="ko-KR" dirty="0" smtClean="0"/>
              <a:t>Gradient Descent</a:t>
            </a:r>
            <a:r>
              <a:rPr lang="ko-KR" altLang="en-US" dirty="0" smtClean="0"/>
              <a:t>를 이용하여 최적화된 결과를 얻음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GBM</a:t>
            </a:r>
            <a:r>
              <a:rPr lang="ko-KR" altLang="en-US" dirty="0" smtClean="0"/>
              <a:t>은 예측 성능이 높지만</a:t>
            </a:r>
            <a:r>
              <a:rPr lang="en-US" altLang="ko-KR" dirty="0" smtClean="0"/>
              <a:t>, Greedy Algorithm</a:t>
            </a:r>
            <a:r>
              <a:rPr lang="ko-KR" altLang="en-US" dirty="0" smtClean="0"/>
              <a:t>기반으로 </a:t>
            </a:r>
            <a:r>
              <a:rPr lang="en-US" altLang="ko-KR" dirty="0" smtClean="0"/>
              <a:t>over-fitting</a:t>
            </a:r>
            <a:r>
              <a:rPr lang="ko-KR" altLang="en-US" dirty="0" smtClean="0"/>
              <a:t>이 빠르게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시간이 오래 걸림</a:t>
            </a:r>
            <a:endParaRPr lang="en-US" altLang="ko-KR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08" y="2101647"/>
            <a:ext cx="10361309" cy="457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4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GBM(Gradient Boosting)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595" y="1470518"/>
            <a:ext cx="10840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https://www.slideshare.net/freepsw/boosting-bagging-vs-boosting</a:t>
            </a:r>
            <a:r>
              <a:rPr lang="en-US" altLang="ko-KR" dirty="0"/>
              <a:t> 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https://bkshin.tistory.com/entry/</a:t>
            </a:r>
            <a:r>
              <a:rPr lang="ko-KR" altLang="en-US" dirty="0" err="1">
                <a:hlinkClick r:id="rId3"/>
              </a:rPr>
              <a:t>머신러닝</a:t>
            </a:r>
            <a:r>
              <a:rPr lang="en-US" altLang="ko-KR" dirty="0">
                <a:hlinkClick r:id="rId3"/>
              </a:rPr>
              <a:t>-14-AdaBoost</a:t>
            </a:r>
            <a:r>
              <a:rPr lang="en-US" altLang="ko-KR" dirty="0"/>
              <a:t> 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>
                <a:hlinkClick r:id="rId4"/>
              </a:rPr>
              <a:t>https://bkshin.tistory.com/entry/</a:t>
            </a:r>
            <a:r>
              <a:rPr lang="ko-KR" altLang="en-US" dirty="0" err="1">
                <a:hlinkClick r:id="rId4"/>
              </a:rPr>
              <a:t>머신러닝</a:t>
            </a:r>
            <a:r>
              <a:rPr lang="en-US" altLang="ko-KR" dirty="0">
                <a:hlinkClick r:id="rId4"/>
              </a:rPr>
              <a:t>-15-Gradient-Boost</a:t>
            </a:r>
            <a:r>
              <a:rPr lang="en-US" altLang="ko-K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27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89</Words>
  <Application>Microsoft Office PowerPoint</Application>
  <PresentationFormat>사용자 지정</PresentationFormat>
  <Paragraphs>29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이진규</cp:lastModifiedBy>
  <cp:revision>298</cp:revision>
  <dcterms:created xsi:type="dcterms:W3CDTF">2017-10-09T06:24:25Z</dcterms:created>
  <dcterms:modified xsi:type="dcterms:W3CDTF">2020-05-13T07:08:45Z</dcterms:modified>
</cp:coreProperties>
</file>