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096AC-E378-4667-B610-719365CE5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0ECE85-6A6B-4791-B9C0-33BCD746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D5A61-6DB3-4140-9E0F-9E7078CF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66B0-F350-4321-8797-E09911B0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33B5F-E572-4BE7-A393-A63AB912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5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B290-CEC7-4B1E-9AE0-A1534E7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95B7B-CB56-49A5-8188-2134F7DD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2E135-D504-4408-B628-6285C417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90A1C-2B33-4796-9A13-ACBC7D3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58C9-26DD-4381-9E53-1651F444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4C07F-0C3A-4106-897A-028354BE2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F3DBF-78A1-4516-9B9E-0FA3A57E1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3362C-63F2-4E58-8FC2-971C5DB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02ED-CB86-458B-87A5-7ADF2110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99F89-671F-40E4-BF9C-B0899285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17B6-2859-41E8-BFE9-5100BAF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58C22-3BA9-499A-8C4D-3C4D58AB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5AF8-2AB5-4763-9987-0B32140C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A2B25-55BD-4EC5-9BBD-762B930F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50633-B9F8-4E00-BCD7-877CB96B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DB30D-F65D-4E39-AB31-249F0AF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D6540-C3A7-473E-8C7D-033ECB97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28EEE-D0CC-49E5-8FD1-4D211EC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08583-0208-4B49-99B1-35B0FDDE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F5B70-E31B-45A6-9BD6-CA60CDF4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4CEF4-1E3B-4532-A24B-A96946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39D94-9011-4A43-8A16-44D162401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22DB7-63FC-4C48-87C5-3B653744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CD248-6253-4193-9D49-F91D0F5A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54D8D-F939-4F4C-A7DA-C43C1634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FDD93-7E0B-4F31-8F8B-BC01E274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3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04756-E54E-4DBF-ADF2-D16C6E7A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8CA35-2144-4E43-84D7-FD0B9A23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9CB12-B87E-4D24-BD64-4C4BF2D1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7D67CF-D88B-404D-895A-EE40248F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10275-C392-4269-9058-CBAB17981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99E1B-53CD-4077-B4A0-ABECC0D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435F0C-FAAB-4A88-8643-FE5CDEE0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CADC1-395A-4045-A983-EBCBA18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32CB0-EE2A-406E-BB40-5FB4FBC2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96A74E-637B-46C5-9FBC-7FC4E440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10043-2F29-4878-BEC6-463AEFAD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2351A9-38F9-4E59-9D17-D588B1B1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3723A-4B6E-4834-9838-2AF7081D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AE703-7FCD-480A-9C08-3AC6C040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81763-02B9-4B22-A341-C968A9C9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481B-0901-4F3A-B4BE-0D46C4C9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043AD-6516-4E61-A05F-A394DB89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E7449-881A-4E3E-927B-D2A7C973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A1CE4-2E66-4887-80A4-1C01DF24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384DB-6405-488C-AFD2-D0EBC42D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96465-0BF9-4180-B120-BB88168A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E1C16-1FB7-4552-99CC-4C88AE7F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34F72-6356-454B-BECE-66829D9DA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83C43-96A8-4748-BE52-2B6CF756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754FB-63FE-49CB-B509-89F0309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6CE29-8B58-4605-835C-ADC2C99C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8269-F535-4A02-806A-77EF9191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08A7EF-C712-499D-B3BC-A1290678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724DA-85DA-4A34-83FE-C628D787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84522-0DAA-4F03-B416-485D0AE53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CE10-5577-4B69-B312-1A841719C07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163E2-E864-46D5-B465-4B3522C1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76B9C-35E1-4402-9F9F-89A1D16BE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91E2-D9F6-4317-BF6E-70F118E6D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.blog.naver.com/chandong83/2210063886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5-forecasting-accuracy" TargetMode="External"/><Relationship Id="rId2" Type="http://schemas.openxmlformats.org/officeDocument/2006/relationships/hyperlink" Target="https://www.kaggle.com/c/hashcode-photo-slidesho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674D-5F0A-4D93-A3CE-7EED9AAA7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Study – “</a:t>
            </a:r>
            <a:r>
              <a:rPr lang="ko-KR" altLang="en-US" dirty="0"/>
              <a:t>앞으로 </a:t>
            </a:r>
            <a:r>
              <a:rPr lang="ko-KR" altLang="en-US" dirty="0" err="1"/>
              <a:t>이런걸</a:t>
            </a:r>
            <a:r>
              <a:rPr lang="ko-KR" altLang="en-US" dirty="0"/>
              <a:t> 하면 좋을 것 같아요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4C6C5-1D7E-4F68-B75C-C3F8D9D5E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5E84-4F67-438A-9AEF-82CB05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1E1E-04F5-42A3-A7BB-50C7FFFD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</a:p>
          <a:p>
            <a:r>
              <a:rPr lang="en-US" altLang="ko-KR" dirty="0"/>
              <a:t>Server</a:t>
            </a:r>
          </a:p>
          <a:p>
            <a:r>
              <a:rPr lang="en-US" altLang="ko-KR" dirty="0"/>
              <a:t>Android</a:t>
            </a:r>
          </a:p>
          <a:p>
            <a:r>
              <a:rPr lang="en-US" altLang="ko-KR" dirty="0"/>
              <a:t>Competition (Using ML strategy)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b="1" dirty="0"/>
              <a:t>위의 항목들은 약 </a:t>
            </a:r>
            <a:r>
              <a:rPr lang="en-US" altLang="ko-KR" b="1" dirty="0"/>
              <a:t>3</a:t>
            </a:r>
            <a:r>
              <a:rPr lang="ko-KR" altLang="en-US" b="1" dirty="0"/>
              <a:t>개월 간 진행하면 좋을 것 같음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3B7A1-30BE-46D4-B750-E70DCC62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F87AE-5265-46EB-A255-F9DF0705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Motivation: </a:t>
            </a:r>
            <a:r>
              <a:rPr lang="ko-KR" altLang="en-US" sz="2400" dirty="0"/>
              <a:t>삽질을 덜 하는 방향으로</a:t>
            </a:r>
            <a:r>
              <a:rPr lang="en-US" altLang="ko-KR" sz="2400" dirty="0"/>
              <a:t>… </a:t>
            </a:r>
            <a:r>
              <a:rPr lang="ko-KR" altLang="en-US" sz="2400" dirty="0"/>
              <a:t>개발 환경을 효율적으로 구축하는 방법을 안다면 회사 업무에 도움이 많이 될 것으로 보임 </a:t>
            </a:r>
            <a:r>
              <a:rPr lang="en-US" altLang="ko-KR" sz="2400" dirty="0"/>
              <a:t>(</a:t>
            </a:r>
            <a:r>
              <a:rPr lang="ko-KR" altLang="en-US" sz="2400" dirty="0"/>
              <a:t>개발환경 구축은 항상 어렵고 귀찮음</a:t>
            </a:r>
            <a:r>
              <a:rPr lang="en-US" altLang="ko-KR" sz="2400" dirty="0"/>
              <a:t>..)</a:t>
            </a:r>
          </a:p>
          <a:p>
            <a:r>
              <a:rPr lang="en-US" altLang="ko-KR" sz="2400" dirty="0"/>
              <a:t>Goal</a:t>
            </a:r>
          </a:p>
          <a:p>
            <a:pPr lvl="1"/>
            <a:r>
              <a:rPr lang="ko-KR" altLang="en-US" sz="2000" dirty="0"/>
              <a:t>자신의 </a:t>
            </a:r>
            <a:r>
              <a:rPr lang="en-US" altLang="ko-KR" sz="2000" dirty="0"/>
              <a:t>PC</a:t>
            </a:r>
            <a:r>
              <a:rPr lang="ko-KR" altLang="en-US" sz="2000" dirty="0"/>
              <a:t>에 목적 별 다수의 </a:t>
            </a:r>
            <a:r>
              <a:rPr lang="en-US" altLang="ko-KR" sz="2000" dirty="0"/>
              <a:t>Docker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lvl="1"/>
            <a:r>
              <a:rPr lang="en-US" altLang="ko-KR" sz="2000" dirty="0"/>
              <a:t>Docker</a:t>
            </a:r>
            <a:r>
              <a:rPr lang="ko-KR" altLang="en-US" sz="2000" dirty="0"/>
              <a:t>를 </a:t>
            </a:r>
            <a:r>
              <a:rPr lang="en-US" altLang="ko-KR" sz="2000" dirty="0"/>
              <a:t>Image </a:t>
            </a:r>
            <a:r>
              <a:rPr lang="ko-KR" altLang="en-US" sz="2000" dirty="0"/>
              <a:t>형태로 백업 및 </a:t>
            </a:r>
            <a:r>
              <a:rPr lang="en-US" altLang="ko-KR" sz="2000" dirty="0"/>
              <a:t>OS </a:t>
            </a:r>
            <a:r>
              <a:rPr lang="ko-KR" altLang="en-US" sz="2000" dirty="0"/>
              <a:t>재설치 시 복원 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https://m.blog.naver.com/chandong83/221006388637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Nvidia docker</a:t>
            </a:r>
            <a:r>
              <a:rPr lang="ko-KR" altLang="en-US" sz="2000" dirty="0"/>
              <a:t>에 대한 이해</a:t>
            </a:r>
          </a:p>
        </p:txBody>
      </p:sp>
      <p:pic>
        <p:nvPicPr>
          <p:cNvPr id="1026" name="Picture 2" descr="What is Docker - Get Started from Basics - Docker Tutorial">
            <a:extLst>
              <a:ext uri="{FF2B5EF4-FFF2-40B4-BE49-F238E27FC236}">
                <a16:creationId xmlns:a16="http://schemas.microsoft.com/office/drawing/2014/main" id="{C710614E-4347-4297-8075-22FEA789B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0" t="9931" r="9389" b="37864"/>
          <a:stretch/>
        </p:blipFill>
        <p:spPr bwMode="auto">
          <a:xfrm>
            <a:off x="1886954" y="1457668"/>
            <a:ext cx="4059532" cy="208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vidia-docker로 개발환경 한방에 세팅하기">
            <a:extLst>
              <a:ext uri="{FF2B5EF4-FFF2-40B4-BE49-F238E27FC236}">
                <a16:creationId xmlns:a16="http://schemas.microsoft.com/office/drawing/2014/main" id="{EF781B7A-718A-4783-BB65-FCC69C56A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16" y="1182791"/>
            <a:ext cx="3569486" cy="235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AD7EB-3C64-43DE-A62D-AB7A6F54C055}"/>
              </a:ext>
            </a:extLst>
          </p:cNvPr>
          <p:cNvSpPr/>
          <p:nvPr/>
        </p:nvSpPr>
        <p:spPr>
          <a:xfrm>
            <a:off x="1914144" y="1466546"/>
            <a:ext cx="1326206" cy="15784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C0D0E9-C538-463A-9CB6-AF89BC8AD7FE}"/>
              </a:ext>
            </a:extLst>
          </p:cNvPr>
          <p:cNvSpPr/>
          <p:nvPr/>
        </p:nvSpPr>
        <p:spPr>
          <a:xfrm>
            <a:off x="3240350" y="1466546"/>
            <a:ext cx="1303071" cy="15784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8EA15D-387D-4A22-A6A5-ADADF9FBD68B}"/>
              </a:ext>
            </a:extLst>
          </p:cNvPr>
          <p:cNvSpPr/>
          <p:nvPr/>
        </p:nvSpPr>
        <p:spPr>
          <a:xfrm>
            <a:off x="4543421" y="1466546"/>
            <a:ext cx="1320931" cy="15784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8515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50E2C-0825-4369-BE9E-A37ED4E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2591F-1B69-47AF-8961-CA0216C8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  <a:p>
            <a:pPr lvl="1"/>
            <a:r>
              <a:rPr lang="ko-KR" altLang="en-US" dirty="0" err="1"/>
              <a:t>스터디원</a:t>
            </a:r>
            <a:r>
              <a:rPr lang="ko-KR" altLang="en-US" dirty="0"/>
              <a:t> 모두가 </a:t>
            </a:r>
            <a:r>
              <a:rPr lang="en-US" altLang="ko-KR" dirty="0"/>
              <a:t>Server</a:t>
            </a:r>
            <a:r>
              <a:rPr lang="ko-KR" altLang="en-US" dirty="0"/>
              <a:t>에 </a:t>
            </a:r>
            <a:r>
              <a:rPr lang="ko-KR" altLang="en-US" dirty="0" err="1"/>
              <a:t>엮여있는</a:t>
            </a:r>
            <a:r>
              <a:rPr lang="en-US" altLang="ko-KR" dirty="0"/>
              <a:t> </a:t>
            </a:r>
            <a:r>
              <a:rPr lang="ko-KR" altLang="en-US" dirty="0"/>
              <a:t>상황이므로 누군가에게는 복습이</a:t>
            </a:r>
            <a:r>
              <a:rPr lang="en-US" altLang="ko-KR" dirty="0"/>
              <a:t>, </a:t>
            </a:r>
            <a:r>
              <a:rPr lang="ko-KR" altLang="en-US" dirty="0"/>
              <a:t>누군가에게는 앞으로 일하는데 도움이 될 것으로 보임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뇌피셜이지만</a:t>
            </a:r>
            <a:r>
              <a:rPr lang="en-US" altLang="ko-KR" dirty="0"/>
              <a:t>..) ML/DL</a:t>
            </a:r>
            <a:r>
              <a:rPr lang="ko-KR" altLang="en-US" dirty="0"/>
              <a:t>을 이용한 기술은 앞으로 </a:t>
            </a:r>
            <a:r>
              <a:rPr lang="en-US" altLang="ko-KR" dirty="0"/>
              <a:t>Window application</a:t>
            </a:r>
            <a:r>
              <a:rPr lang="ko-KR" altLang="en-US" dirty="0"/>
              <a:t>보다는 </a:t>
            </a:r>
            <a:r>
              <a:rPr lang="en-US" altLang="ko-KR" dirty="0"/>
              <a:t>Server</a:t>
            </a:r>
            <a:r>
              <a:rPr lang="ko-KR" altLang="en-US" dirty="0"/>
              <a:t>로 배포가 많이 될 것 같음</a:t>
            </a:r>
            <a:endParaRPr lang="en-US" altLang="ko-KR" dirty="0"/>
          </a:p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Server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Linux </a:t>
            </a:r>
            <a:r>
              <a:rPr lang="ko-KR" altLang="en-US" dirty="0"/>
              <a:t>상에서 </a:t>
            </a:r>
            <a:r>
              <a:rPr lang="en-US" altLang="ko-KR" dirty="0"/>
              <a:t>Server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en-US" altLang="ko-KR" dirty="0"/>
              <a:t>ML/DL </a:t>
            </a:r>
            <a:r>
              <a:rPr lang="ko-KR" altLang="en-US" dirty="0"/>
              <a:t>프로젝트를 </a:t>
            </a:r>
            <a:r>
              <a:rPr lang="en-US" altLang="ko-KR" dirty="0"/>
              <a:t>Server</a:t>
            </a:r>
            <a:r>
              <a:rPr lang="ko-KR" altLang="en-US" dirty="0"/>
              <a:t>를 이용하여 배포</a:t>
            </a:r>
          </a:p>
        </p:txBody>
      </p:sp>
    </p:spTree>
    <p:extLst>
      <p:ext uri="{BB962C8B-B14F-4D97-AF65-F5344CB8AC3E}">
        <p14:creationId xmlns:p14="http://schemas.microsoft.com/office/powerpoint/2010/main" val="238393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50E2C-0825-4369-BE9E-A37ED4E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2591F-1B69-47AF-8961-CA0216C8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  <a:p>
            <a:pPr lvl="1"/>
            <a:r>
              <a:rPr lang="ko-KR" altLang="en-US" dirty="0"/>
              <a:t>개발자가 자신의 아이디어를 이용하여 어플리케이션을 배포하기에는 </a:t>
            </a:r>
            <a:r>
              <a:rPr lang="en-US" altLang="ko-KR" dirty="0"/>
              <a:t>Android</a:t>
            </a:r>
            <a:r>
              <a:rPr lang="ko-KR" altLang="en-US" dirty="0"/>
              <a:t> 만큼 진입장벽이 낮은 것이 없다고 생각함</a:t>
            </a:r>
            <a:endParaRPr lang="en-US" altLang="ko-KR" dirty="0"/>
          </a:p>
          <a:p>
            <a:pPr lvl="1"/>
            <a:r>
              <a:rPr lang="ko-KR" altLang="en-US" dirty="0"/>
              <a:t>아이디어 회의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개발 협업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배포 과정을 통해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개발자로써 좋은 경험이 될 것이라고 예상 됨</a:t>
            </a:r>
            <a:endParaRPr lang="en-US" altLang="ko-KR" dirty="0"/>
          </a:p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Android studio</a:t>
            </a:r>
            <a:r>
              <a:rPr lang="ko-KR" altLang="en-US" dirty="0"/>
              <a:t>에 대한 적응</a:t>
            </a:r>
            <a:endParaRPr lang="en-US" altLang="ko-KR" dirty="0"/>
          </a:p>
          <a:p>
            <a:pPr lvl="1"/>
            <a:r>
              <a:rPr lang="en-US" altLang="ko-KR" dirty="0"/>
              <a:t>Android </a:t>
            </a:r>
            <a:r>
              <a:rPr lang="ko-KR" altLang="en-US" dirty="0"/>
              <a:t>프로젝트 구성에 대한 이해</a:t>
            </a:r>
            <a:endParaRPr lang="en-US" altLang="ko-KR" dirty="0"/>
          </a:p>
          <a:p>
            <a:pPr lvl="1"/>
            <a:r>
              <a:rPr lang="ko-KR" altLang="en-US" dirty="0"/>
              <a:t>간단한 프로젝트 배포</a:t>
            </a:r>
          </a:p>
        </p:txBody>
      </p:sp>
    </p:spTree>
    <p:extLst>
      <p:ext uri="{BB962C8B-B14F-4D97-AF65-F5344CB8AC3E}">
        <p14:creationId xmlns:p14="http://schemas.microsoft.com/office/powerpoint/2010/main" val="11819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A6F30-0F12-433C-B579-BD7D7543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C2723-65DF-4122-A18F-B6231D1E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Motivation</a:t>
            </a:r>
          </a:p>
          <a:p>
            <a:pPr lvl="1"/>
            <a:r>
              <a:rPr lang="ko-KR" altLang="en-US" dirty="0"/>
              <a:t>기존에 참여했던 과제들은 벤치마킹 할 자료가 많아 고정관념이 있는 채로 진행하였음</a:t>
            </a:r>
            <a:endParaRPr lang="en-US" altLang="ko-KR" dirty="0"/>
          </a:p>
          <a:p>
            <a:pPr lvl="1"/>
            <a:r>
              <a:rPr lang="ko-KR" altLang="en-US" dirty="0"/>
              <a:t>현재 진행중인 </a:t>
            </a:r>
            <a:r>
              <a:rPr lang="en-US" altLang="ko-KR" dirty="0"/>
              <a:t>Kaggle competition</a:t>
            </a:r>
            <a:r>
              <a:rPr lang="ko-KR" altLang="en-US" dirty="0"/>
              <a:t>을 진행한다면 벤치마킹 할 자료가 별로 없어 그동안 공부했던 내용을 좀 더 유연하게 사용해 볼 수 있을 것으로 예상됨</a:t>
            </a:r>
            <a:endParaRPr lang="en-US" altLang="ko-KR" dirty="0"/>
          </a:p>
          <a:p>
            <a:r>
              <a:rPr lang="ko-KR" altLang="en-US" dirty="0"/>
              <a:t>해보고 싶은 과제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https://www.kaggle.com/c/hashcode-photo-slideshow</a:t>
            </a:r>
            <a:endParaRPr lang="en-US" altLang="ko-KR" dirty="0"/>
          </a:p>
          <a:p>
            <a:pPr lvl="2"/>
            <a:r>
              <a:rPr lang="ko-KR" altLang="en-US" dirty="0"/>
              <a:t>주어진 이미지를 이용하여 흥미로운 슬라이드 쇼를 만들어라！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https://www.kaggle.com/c/m5-forecasting-accuracy</a:t>
            </a:r>
            <a:endParaRPr lang="en-US" altLang="ko-KR" dirty="0"/>
          </a:p>
          <a:p>
            <a:pPr lvl="2"/>
            <a:r>
              <a:rPr lang="ko-KR" altLang="en-US" dirty="0"/>
              <a:t>월마트의 판매량 예측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위의 두 </a:t>
            </a:r>
            <a:r>
              <a:rPr lang="en-US" altLang="ko-KR" dirty="0"/>
              <a:t>Competition</a:t>
            </a:r>
            <a:r>
              <a:rPr lang="ko-KR" altLang="en-US" dirty="0"/>
              <a:t>은 </a:t>
            </a:r>
            <a:r>
              <a:rPr lang="en-US" altLang="ko-KR" dirty="0"/>
              <a:t>Deadline</a:t>
            </a:r>
            <a:r>
              <a:rPr lang="ko-KR" altLang="en-US" dirty="0"/>
              <a:t>이 한달 이상 남음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44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50E2C-0825-4369-BE9E-A37ED4E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2591F-1B69-47AF-8961-CA0216C8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모각공도 나쁘지 않아요</a:t>
            </a:r>
          </a:p>
        </p:txBody>
      </p:sp>
    </p:spTree>
    <p:extLst>
      <p:ext uri="{BB962C8B-B14F-4D97-AF65-F5344CB8AC3E}">
        <p14:creationId xmlns:p14="http://schemas.microsoft.com/office/powerpoint/2010/main" val="377519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286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Study – “앞으로 이런걸 하면 좋을 것 같아요”</vt:lpstr>
      <vt:lpstr>Index</vt:lpstr>
      <vt:lpstr>Docker</vt:lpstr>
      <vt:lpstr>Server</vt:lpstr>
      <vt:lpstr>Android</vt:lpstr>
      <vt:lpstr>Competition</vt:lpstr>
      <vt:lpstr>Appendix.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앞으로 원하는 Topic</dc:title>
  <dc:creator>한 상유</dc:creator>
  <cp:lastModifiedBy>한 상유</cp:lastModifiedBy>
  <cp:revision>10</cp:revision>
  <dcterms:created xsi:type="dcterms:W3CDTF">2020-06-12T07:52:40Z</dcterms:created>
  <dcterms:modified xsi:type="dcterms:W3CDTF">2020-06-12T09:36:10Z</dcterms:modified>
</cp:coreProperties>
</file>