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792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2AFB6-05F2-D4C6-3553-EB27BB99C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883022-F511-E456-1B49-EA7C32275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835D33-2889-518F-DF86-7074957A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4A70-EE6A-423F-B74E-A12F82246FC1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106E3F-FCA2-1B23-E89F-4FFD606A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2405DB-81DB-E961-EDE2-B96DACD0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5180-202D-48EE-85C5-FF30EE11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03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BE34E-CB01-8CE6-799F-A27429E7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0783DF-6187-3AB9-D5EF-FA17656E7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22794D-405A-0954-B08A-E56A7046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4A70-EE6A-423F-B74E-A12F82246FC1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AAB252-8A3F-7A80-E070-80BF9095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048A0F-D941-3D0F-3DDD-E47BFD641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5180-202D-48EE-85C5-FF30EE11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79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C425A9-4052-3F50-7BA9-9747F6536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91F58-F673-D5CC-04D7-163D2549C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1A8F9-6301-16E5-EE97-4AD1C4409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4A70-EE6A-423F-B74E-A12F82246FC1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1178D4-1588-13BA-F420-C404E461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D47E71-3EC9-8C84-56F6-4F956A477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5180-202D-48EE-85C5-FF30EE11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16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F504E-8A7E-7F7F-18AE-623E7BC2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B2F578-1EEF-0B6C-66C8-DCF916C70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556E3-A5C3-6A9E-CD3A-B186AD5DA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4A70-EE6A-423F-B74E-A12F82246FC1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1F6F85-652C-D77E-D3B2-A25A8B3C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8C96A1-2A5E-393E-D385-44BF658F7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5180-202D-48EE-85C5-FF30EE11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99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DA551-D5E1-6A9E-6040-8DD1C240E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DF3B4B-4589-265A-8F8D-13C751B11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915B13-C54B-D298-74C6-ADC05FC1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4A70-EE6A-423F-B74E-A12F82246FC1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5F0919-9522-3DA4-30EE-F7FAC5370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865010-3D0C-6CFA-61AC-7DB0A1FF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5180-202D-48EE-85C5-FF30EE11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73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18232-FB76-13B0-80D1-A95AEE88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56C0CD-145A-AE5E-9FD9-F76F4F1A1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4C460D-FE92-2076-9234-91DB78E8D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B26797-6E44-B069-5500-BFE1FA5AF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4A70-EE6A-423F-B74E-A12F82246FC1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8C0529-09D3-8B78-E87A-E91D583A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3792AB-D46D-0E9B-60AD-788A91D0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5180-202D-48EE-85C5-FF30EE11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41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BCE37-21C0-B0EA-7EB3-CDB0C190E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51B6EC-8C5C-0CCA-D330-F5A3B7097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EE4410-ECC5-6EC9-1B7D-F12BCFDFF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4A97A8-A203-46AE-9ED3-1CD9EBA61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F69121-C2FA-F97D-785B-FFE8A245A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FA98CD-E1B3-A869-49A8-FF2BEB8F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4A70-EE6A-423F-B74E-A12F82246FC1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273A8A-4B83-977D-32A9-7965CEA9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B4F669-BF53-3646-31AF-4A4F1731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5180-202D-48EE-85C5-FF30EE11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85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62FCB-9CBF-E3EA-9F10-7FB2382F5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BDCAA7-1E25-C8DB-5E93-99385DDC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4A70-EE6A-423F-B74E-A12F82246FC1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815359-668F-0239-981C-650E69412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4A62CA-3A2D-601C-0CA1-D44E50F3D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5180-202D-48EE-85C5-FF30EE11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41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27341B-2E30-6A7F-3ADB-C6DAF548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4A70-EE6A-423F-B74E-A12F82246FC1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E86C5E-F38C-A32E-D3A2-A85AFF22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BAFB41-1F13-8FC0-9FBD-21434024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5180-202D-48EE-85C5-FF30EE11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59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29CEB-6284-5CCE-F585-C2D54CBA3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27919D-A2F5-99AD-176C-3438DB123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41AD4A-9CBB-36A6-09BE-E102D6C36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60370E-F31F-792E-5518-09365BA9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4A70-EE6A-423F-B74E-A12F82246FC1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35294F-3196-543D-EC77-DAA24A2E7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96115B-DACB-2462-AC63-3E425FD3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5180-202D-48EE-85C5-FF30EE11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64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37870-2971-E224-B18F-ACFEC3852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4AD29B-3D38-30C3-8D93-E2BC715FC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C5BBE7-C6B0-6FA1-130C-CCDB21565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AAA470-36EE-D25E-E2DC-6CE77AFD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4A70-EE6A-423F-B74E-A12F82246FC1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B344B6-E28B-E8F9-A294-49D4C078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37E7E5-F81F-B09C-5F6D-E40CAB47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5180-202D-48EE-85C5-FF30EE11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9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567BF0-336D-C2EF-8B7C-FA7E1B505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026CB-3C01-4B6B-3DEE-EF919ECED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677197-B8AB-9FD4-98D3-38419D23F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04A70-EE6A-423F-B74E-A12F82246FC1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073D03-C136-31FF-29CC-42898A7D9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D1BEA5-C53C-6C81-1FB6-8A82640D1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5180-202D-48EE-85C5-FF30EE115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68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76A57D59-E589-7C7E-6ECA-31A16F4530ED}"/>
              </a:ext>
            </a:extLst>
          </p:cNvPr>
          <p:cNvGrpSpPr/>
          <p:nvPr/>
        </p:nvGrpSpPr>
        <p:grpSpPr>
          <a:xfrm>
            <a:off x="3669695" y="605017"/>
            <a:ext cx="4852611" cy="5604996"/>
            <a:chOff x="3669695" y="605017"/>
            <a:chExt cx="4852611" cy="560499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F28301B-F40D-455E-DD33-32394F0B2EEE}"/>
                </a:ext>
              </a:extLst>
            </p:cNvPr>
            <p:cNvSpPr txBox="1"/>
            <p:nvPr/>
          </p:nvSpPr>
          <p:spPr>
            <a:xfrm>
              <a:off x="3669695" y="605017"/>
              <a:ext cx="48526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0070C0"/>
                  </a:solidFill>
                  <a:latin typeface="华文琥珀" panose="02010800040101010101" pitchFamily="2" charset="-122"/>
                  <a:ea typeface="华文琥珀" panose="02010800040101010101" pitchFamily="2" charset="-122"/>
                </a:rPr>
                <a:t>贴心小猫提醒你注意安全哟！</a:t>
              </a: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DB7E49D-4C05-7A1C-CF42-DAABEE619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4750" y="1447513"/>
              <a:ext cx="4762500" cy="4762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3930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华文琥珀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守旭 韩</dc:creator>
  <cp:lastModifiedBy>守旭 韩</cp:lastModifiedBy>
  <cp:revision>1</cp:revision>
  <dcterms:created xsi:type="dcterms:W3CDTF">2025-02-27T14:06:05Z</dcterms:created>
  <dcterms:modified xsi:type="dcterms:W3CDTF">2025-02-27T15:15:35Z</dcterms:modified>
</cp:coreProperties>
</file>