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8702-6F61-49C6-8D02-189E58820410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B13D1-4972-4784-9D3A-657B125BF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EE775-DE66-4FF6-89D5-1E189BB64F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646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775-DE66-4FF6-89D5-1E189BB64F28}" type="slidenum">
              <a:rPr lang="zh-CN" altLang="en-US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7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775-DE66-4FF6-89D5-1E189BB64F28}" type="slidenum">
              <a:rPr lang="zh-CN" altLang="en-US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91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775-DE66-4FF6-89D5-1E189BB64F28}" type="slidenum">
              <a:rPr lang="zh-CN" altLang="en-US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4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EE775-DE66-4FF6-89D5-1E189BB64F2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63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775-DE66-4FF6-89D5-1E189BB64F28}" type="slidenum">
              <a:rPr lang="zh-CN" altLang="en-US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3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EE775-DE66-4FF6-89D5-1E189BB64F2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45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EE775-DE66-4FF6-89D5-1E189BB64F2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E775-DE66-4FF6-89D5-1E189BB64F28}" type="slidenum">
              <a:rPr lang="zh-CN" altLang="en-US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53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8EE775-DE66-4FF6-89D5-1E189BB64F2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17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C8387-170E-4E2A-BDE8-31F7B7DB6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749110-EE70-4C3E-B196-BC087437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FBF4C-0286-4006-9E94-D8001DA5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3AF63-E75B-4A4B-9842-5EB3832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78B09-B219-438C-9D5A-452B676F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5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69E15-9C09-451B-B8CC-9AB61785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975879-C0CA-496B-AF3E-927DCAEF8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66A76-9A91-435C-8866-46945887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DA34A-871C-44F0-839E-3817F222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96BB-B692-4A37-A17C-182127FC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2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E9E777-86D1-4C8C-A1B3-5CE5DE4DD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451CD-4C9F-4B39-B90F-16F82CB8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8FF5-54C6-460F-AAB5-B164E39E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250A-E9C2-469C-8051-6018A603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0E5F4-57AC-42A8-8BAA-95E7960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63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2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89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58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48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32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C1BA7-1C93-431D-8C8B-EC93B201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EEC86-FAA4-43B1-9D1E-62A4B0B1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CDF37-BFE1-4665-B904-B278C865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A98DA-CD7C-4C22-8BA7-AD29C1CB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ECCF6-EA0B-404D-A1A4-A372D861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39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640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77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83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55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52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67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59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21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41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2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CC83B-BB6A-46D7-9126-3E9D8296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865C4-B3E1-4BDC-9599-A5739980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9094E-32DB-4FF9-8E55-C1DEFA64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CFD12-8059-4E03-88AD-29F0D8A6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E37FE-64B7-4EA5-B9F0-B897CF7E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54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28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93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198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8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95DB5-0C06-406E-A873-CCA684D7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FAEB14-48D6-4F0E-AFA0-C49212999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81FEC-76C3-41A4-8C92-7D32BC90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1751BF-2A24-4005-B589-74879BA5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FB11C-E7CA-47F9-B5B3-909B0E83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4A539E-E8E9-4E80-8E67-08C88D4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5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FEF62-8D39-4D01-A6D2-F40C217A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581D3-5473-428C-BBA5-93AF9ABE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DB02BE-6759-4A02-B9F5-E02D07453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9D9-F2F7-414E-986E-732EE3EDC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3E160-72CD-4C58-A84B-453E7A578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03C177-BF90-41EA-8390-3DE306F3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57D1A-6B6D-4E44-8FA8-B747048F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97749F-BF51-400F-926A-F4BBFECE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02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E0B11-D803-4F32-B09D-91471128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7CE99-9291-40C8-99C0-27E365A1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5AE78D-6119-42D7-80CD-07FD9DAF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CEAC8-3C11-4EA8-AA32-8BF8CC64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4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A1D2F9-D70D-4B4C-AC4E-ADE86240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C17B86-4EBD-4FFA-BBEA-F6A4E6F3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B968E-2F3F-430A-9B09-5ED43230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8B63E-D5B3-4176-8B36-EDF5D11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1A8B4-D98A-4072-9590-4B378D1B8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B1507-E82C-4B6B-84D5-B971451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F5440-5175-464E-9471-F9347A07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1291B-364B-4354-914E-A76571D7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9547B-59AF-4DF0-A871-C652725F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20E7-0F52-4582-B336-75579A8E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A9E632-78EA-404A-8A32-1A4BB7A79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629B57-5B42-4DF1-B95A-B439C4D9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C8BFA-BE10-47F3-BA2B-5CA6C840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B2855-00A8-472C-8D5C-6D374E6E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75170-9E8D-42FC-8E8B-32ED168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14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151752-B9CF-47DB-AEB3-025E7463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D7B5F-1A2C-4D94-868D-12EE475F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88A45-440E-424B-812C-2C955EC54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B67C-8619-4514-8775-E03A52643B85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4A957-306B-49C0-9C10-6202DCB01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8B08A-B099-4055-9F85-2841578A0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D792-BEA9-418C-BDC9-B12DCFF57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8F05-217C-4179-9297-2B4B7EE6B20E}" type="datetimeFigureOut">
              <a:rPr lang="zh-CN" altLang="en-US" smtClean="0"/>
              <a:t>2021/7/16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C70E-6BC2-4C37-9999-CCA0A7D5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1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EC0E-2A9F-4AB8-87A9-0785BE166EC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2021/7/16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50A7-9FB6-45F7-96D6-6B24BFACAA2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5262118"/>
            <a:ext cx="12263688" cy="1939733"/>
            <a:chOff x="0" y="5195703"/>
            <a:chExt cx="12263688" cy="1939733"/>
          </a:xfrm>
        </p:grpSpPr>
        <p:sp>
          <p:nvSpPr>
            <p:cNvPr id="19" name="任意多边形 1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464946" y="1997412"/>
            <a:ext cx="78309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济病通在线问诊系统</a:t>
            </a:r>
          </a:p>
        </p:txBody>
      </p:sp>
      <p:grpSp>
        <p:nvGrpSpPr>
          <p:cNvPr id="29" name="组合 28"/>
          <p:cNvGrpSpPr/>
          <p:nvPr/>
        </p:nvGrpSpPr>
        <p:grpSpPr>
          <a:xfrm rot="10800000">
            <a:off x="-71688" y="-278821"/>
            <a:ext cx="12263688" cy="1939733"/>
            <a:chOff x="0" y="5195703"/>
            <a:chExt cx="12263688" cy="1939733"/>
          </a:xfrm>
        </p:grpSpPr>
        <p:sp>
          <p:nvSpPr>
            <p:cNvPr id="30" name="任意多边形 29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流程图: 终止 33"/>
          <p:cNvSpPr/>
          <p:nvPr/>
        </p:nvSpPr>
        <p:spPr>
          <a:xfrm>
            <a:off x="4633357" y="3483487"/>
            <a:ext cx="2586990" cy="558895"/>
          </a:xfrm>
          <a:prstGeom prst="flowChartTerminator">
            <a:avLst/>
          </a:prstGeom>
          <a:solidFill>
            <a:srgbClr val="8C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汇报人：王瀚林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流程图: 终止 15">
            <a:extLst>
              <a:ext uri="{FF2B5EF4-FFF2-40B4-BE49-F238E27FC236}">
                <a16:creationId xmlns:a16="http://schemas.microsoft.com/office/drawing/2014/main" id="{7646DDB1-1405-4CE8-B2BE-E90B757704B5}"/>
              </a:ext>
            </a:extLst>
          </p:cNvPr>
          <p:cNvSpPr/>
          <p:nvPr/>
        </p:nvSpPr>
        <p:spPr>
          <a:xfrm>
            <a:off x="2995982" y="4296742"/>
            <a:ext cx="6056578" cy="1045255"/>
          </a:xfrm>
          <a:prstGeom prst="flowChartTerminator">
            <a:avLst/>
          </a:prstGeom>
          <a:solidFill>
            <a:srgbClr val="8CA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组员：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邓若涛 时守格 赵翀 狄载源 赵敏 李文妍 杨希文 刘兴 李振宇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F65117B-62A1-498F-8D84-1358AF819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77" y="1725415"/>
            <a:ext cx="1741405" cy="17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5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1115" y="189403"/>
            <a:ext cx="11530417" cy="615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5262118"/>
            <a:ext cx="12263688" cy="1939733"/>
            <a:chOff x="0" y="5195703"/>
            <a:chExt cx="12263688" cy="1939733"/>
          </a:xfrm>
        </p:grpSpPr>
        <p:sp>
          <p:nvSpPr>
            <p:cNvPr id="19" name="任意多边形 1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0800000">
            <a:off x="-71688" y="-278821"/>
            <a:ext cx="12263688" cy="1939733"/>
            <a:chOff x="0" y="5195703"/>
            <a:chExt cx="12263688" cy="1939733"/>
          </a:xfrm>
        </p:grpSpPr>
        <p:sp>
          <p:nvSpPr>
            <p:cNvPr id="30" name="任意多边形 29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E7C3CE29-4975-4BB2-B2D2-C7BDF30F29AD}"/>
              </a:ext>
            </a:extLst>
          </p:cNvPr>
          <p:cNvSpPr/>
          <p:nvPr/>
        </p:nvSpPr>
        <p:spPr>
          <a:xfrm>
            <a:off x="2020696" y="1771030"/>
            <a:ext cx="3536951" cy="3536951"/>
          </a:xfrm>
          <a:prstGeom prst="ellipse">
            <a:avLst/>
          </a:prstGeom>
          <a:solidFill>
            <a:srgbClr val="8CAFC5"/>
          </a:solidFill>
          <a:ln w="1492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BD8556-6065-4657-87A7-40241AEC1486}"/>
              </a:ext>
            </a:extLst>
          </p:cNvPr>
          <p:cNvSpPr/>
          <p:nvPr/>
        </p:nvSpPr>
        <p:spPr>
          <a:xfrm>
            <a:off x="2919381" y="2608481"/>
            <a:ext cx="173957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zh-CN" sz="1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04</a:t>
            </a:r>
            <a:endParaRPr lang="zh-CN" altLang="en-US" sz="115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6EAE9F-F373-43F4-8875-F1BF30636F11}"/>
              </a:ext>
            </a:extLst>
          </p:cNvPr>
          <p:cNvSpPr/>
          <p:nvPr/>
        </p:nvSpPr>
        <p:spPr>
          <a:xfrm>
            <a:off x="5996026" y="2953683"/>
            <a:ext cx="42045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6000" b="1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系统展示</a:t>
            </a:r>
          </a:p>
        </p:txBody>
      </p:sp>
    </p:spTree>
    <p:extLst>
      <p:ext uri="{BB962C8B-B14F-4D97-AF65-F5344CB8AC3E}">
        <p14:creationId xmlns:p14="http://schemas.microsoft.com/office/powerpoint/2010/main" val="321412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0503" y="352868"/>
            <a:ext cx="11530417" cy="615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5262118"/>
            <a:ext cx="12263688" cy="1939733"/>
            <a:chOff x="0" y="5195703"/>
            <a:chExt cx="12263688" cy="1939733"/>
          </a:xfrm>
        </p:grpSpPr>
        <p:sp>
          <p:nvSpPr>
            <p:cNvPr id="19" name="任意多边形 1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0800000">
            <a:off x="-71688" y="-278821"/>
            <a:ext cx="12263688" cy="1939733"/>
            <a:chOff x="0" y="5195703"/>
            <a:chExt cx="12263688" cy="1939733"/>
          </a:xfrm>
        </p:grpSpPr>
        <p:sp>
          <p:nvSpPr>
            <p:cNvPr id="30" name="任意多边形 29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23DE3ACA-CF41-4FCF-9D37-DEFEBECCEA44}"/>
              </a:ext>
            </a:extLst>
          </p:cNvPr>
          <p:cNvSpPr/>
          <p:nvPr/>
        </p:nvSpPr>
        <p:spPr>
          <a:xfrm>
            <a:off x="4985755" y="1472870"/>
            <a:ext cx="20313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>
              <a:defRPr/>
            </a:pPr>
            <a:r>
              <a:rPr lang="zh-CN" altLang="en-US" sz="6600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站酷小薇LOGO体" panose="02010600010101010101" pitchFamily="50" charset="-122"/>
                <a:ea typeface="站酷小薇LOGO体" panose="02010600010101010101" pitchFamily="50" charset="-122"/>
                <a:cs typeface="MV Boli" panose="02000500030200090000" pitchFamily="2" charset="0"/>
              </a:rPr>
              <a:t>目录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6C8C5A-6947-4664-B14C-57731D1636DB}"/>
              </a:ext>
            </a:extLst>
          </p:cNvPr>
          <p:cNvSpPr/>
          <p:nvPr/>
        </p:nvSpPr>
        <p:spPr>
          <a:xfrm>
            <a:off x="5080334" y="2450880"/>
            <a:ext cx="1842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CONTENTS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1F435BF-8ED3-4200-A7DB-D5C73E852316}"/>
              </a:ext>
            </a:extLst>
          </p:cNvPr>
          <p:cNvGrpSpPr/>
          <p:nvPr/>
        </p:nvGrpSpPr>
        <p:grpSpPr>
          <a:xfrm>
            <a:off x="1990087" y="3115510"/>
            <a:ext cx="2161841" cy="699762"/>
            <a:chOff x="1782264" y="2055951"/>
            <a:chExt cx="2161841" cy="69976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435485-A307-4F29-84DA-08C50BDE0401}"/>
                </a:ext>
              </a:extLst>
            </p:cNvPr>
            <p:cNvGrpSpPr/>
            <p:nvPr/>
          </p:nvGrpSpPr>
          <p:grpSpPr>
            <a:xfrm>
              <a:off x="1782264" y="2055951"/>
              <a:ext cx="695528" cy="699762"/>
              <a:chOff x="4562272" y="3871375"/>
              <a:chExt cx="695528" cy="699762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BDB50706-B6E9-4D47-8C76-C2AF4DCC9216}"/>
                  </a:ext>
                </a:extLst>
              </p:cNvPr>
              <p:cNvGrpSpPr/>
              <p:nvPr/>
            </p:nvGrpSpPr>
            <p:grpSpPr>
              <a:xfrm>
                <a:off x="4562272" y="3871375"/>
                <a:ext cx="695528" cy="699762"/>
                <a:chOff x="4562272" y="3762857"/>
                <a:chExt cx="3151942" cy="752428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DABFFCC-88D0-4B7F-B02F-15DDDF0726A9}"/>
                    </a:ext>
                  </a:extLst>
                </p:cNvPr>
                <p:cNvSpPr/>
                <p:nvPr/>
              </p:nvSpPr>
              <p:spPr>
                <a:xfrm>
                  <a:off x="4646758" y="3855107"/>
                  <a:ext cx="3067456" cy="660178"/>
                </a:xfrm>
                <a:prstGeom prst="rect">
                  <a:avLst/>
                </a:prstGeom>
                <a:solidFill>
                  <a:sysClr val="window" lastClr="FFFFFF"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B70F632-FA9C-4501-9E4C-1385B798E08B}"/>
                    </a:ext>
                  </a:extLst>
                </p:cNvPr>
                <p:cNvSpPr/>
                <p:nvPr/>
              </p:nvSpPr>
              <p:spPr>
                <a:xfrm>
                  <a:off x="4562272" y="3762857"/>
                  <a:ext cx="3067456" cy="660178"/>
                </a:xfrm>
                <a:prstGeom prst="rect">
                  <a:avLst/>
                </a:prstGeom>
                <a:solidFill>
                  <a:srgbClr val="8CAFC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D7A79E-7AE8-4967-83D8-E28C63AEBDB7}"/>
                  </a:ext>
                </a:extLst>
              </p:cNvPr>
              <p:cNvSpPr/>
              <p:nvPr/>
            </p:nvSpPr>
            <p:spPr>
              <a:xfrm>
                <a:off x="4612814" y="3945864"/>
                <a:ext cx="57580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01</a:t>
                </a:r>
                <a:endParaRPr kumimoji="0" lang="zh-CN" altLang="en-US" sz="2400" b="1" i="0" u="none" strike="noStrike" kern="0" cap="none" spc="0" normalizeH="0" baseline="0" noProof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4EF63A2-4887-4815-8192-C1419319AE8F}"/>
                </a:ext>
              </a:extLst>
            </p:cNvPr>
            <p:cNvSpPr txBox="1"/>
            <p:nvPr/>
          </p:nvSpPr>
          <p:spPr>
            <a:xfrm>
              <a:off x="2528333" y="217147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400" b="1" kern="0" dirty="0">
                  <a:solidFill>
                    <a:srgbClr val="7F7E7F"/>
                  </a:solidFill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项目简介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271B67D-2B47-4541-8469-370D9DF2361B}"/>
              </a:ext>
            </a:extLst>
          </p:cNvPr>
          <p:cNvGrpSpPr/>
          <p:nvPr/>
        </p:nvGrpSpPr>
        <p:grpSpPr>
          <a:xfrm>
            <a:off x="2040629" y="4344310"/>
            <a:ext cx="2177834" cy="699762"/>
            <a:chOff x="1782264" y="2055951"/>
            <a:chExt cx="2177834" cy="69976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9301ED0-2DDC-4F9A-820A-1F4305D6E0D9}"/>
                </a:ext>
              </a:extLst>
            </p:cNvPr>
            <p:cNvGrpSpPr/>
            <p:nvPr/>
          </p:nvGrpSpPr>
          <p:grpSpPr>
            <a:xfrm>
              <a:off x="1782264" y="2055951"/>
              <a:ext cx="695528" cy="699762"/>
              <a:chOff x="4562272" y="3871375"/>
              <a:chExt cx="695528" cy="699762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601A73B-7C70-4DF8-BB34-7E2D3E2108F0}"/>
                  </a:ext>
                </a:extLst>
              </p:cNvPr>
              <p:cNvGrpSpPr/>
              <p:nvPr/>
            </p:nvGrpSpPr>
            <p:grpSpPr>
              <a:xfrm>
                <a:off x="4562272" y="3871375"/>
                <a:ext cx="695528" cy="699762"/>
                <a:chOff x="4562272" y="3762857"/>
                <a:chExt cx="3151942" cy="752428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5293613-E6E3-41F6-8746-B3E10EBD0EA4}"/>
                    </a:ext>
                  </a:extLst>
                </p:cNvPr>
                <p:cNvSpPr/>
                <p:nvPr/>
              </p:nvSpPr>
              <p:spPr>
                <a:xfrm>
                  <a:off x="4646758" y="3855107"/>
                  <a:ext cx="3067456" cy="660178"/>
                </a:xfrm>
                <a:prstGeom prst="rect">
                  <a:avLst/>
                </a:prstGeom>
                <a:solidFill>
                  <a:sysClr val="window" lastClr="FFFFFF"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2F29ECF5-DB80-45A2-9987-05B9E3BE73B6}"/>
                    </a:ext>
                  </a:extLst>
                </p:cNvPr>
                <p:cNvSpPr/>
                <p:nvPr/>
              </p:nvSpPr>
              <p:spPr>
                <a:xfrm>
                  <a:off x="4562272" y="3762857"/>
                  <a:ext cx="3067456" cy="660178"/>
                </a:xfrm>
                <a:prstGeom prst="rect">
                  <a:avLst/>
                </a:prstGeom>
                <a:solidFill>
                  <a:srgbClr val="8CAFC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12790A-A520-42AB-886A-4B3D48EB2242}"/>
                  </a:ext>
                </a:extLst>
              </p:cNvPr>
              <p:cNvSpPr/>
              <p:nvPr/>
            </p:nvSpPr>
            <p:spPr>
              <a:xfrm>
                <a:off x="4612813" y="3945864"/>
                <a:ext cx="57580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03</a:t>
                </a:r>
                <a:endParaRPr kumimoji="0" lang="zh-CN" altLang="en-US" sz="2400" b="1" i="0" u="none" strike="noStrike" kern="0" cap="none" spc="0" normalizeH="0" baseline="0" noProof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559F290-5086-4BAA-9CFD-30565A5E9021}"/>
                </a:ext>
              </a:extLst>
            </p:cNvPr>
            <p:cNvSpPr txBox="1"/>
            <p:nvPr/>
          </p:nvSpPr>
          <p:spPr>
            <a:xfrm>
              <a:off x="2544326" y="21304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400" b="1" kern="0" dirty="0">
                  <a:solidFill>
                    <a:srgbClr val="7F7E7F"/>
                  </a:solidFill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总体设计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77ACACB-C8DC-44DB-ABBD-BBC515F6179B}"/>
              </a:ext>
            </a:extLst>
          </p:cNvPr>
          <p:cNvGrpSpPr/>
          <p:nvPr/>
        </p:nvGrpSpPr>
        <p:grpSpPr>
          <a:xfrm>
            <a:off x="7017086" y="3156080"/>
            <a:ext cx="2528980" cy="699762"/>
            <a:chOff x="1782264" y="2055951"/>
            <a:chExt cx="2528980" cy="699762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D008F9A-25C7-4B28-9C2F-AF70F99C2632}"/>
                </a:ext>
              </a:extLst>
            </p:cNvPr>
            <p:cNvGrpSpPr/>
            <p:nvPr/>
          </p:nvGrpSpPr>
          <p:grpSpPr>
            <a:xfrm>
              <a:off x="1782264" y="2055951"/>
              <a:ext cx="695528" cy="699762"/>
              <a:chOff x="4562272" y="3871375"/>
              <a:chExt cx="695528" cy="699762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87AC8E8-1FD3-48E1-9A0F-4F6C88E4B3A7}"/>
                  </a:ext>
                </a:extLst>
              </p:cNvPr>
              <p:cNvGrpSpPr/>
              <p:nvPr/>
            </p:nvGrpSpPr>
            <p:grpSpPr>
              <a:xfrm>
                <a:off x="4562272" y="3871375"/>
                <a:ext cx="695528" cy="699762"/>
                <a:chOff x="4562272" y="3762857"/>
                <a:chExt cx="3151942" cy="752428"/>
              </a:xfrm>
            </p:grpSpPr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DFBA244-F614-4D61-9053-31BE3B8F029E}"/>
                    </a:ext>
                  </a:extLst>
                </p:cNvPr>
                <p:cNvSpPr/>
                <p:nvPr/>
              </p:nvSpPr>
              <p:spPr>
                <a:xfrm>
                  <a:off x="4646758" y="3855107"/>
                  <a:ext cx="3067456" cy="660178"/>
                </a:xfrm>
                <a:prstGeom prst="rect">
                  <a:avLst/>
                </a:prstGeom>
                <a:solidFill>
                  <a:sysClr val="window" lastClr="FFFFFF"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333CE28-1804-4EE8-85F5-BA2B4321DFF0}"/>
                    </a:ext>
                  </a:extLst>
                </p:cNvPr>
                <p:cNvSpPr/>
                <p:nvPr/>
              </p:nvSpPr>
              <p:spPr>
                <a:xfrm>
                  <a:off x="4562272" y="3762857"/>
                  <a:ext cx="3067456" cy="660178"/>
                </a:xfrm>
                <a:prstGeom prst="rect">
                  <a:avLst/>
                </a:prstGeom>
                <a:solidFill>
                  <a:srgbClr val="8CAFC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A951562-4D01-4C27-B000-67CAC1693813}"/>
                  </a:ext>
                </a:extLst>
              </p:cNvPr>
              <p:cNvSpPr/>
              <p:nvPr/>
            </p:nvSpPr>
            <p:spPr>
              <a:xfrm>
                <a:off x="4612813" y="3945864"/>
                <a:ext cx="57580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02</a:t>
                </a:r>
                <a:endParaRPr kumimoji="0" lang="zh-CN" altLang="en-US" sz="2400" b="1" i="0" u="none" strike="noStrike" kern="0" cap="none" spc="0" normalizeH="0" baseline="0" noProof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55F208C-8F64-41AC-BCA8-A45DF634E6AF}"/>
                </a:ext>
              </a:extLst>
            </p:cNvPr>
            <p:cNvSpPr txBox="1"/>
            <p:nvPr/>
          </p:nvSpPr>
          <p:spPr>
            <a:xfrm>
              <a:off x="2587695" y="21227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400" b="1" kern="0" dirty="0">
                  <a:solidFill>
                    <a:srgbClr val="7F7E7F"/>
                  </a:solidFill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功能点介绍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95CAF0F-A16D-4AB9-AD08-C052EAB6BD3B}"/>
              </a:ext>
            </a:extLst>
          </p:cNvPr>
          <p:cNvGrpSpPr/>
          <p:nvPr/>
        </p:nvGrpSpPr>
        <p:grpSpPr>
          <a:xfrm>
            <a:off x="7017086" y="4344104"/>
            <a:ext cx="2293410" cy="689706"/>
            <a:chOff x="1782264" y="2066008"/>
            <a:chExt cx="2293410" cy="689706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1E195AD2-99FA-4A74-AABA-77E7EB81FDCC}"/>
                </a:ext>
              </a:extLst>
            </p:cNvPr>
            <p:cNvGrpSpPr/>
            <p:nvPr/>
          </p:nvGrpSpPr>
          <p:grpSpPr>
            <a:xfrm>
              <a:off x="1782264" y="2066008"/>
              <a:ext cx="695528" cy="689706"/>
              <a:chOff x="4562272" y="3881432"/>
              <a:chExt cx="695528" cy="689706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CDFA2147-CD82-4D0F-A726-784063E8102C}"/>
                  </a:ext>
                </a:extLst>
              </p:cNvPr>
              <p:cNvGrpSpPr/>
              <p:nvPr/>
            </p:nvGrpSpPr>
            <p:grpSpPr>
              <a:xfrm>
                <a:off x="4562272" y="3881432"/>
                <a:ext cx="695528" cy="689706"/>
                <a:chOff x="4562272" y="3773670"/>
                <a:chExt cx="3151942" cy="741615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4C4E188-D324-4B5B-B7D6-006CCE5743BF}"/>
                    </a:ext>
                  </a:extLst>
                </p:cNvPr>
                <p:cNvSpPr/>
                <p:nvPr/>
              </p:nvSpPr>
              <p:spPr>
                <a:xfrm>
                  <a:off x="4646758" y="3855107"/>
                  <a:ext cx="3067456" cy="660178"/>
                </a:xfrm>
                <a:prstGeom prst="rect">
                  <a:avLst/>
                </a:prstGeom>
                <a:solidFill>
                  <a:sysClr val="window" lastClr="FFFFFF">
                    <a:alpha val="5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05D25FA0-7B01-4180-B1C5-A4FB6C4B25AD}"/>
                    </a:ext>
                  </a:extLst>
                </p:cNvPr>
                <p:cNvSpPr/>
                <p:nvPr/>
              </p:nvSpPr>
              <p:spPr>
                <a:xfrm>
                  <a:off x="4562272" y="3773670"/>
                  <a:ext cx="3067457" cy="660178"/>
                </a:xfrm>
                <a:prstGeom prst="rect">
                  <a:avLst/>
                </a:prstGeom>
                <a:solidFill>
                  <a:srgbClr val="8CAFC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C1B84AA-2E2E-49D7-BBB2-E7BC1BFA4FA4}"/>
                  </a:ext>
                </a:extLst>
              </p:cNvPr>
              <p:cNvSpPr/>
              <p:nvPr/>
            </p:nvSpPr>
            <p:spPr>
              <a:xfrm>
                <a:off x="4612813" y="3945864"/>
                <a:ext cx="575800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04</a:t>
                </a:r>
                <a:endParaRPr kumimoji="0" lang="zh-CN" altLang="en-US" sz="2400" b="1" i="0" u="none" strike="noStrike" kern="0" cap="none" spc="0" normalizeH="0" baseline="0" noProof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BDFC62A-5DE5-46D4-B205-99AF83476160}"/>
                </a:ext>
              </a:extLst>
            </p:cNvPr>
            <p:cNvSpPr txBox="1"/>
            <p:nvPr/>
          </p:nvSpPr>
          <p:spPr>
            <a:xfrm>
              <a:off x="2659902" y="214215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2400" b="1" kern="0" dirty="0">
                  <a:solidFill>
                    <a:srgbClr val="7F7E7F"/>
                  </a:solidFill>
                  <a:latin typeface="等线" panose="020F0502020204030204"/>
                  <a:ea typeface="等线" panose="02010600030101010101" pitchFamily="2" charset="-122"/>
                  <a:cs typeface="+mn-ea"/>
                  <a:sym typeface="+mn-lt"/>
                </a:rPr>
                <a:t>系统展示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691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0792" y="352869"/>
            <a:ext cx="11530417" cy="615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5262118"/>
            <a:ext cx="12263688" cy="1939733"/>
            <a:chOff x="0" y="5195703"/>
            <a:chExt cx="12263688" cy="1939733"/>
          </a:xfrm>
        </p:grpSpPr>
        <p:sp>
          <p:nvSpPr>
            <p:cNvPr id="19" name="任意多边形 1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0800000">
            <a:off x="-71688" y="-278821"/>
            <a:ext cx="12263688" cy="1939733"/>
            <a:chOff x="0" y="5195703"/>
            <a:chExt cx="12263688" cy="1939733"/>
          </a:xfrm>
        </p:grpSpPr>
        <p:sp>
          <p:nvSpPr>
            <p:cNvPr id="30" name="任意多边形 29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E7C3CE29-4975-4BB2-B2D2-C7BDF30F29AD}"/>
              </a:ext>
            </a:extLst>
          </p:cNvPr>
          <p:cNvSpPr/>
          <p:nvPr/>
        </p:nvSpPr>
        <p:spPr>
          <a:xfrm>
            <a:off x="1776856" y="1808634"/>
            <a:ext cx="3536951" cy="3536951"/>
          </a:xfrm>
          <a:prstGeom prst="ellipse">
            <a:avLst/>
          </a:prstGeom>
          <a:solidFill>
            <a:srgbClr val="8CAFC5"/>
          </a:solidFill>
          <a:ln w="1492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BD8556-6065-4657-87A7-40241AEC1486}"/>
              </a:ext>
            </a:extLst>
          </p:cNvPr>
          <p:cNvSpPr/>
          <p:nvPr/>
        </p:nvSpPr>
        <p:spPr>
          <a:xfrm>
            <a:off x="2675541" y="2696743"/>
            <a:ext cx="17395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zh-CN" sz="1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01</a:t>
            </a:r>
            <a:endParaRPr lang="zh-CN" altLang="en-US" sz="115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6EAE9F-F373-43F4-8875-F1BF30636F11}"/>
              </a:ext>
            </a:extLst>
          </p:cNvPr>
          <p:cNvSpPr/>
          <p:nvPr/>
        </p:nvSpPr>
        <p:spPr>
          <a:xfrm>
            <a:off x="6265148" y="3024008"/>
            <a:ext cx="390615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6000" b="1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38262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211625"/>
            <a:ext cx="12263688" cy="1939733"/>
            <a:chOff x="0" y="5195703"/>
            <a:chExt cx="12263688" cy="1939733"/>
          </a:xfrm>
        </p:grpSpPr>
        <p:sp>
          <p:nvSpPr>
            <p:cNvPr id="35" name="任意多边形 34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-71688" y="-317961"/>
            <a:ext cx="12263688" cy="1939733"/>
            <a:chOff x="0" y="5195703"/>
            <a:chExt cx="12263688" cy="1939733"/>
          </a:xfrm>
        </p:grpSpPr>
        <p:sp>
          <p:nvSpPr>
            <p:cNvPr id="39" name="任意多边形 3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41F2293-4A06-472B-8876-097160FA7E14}"/>
              </a:ext>
            </a:extLst>
          </p:cNvPr>
          <p:cNvSpPr/>
          <p:nvPr/>
        </p:nvSpPr>
        <p:spPr>
          <a:xfrm>
            <a:off x="155575" y="212326"/>
            <a:ext cx="11865939" cy="64567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文本框1">
            <a:extLst>
              <a:ext uri="{FF2B5EF4-FFF2-40B4-BE49-F238E27FC236}">
                <a16:creationId xmlns:a16="http://schemas.microsoft.com/office/drawing/2014/main" id="{D9D85B7F-0329-4C3D-8F9A-D69DA837EC2D}"/>
              </a:ext>
            </a:extLst>
          </p:cNvPr>
          <p:cNvSpPr txBox="1"/>
          <p:nvPr/>
        </p:nvSpPr>
        <p:spPr>
          <a:xfrm>
            <a:off x="2086996" y="24280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prstClr val="white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点击添加标题</a:t>
            </a:r>
            <a:endParaRPr lang="id-ID" b="1" dirty="0">
              <a:solidFill>
                <a:prstClr val="white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0" name="文本框2">
            <a:extLst>
              <a:ext uri="{FF2B5EF4-FFF2-40B4-BE49-F238E27FC236}">
                <a16:creationId xmlns:a16="http://schemas.microsoft.com/office/drawing/2014/main" id="{FD22E9D6-63E9-4B60-86A7-5E4ED990F927}"/>
              </a:ext>
            </a:extLst>
          </p:cNvPr>
          <p:cNvSpPr/>
          <p:nvPr/>
        </p:nvSpPr>
        <p:spPr>
          <a:xfrm>
            <a:off x="1838694" y="2797394"/>
            <a:ext cx="2066264" cy="108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950"/>
              </a:spcBef>
              <a:defRPr/>
            </a:pPr>
            <a:r>
              <a:rPr lang="zh-CN" altLang="en-US" sz="1100" dirty="0">
                <a:solidFill>
                  <a:prstClr val="white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此处添加细文本描述，建议与标题相关并符合整体语言风格，此处添加此处添加详细文本描述，建议</a:t>
            </a:r>
            <a:endParaRPr lang="en-US" altLang="en-US" sz="1100" dirty="0">
              <a:solidFill>
                <a:prstClr val="white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37362FB-8247-4F90-9E10-DC7FABC4D5CD}"/>
              </a:ext>
            </a:extLst>
          </p:cNvPr>
          <p:cNvSpPr txBox="1"/>
          <p:nvPr/>
        </p:nvSpPr>
        <p:spPr>
          <a:xfrm>
            <a:off x="4808322" y="29559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汉仪君黑-45简" panose="020B0604020202020204" pitchFamily="34" charset="-122"/>
                <a:ea typeface="汉仪君黑-45简" panose="020B0604020202020204" pitchFamily="34" charset="-122"/>
              </a:rPr>
              <a:t>项目简介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7D5146-6A45-42F7-83FD-CA78B7BC1338}"/>
              </a:ext>
            </a:extLst>
          </p:cNvPr>
          <p:cNvSpPr txBox="1"/>
          <p:nvPr/>
        </p:nvSpPr>
        <p:spPr>
          <a:xfrm>
            <a:off x="284463" y="963638"/>
            <a:ext cx="635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   医疗难题！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1 </a:t>
            </a:r>
            <a:r>
              <a:rPr lang="zh-CN" altLang="en-US" sz="3200" dirty="0"/>
              <a:t>、医疗资源分配不均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、去医院排队时间长、挂号难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、小病不想去医院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、网络信息真假难辨？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07F3FE0-1BFD-44EC-9A73-4EF93353A5F0}"/>
              </a:ext>
            </a:extLst>
          </p:cNvPr>
          <p:cNvSpPr txBox="1"/>
          <p:nvPr/>
        </p:nvSpPr>
        <p:spPr>
          <a:xfrm>
            <a:off x="7631495" y="4367144"/>
            <a:ext cx="184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济病通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6C5A25-B234-42E1-B0A3-73C41166B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07" y="2658649"/>
            <a:ext cx="1511613" cy="1548889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9BAB14-F5C5-4A77-B3C9-382C56E634EA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476514" y="1621700"/>
            <a:ext cx="0" cy="103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AE47DC3-2498-4402-A05A-8B723CD86DC6}"/>
              </a:ext>
            </a:extLst>
          </p:cNvPr>
          <p:cNvSpPr txBox="1"/>
          <p:nvPr/>
        </p:nvSpPr>
        <p:spPr>
          <a:xfrm>
            <a:off x="7832189" y="1149927"/>
            <a:ext cx="1560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在线问诊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260B340-C8C4-4380-AC21-73C49FC603EF}"/>
              </a:ext>
            </a:extLst>
          </p:cNvPr>
          <p:cNvSpPr txBox="1"/>
          <p:nvPr/>
        </p:nvSpPr>
        <p:spPr>
          <a:xfrm>
            <a:off x="6899851" y="6154307"/>
            <a:ext cx="3425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集合各地优秀医生资源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2E6AA3-57C4-4226-A94D-B213D8F49B47}"/>
              </a:ext>
            </a:extLst>
          </p:cNvPr>
          <p:cNvSpPr txBox="1"/>
          <p:nvPr/>
        </p:nvSpPr>
        <p:spPr>
          <a:xfrm>
            <a:off x="10324891" y="3294590"/>
            <a:ext cx="1845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权威疾病库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08F84A-A4D7-4F1E-B79F-AC2B0E622401}"/>
              </a:ext>
            </a:extLst>
          </p:cNvPr>
          <p:cNvSpPr txBox="1"/>
          <p:nvPr/>
        </p:nvSpPr>
        <p:spPr>
          <a:xfrm>
            <a:off x="4721886" y="3325227"/>
            <a:ext cx="2141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线上药品商城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61B36A-D3DB-4140-98E2-5F068B8C3BE8}"/>
              </a:ext>
            </a:extLst>
          </p:cNvPr>
          <p:cNvCxnSpPr>
            <a:cxnSpLocks/>
          </p:cNvCxnSpPr>
          <p:nvPr/>
        </p:nvCxnSpPr>
        <p:spPr>
          <a:xfrm flipH="1">
            <a:off x="6693369" y="3525422"/>
            <a:ext cx="938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EABCA7-F1B2-4FDE-ABAB-554BA6A9E270}"/>
              </a:ext>
            </a:extLst>
          </p:cNvPr>
          <p:cNvCxnSpPr>
            <a:cxnSpLocks/>
          </p:cNvCxnSpPr>
          <p:nvPr/>
        </p:nvCxnSpPr>
        <p:spPr>
          <a:xfrm>
            <a:off x="9415248" y="3525422"/>
            <a:ext cx="90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FA93FF-D341-438C-B747-A7DFEE5A32C2}"/>
              </a:ext>
            </a:extLst>
          </p:cNvPr>
          <p:cNvCxnSpPr>
            <a:cxnSpLocks/>
          </p:cNvCxnSpPr>
          <p:nvPr/>
        </p:nvCxnSpPr>
        <p:spPr>
          <a:xfrm>
            <a:off x="8540724" y="5244487"/>
            <a:ext cx="0" cy="90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1115" y="189403"/>
            <a:ext cx="11530417" cy="615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5262118"/>
            <a:ext cx="12263688" cy="1939733"/>
            <a:chOff x="0" y="5195703"/>
            <a:chExt cx="12263688" cy="1939733"/>
          </a:xfrm>
        </p:grpSpPr>
        <p:sp>
          <p:nvSpPr>
            <p:cNvPr id="19" name="任意多边形 1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0800000">
            <a:off x="-71688" y="-278821"/>
            <a:ext cx="12263688" cy="1939733"/>
            <a:chOff x="0" y="5195703"/>
            <a:chExt cx="12263688" cy="1939733"/>
          </a:xfrm>
        </p:grpSpPr>
        <p:sp>
          <p:nvSpPr>
            <p:cNvPr id="30" name="任意多边形 29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E7C3CE29-4975-4BB2-B2D2-C7BDF30F29AD}"/>
              </a:ext>
            </a:extLst>
          </p:cNvPr>
          <p:cNvSpPr/>
          <p:nvPr/>
        </p:nvSpPr>
        <p:spPr>
          <a:xfrm>
            <a:off x="2020696" y="1771030"/>
            <a:ext cx="3536951" cy="3536951"/>
          </a:xfrm>
          <a:prstGeom prst="ellipse">
            <a:avLst/>
          </a:prstGeom>
          <a:solidFill>
            <a:srgbClr val="8CAFC5"/>
          </a:solidFill>
          <a:ln w="1492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BD8556-6065-4657-87A7-40241AEC1486}"/>
              </a:ext>
            </a:extLst>
          </p:cNvPr>
          <p:cNvSpPr/>
          <p:nvPr/>
        </p:nvSpPr>
        <p:spPr>
          <a:xfrm>
            <a:off x="2759081" y="2608481"/>
            <a:ext cx="206018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zh-CN" sz="1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02</a:t>
            </a:r>
            <a:endParaRPr lang="zh-CN" altLang="en-US" sz="115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6EAE9F-F373-43F4-8875-F1BF30636F11}"/>
              </a:ext>
            </a:extLst>
          </p:cNvPr>
          <p:cNvSpPr/>
          <p:nvPr/>
        </p:nvSpPr>
        <p:spPr>
          <a:xfrm>
            <a:off x="6332027" y="2921168"/>
            <a:ext cx="42045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6000" b="1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功能点介绍</a:t>
            </a:r>
          </a:p>
        </p:txBody>
      </p:sp>
    </p:spTree>
    <p:extLst>
      <p:ext uri="{BB962C8B-B14F-4D97-AF65-F5344CB8AC3E}">
        <p14:creationId xmlns:p14="http://schemas.microsoft.com/office/powerpoint/2010/main" val="318918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211625"/>
            <a:ext cx="12263688" cy="1939733"/>
            <a:chOff x="0" y="5195703"/>
            <a:chExt cx="12263688" cy="1939733"/>
          </a:xfrm>
        </p:grpSpPr>
        <p:sp>
          <p:nvSpPr>
            <p:cNvPr id="35" name="任意多边形 34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-71688" y="-317961"/>
            <a:ext cx="12263688" cy="1939733"/>
            <a:chOff x="0" y="5195703"/>
            <a:chExt cx="12263688" cy="1939733"/>
          </a:xfrm>
        </p:grpSpPr>
        <p:sp>
          <p:nvSpPr>
            <p:cNvPr id="39" name="任意多边形 3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41F2293-4A06-472B-8876-097160FA7E14}"/>
              </a:ext>
            </a:extLst>
          </p:cNvPr>
          <p:cNvSpPr/>
          <p:nvPr/>
        </p:nvSpPr>
        <p:spPr>
          <a:xfrm>
            <a:off x="155575" y="212326"/>
            <a:ext cx="11865939" cy="64567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6700-F18B-495F-BF8B-93172C35A5BB}"/>
              </a:ext>
            </a:extLst>
          </p:cNvPr>
          <p:cNvSpPr/>
          <p:nvPr/>
        </p:nvSpPr>
        <p:spPr>
          <a:xfrm>
            <a:off x="1861031" y="275310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添加标题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549AA1-5F02-4B0C-BA0B-A0D57E9F2B19}"/>
              </a:ext>
            </a:extLst>
          </p:cNvPr>
          <p:cNvSpPr/>
          <p:nvPr/>
        </p:nvSpPr>
        <p:spPr>
          <a:xfrm>
            <a:off x="8941459" y="275310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添加标题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0AAD1F0-0F2F-481D-A89F-3BB2ED2B7334}"/>
              </a:ext>
            </a:extLst>
          </p:cNvPr>
          <p:cNvSpPr txBox="1"/>
          <p:nvPr/>
        </p:nvSpPr>
        <p:spPr>
          <a:xfrm>
            <a:off x="484610" y="395767"/>
            <a:ext cx="2492990" cy="714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b="1" dirty="0">
                <a:solidFill>
                  <a:srgbClr val="8CAFC5"/>
                </a:solidFill>
                <a:latin typeface="等线" panose="020F0502020204030204"/>
                <a:ea typeface="等线" panose="02010600030101010101" pitchFamily="2" charset="-122"/>
              </a:rPr>
              <a:t>功能点介绍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505D7A7-BEF2-4582-95C9-42ABFBD40235}"/>
              </a:ext>
            </a:extLst>
          </p:cNvPr>
          <p:cNvSpPr txBox="1"/>
          <p:nvPr/>
        </p:nvSpPr>
        <p:spPr>
          <a:xfrm>
            <a:off x="6959893" y="752884"/>
            <a:ext cx="4889350" cy="6789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系统共分为三个使用者：</a:t>
            </a:r>
            <a:endParaRPr lang="en-US" altLang="zh-CN" sz="2400" b="1" dirty="0"/>
          </a:p>
          <a:p>
            <a:endParaRPr lang="en-US" altLang="zh-CN" dirty="0"/>
          </a:p>
          <a:p>
            <a:r>
              <a:rPr lang="zh-CN" altLang="en-US" sz="1800" dirty="0"/>
              <a:t>患者、医生、管理员。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1" dirty="0"/>
              <a:t>系统共分为五个板块</a:t>
            </a:r>
            <a:r>
              <a:rPr lang="zh-CN" altLang="en-US" sz="1800" b="1" dirty="0"/>
              <a:t>：</a:t>
            </a:r>
            <a:endParaRPr lang="en-US" altLang="zh-CN" sz="1800" b="1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个人信息管理板块、预约板块、线上问诊板块、健康商城板块、信息检索板块。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r>
              <a:rPr lang="zh-CN" altLang="en-US" sz="2400" b="1" dirty="0"/>
              <a:t>共</a:t>
            </a:r>
            <a:r>
              <a:rPr lang="en-US" altLang="zh-CN" sz="2400" b="1" dirty="0"/>
              <a:t>29</a:t>
            </a:r>
            <a:r>
              <a:rPr lang="zh-CN" altLang="en-US" sz="2400" b="1" dirty="0"/>
              <a:t>个功能点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24</a:t>
            </a:r>
            <a:r>
              <a:rPr lang="zh-CN" altLang="en-US" sz="2400" b="1" dirty="0"/>
              <a:t>张表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65</a:t>
            </a:r>
            <a:r>
              <a:rPr lang="zh-CN" altLang="en-US" sz="2400" b="1" dirty="0"/>
              <a:t>个端口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85E05-798C-4F8F-945A-CAFD9ADEB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7" y="1565314"/>
            <a:ext cx="6360773" cy="46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5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211625"/>
            <a:ext cx="12263688" cy="1939733"/>
            <a:chOff x="0" y="5195703"/>
            <a:chExt cx="12263688" cy="1939733"/>
          </a:xfrm>
        </p:grpSpPr>
        <p:sp>
          <p:nvSpPr>
            <p:cNvPr id="35" name="任意多边形 34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-71688" y="-317961"/>
            <a:ext cx="12263688" cy="1939733"/>
            <a:chOff x="0" y="5195703"/>
            <a:chExt cx="12263688" cy="1939733"/>
          </a:xfrm>
        </p:grpSpPr>
        <p:sp>
          <p:nvSpPr>
            <p:cNvPr id="39" name="任意多边形 3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41F2293-4A06-472B-8876-097160FA7E14}"/>
              </a:ext>
            </a:extLst>
          </p:cNvPr>
          <p:cNvSpPr/>
          <p:nvPr/>
        </p:nvSpPr>
        <p:spPr>
          <a:xfrm>
            <a:off x="155575" y="212326"/>
            <a:ext cx="11865939" cy="64567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8CAFC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6700-F18B-495F-BF8B-93172C35A5BB}"/>
              </a:ext>
            </a:extLst>
          </p:cNvPr>
          <p:cNvSpPr/>
          <p:nvPr/>
        </p:nvSpPr>
        <p:spPr>
          <a:xfrm>
            <a:off x="1861031" y="275310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添加标题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549AA1-5F02-4B0C-BA0B-A0D57E9F2B19}"/>
              </a:ext>
            </a:extLst>
          </p:cNvPr>
          <p:cNvSpPr/>
          <p:nvPr/>
        </p:nvSpPr>
        <p:spPr>
          <a:xfrm>
            <a:off x="8941459" y="275310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添加标题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9CEC0D-1D28-44D1-A900-725E4A3B914B}"/>
              </a:ext>
            </a:extLst>
          </p:cNvPr>
          <p:cNvSpPr txBox="1"/>
          <p:nvPr/>
        </p:nvSpPr>
        <p:spPr>
          <a:xfrm>
            <a:off x="444804" y="517732"/>
            <a:ext cx="6748476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b="1" dirty="0">
                <a:solidFill>
                  <a:srgbClr val="8CAFC5"/>
                </a:solidFill>
                <a:latin typeface="等线" panose="020F0502020204030204"/>
                <a:ea typeface="等线" panose="02010600030101010101" pitchFamily="2" charset="-122"/>
              </a:rPr>
              <a:t>系统鲁棒性</a:t>
            </a:r>
            <a:r>
              <a:rPr lang="en-US" altLang="zh-CN" sz="3600" b="1" dirty="0">
                <a:solidFill>
                  <a:srgbClr val="8CAFC5"/>
                </a:solidFill>
                <a:latin typeface="等线" panose="020F0502020204030204"/>
                <a:ea typeface="等线" panose="02010600030101010101" pitchFamily="2" charset="-122"/>
              </a:rPr>
              <a:t>——</a:t>
            </a:r>
            <a:r>
              <a:rPr lang="zh-CN" altLang="en-US" sz="3600" b="1" dirty="0">
                <a:solidFill>
                  <a:srgbClr val="8CAFC5"/>
                </a:solidFill>
                <a:latin typeface="等线" panose="020F0502020204030204"/>
                <a:ea typeface="等线" panose="02010600030101010101" pitchFamily="2" charset="-122"/>
              </a:rPr>
              <a:t>错误格式输入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FD701-AAF1-4B68-8A7C-FC2CE898C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83" r="939"/>
          <a:stretch/>
        </p:blipFill>
        <p:spPr>
          <a:xfrm>
            <a:off x="444804" y="2913270"/>
            <a:ext cx="5723710" cy="34902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3CB9A6-ED5D-4229-9F5E-48A247D9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49" y="2336000"/>
            <a:ext cx="5247642" cy="297585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4275F4D-BBD6-4B08-A07C-42DB91572693}"/>
              </a:ext>
            </a:extLst>
          </p:cNvPr>
          <p:cNvSpPr txBox="1"/>
          <p:nvPr/>
        </p:nvSpPr>
        <p:spPr>
          <a:xfrm>
            <a:off x="805180" y="1617868"/>
            <a:ext cx="4716780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输入错误的身份证号电话号码格式以及两次输入密码不一致，都会进行提示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445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1115" y="189403"/>
            <a:ext cx="11530417" cy="61522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5262118"/>
            <a:ext cx="12263688" cy="1939733"/>
            <a:chOff x="0" y="5195703"/>
            <a:chExt cx="12263688" cy="1939733"/>
          </a:xfrm>
        </p:grpSpPr>
        <p:sp>
          <p:nvSpPr>
            <p:cNvPr id="19" name="任意多边形 1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rot="10800000">
            <a:off x="-71688" y="-278821"/>
            <a:ext cx="12263688" cy="1939733"/>
            <a:chOff x="0" y="5195703"/>
            <a:chExt cx="12263688" cy="1939733"/>
          </a:xfrm>
        </p:grpSpPr>
        <p:sp>
          <p:nvSpPr>
            <p:cNvPr id="30" name="任意多边形 29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E7C3CE29-4975-4BB2-B2D2-C7BDF30F29AD}"/>
              </a:ext>
            </a:extLst>
          </p:cNvPr>
          <p:cNvSpPr/>
          <p:nvPr/>
        </p:nvSpPr>
        <p:spPr>
          <a:xfrm>
            <a:off x="2020696" y="1771030"/>
            <a:ext cx="3536951" cy="3536951"/>
          </a:xfrm>
          <a:prstGeom prst="ellipse">
            <a:avLst/>
          </a:prstGeom>
          <a:solidFill>
            <a:srgbClr val="8CAFC5"/>
          </a:solidFill>
          <a:ln w="14922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BD8556-6065-4657-87A7-40241AEC1486}"/>
              </a:ext>
            </a:extLst>
          </p:cNvPr>
          <p:cNvSpPr/>
          <p:nvPr/>
        </p:nvSpPr>
        <p:spPr>
          <a:xfrm>
            <a:off x="2919381" y="2608481"/>
            <a:ext cx="173957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defRPr/>
            </a:pPr>
            <a:r>
              <a:rPr lang="en-US" altLang="zh-CN" sz="115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03</a:t>
            </a:r>
            <a:endParaRPr lang="zh-CN" altLang="en-US" sz="115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A6EAE9F-F373-43F4-8875-F1BF30636F11}"/>
              </a:ext>
            </a:extLst>
          </p:cNvPr>
          <p:cNvSpPr/>
          <p:nvPr/>
        </p:nvSpPr>
        <p:spPr>
          <a:xfrm>
            <a:off x="5996026" y="2953683"/>
            <a:ext cx="42045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defRPr/>
            </a:pPr>
            <a:r>
              <a:rPr lang="zh-CN" altLang="en-US" sz="6000" b="1" dirty="0">
                <a:ln w="0"/>
                <a:solidFill>
                  <a:srgbClr val="7F7E7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总体设计</a:t>
            </a:r>
          </a:p>
        </p:txBody>
      </p:sp>
    </p:spTree>
    <p:extLst>
      <p:ext uri="{BB962C8B-B14F-4D97-AF65-F5344CB8AC3E}">
        <p14:creationId xmlns:p14="http://schemas.microsoft.com/office/powerpoint/2010/main" val="34957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211625"/>
            <a:ext cx="12263688" cy="1939733"/>
            <a:chOff x="0" y="5195703"/>
            <a:chExt cx="12263688" cy="1939733"/>
          </a:xfrm>
        </p:grpSpPr>
        <p:sp>
          <p:nvSpPr>
            <p:cNvPr id="35" name="任意多边形 34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10800000">
            <a:off x="-71688" y="-317961"/>
            <a:ext cx="12263688" cy="1939733"/>
            <a:chOff x="0" y="5195703"/>
            <a:chExt cx="12263688" cy="1939733"/>
          </a:xfrm>
        </p:grpSpPr>
        <p:sp>
          <p:nvSpPr>
            <p:cNvPr id="39" name="任意多边形 38"/>
            <p:cNvSpPr/>
            <p:nvPr/>
          </p:nvSpPr>
          <p:spPr>
            <a:xfrm rot="21168611">
              <a:off x="266608" y="5413034"/>
              <a:ext cx="11997080" cy="1662297"/>
            </a:xfrm>
            <a:custGeom>
              <a:avLst/>
              <a:gdLst>
                <a:gd name="connsiteX0" fmla="*/ 404656 w 11997080"/>
                <a:gd name="connsiteY0" fmla="*/ 507987 h 1662297"/>
                <a:gd name="connsiteX1" fmla="*/ 1038995 w 11997080"/>
                <a:gd name="connsiteY1" fmla="*/ 741841 h 1662297"/>
                <a:gd name="connsiteX2" fmla="*/ 1238357 w 11997080"/>
                <a:gd name="connsiteY2" fmla="*/ 849340 h 1662297"/>
                <a:gd name="connsiteX3" fmla="*/ 0 w 11997080"/>
                <a:gd name="connsiteY3" fmla="*/ 693122 h 1662297"/>
                <a:gd name="connsiteX4" fmla="*/ 0 w 11997080"/>
                <a:gd name="connsiteY4" fmla="*/ 588647 h 1662297"/>
                <a:gd name="connsiteX5" fmla="*/ 404656 w 11997080"/>
                <a:gd name="connsiteY5" fmla="*/ 507987 h 1662297"/>
                <a:gd name="connsiteX6" fmla="*/ 10628711 w 11997080"/>
                <a:gd name="connsiteY6" fmla="*/ 25192 h 1662297"/>
                <a:gd name="connsiteX7" fmla="*/ 11893508 w 11997080"/>
                <a:gd name="connsiteY7" fmla="*/ 518803 h 1662297"/>
                <a:gd name="connsiteX8" fmla="*/ 11997080 w 11997080"/>
                <a:gd name="connsiteY8" fmla="*/ 635221 h 1662297"/>
                <a:gd name="connsiteX9" fmla="*/ 11867516 w 11997080"/>
                <a:gd name="connsiteY9" fmla="*/ 1662297 h 1662297"/>
                <a:gd name="connsiteX10" fmla="*/ 7682789 w 11997080"/>
                <a:gd name="connsiteY10" fmla="*/ 1662297 h 1662297"/>
                <a:gd name="connsiteX11" fmla="*/ 4334190 w 11997080"/>
                <a:gd name="connsiteY11" fmla="*/ 1239875 h 1662297"/>
                <a:gd name="connsiteX12" fmla="*/ 4649236 w 11997080"/>
                <a:gd name="connsiteY12" fmla="*/ 1149087 h 1662297"/>
                <a:gd name="connsiteX13" fmla="*/ 9989088 w 11997080"/>
                <a:gd name="connsiteY13" fmla="*/ 1234 h 1662297"/>
                <a:gd name="connsiteX14" fmla="*/ 10628711 w 11997080"/>
                <a:gd name="connsiteY14" fmla="*/ 25192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97080" h="1662297">
                  <a:moveTo>
                    <a:pt x="404656" y="507987"/>
                  </a:moveTo>
                  <a:cubicBezTo>
                    <a:pt x="601166" y="529091"/>
                    <a:pt x="810162" y="621856"/>
                    <a:pt x="1038995" y="741841"/>
                  </a:cubicBezTo>
                  <a:lnTo>
                    <a:pt x="1238357" y="849340"/>
                  </a:lnTo>
                  <a:lnTo>
                    <a:pt x="0" y="693122"/>
                  </a:lnTo>
                  <a:lnTo>
                    <a:pt x="0" y="588647"/>
                  </a:lnTo>
                  <a:cubicBezTo>
                    <a:pt x="130300" y="514400"/>
                    <a:pt x="264293" y="492912"/>
                    <a:pt x="404656" y="507987"/>
                  </a:cubicBezTo>
                  <a:close/>
                  <a:moveTo>
                    <a:pt x="10628711" y="25192"/>
                  </a:moveTo>
                  <a:cubicBezTo>
                    <a:pt x="11157812" y="80631"/>
                    <a:pt x="11599151" y="231699"/>
                    <a:pt x="11893508" y="518803"/>
                  </a:cubicBezTo>
                  <a:lnTo>
                    <a:pt x="11997080" y="635221"/>
                  </a:lnTo>
                  <a:lnTo>
                    <a:pt x="11867516" y="1662297"/>
                  </a:lnTo>
                  <a:lnTo>
                    <a:pt x="7682789" y="1662297"/>
                  </a:lnTo>
                  <a:lnTo>
                    <a:pt x="4334190" y="1239875"/>
                  </a:lnTo>
                  <a:lnTo>
                    <a:pt x="4649236" y="1149087"/>
                  </a:lnTo>
                  <a:cubicBezTo>
                    <a:pt x="6001870" y="753166"/>
                    <a:pt x="8273581" y="34989"/>
                    <a:pt x="9989088" y="1234"/>
                  </a:cubicBezTo>
                  <a:cubicBezTo>
                    <a:pt x="10212849" y="-3169"/>
                    <a:pt x="10427149" y="4073"/>
                    <a:pt x="10628711" y="2519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 rot="168641" flipH="1">
              <a:off x="922491" y="5780819"/>
              <a:ext cx="11282346" cy="1354617"/>
            </a:xfrm>
            <a:custGeom>
              <a:avLst/>
              <a:gdLst>
                <a:gd name="connsiteX0" fmla="*/ 5902 w 11282346"/>
                <a:gd name="connsiteY0" fmla="*/ 680499 h 1354617"/>
                <a:gd name="connsiteX1" fmla="*/ 0 w 11282346"/>
                <a:gd name="connsiteY1" fmla="*/ 800710 h 1354617"/>
                <a:gd name="connsiteX2" fmla="*/ 262408 w 11282346"/>
                <a:gd name="connsiteY2" fmla="*/ 813593 h 1354617"/>
                <a:gd name="connsiteX3" fmla="*/ 129341 w 11282346"/>
                <a:gd name="connsiteY3" fmla="*/ 741841 h 1354617"/>
                <a:gd name="connsiteX4" fmla="*/ 9407570 w 11282346"/>
                <a:gd name="connsiteY4" fmla="*/ 3642 h 1354617"/>
                <a:gd name="connsiteX5" fmla="*/ 9079434 w 11282346"/>
                <a:gd name="connsiteY5" fmla="*/ 1234 h 1354617"/>
                <a:gd name="connsiteX6" fmla="*/ 4485659 w 11282346"/>
                <a:gd name="connsiteY6" fmla="*/ 928933 h 1354617"/>
                <a:gd name="connsiteX7" fmla="*/ 4218496 w 11282346"/>
                <a:gd name="connsiteY7" fmla="*/ 1007817 h 1354617"/>
                <a:gd name="connsiteX8" fmla="*/ 11282346 w 11282346"/>
                <a:gd name="connsiteY8" fmla="*/ 1354617 h 1354617"/>
                <a:gd name="connsiteX9" fmla="*/ 11282346 w 11282346"/>
                <a:gd name="connsiteY9" fmla="*/ 808714 h 1354617"/>
                <a:gd name="connsiteX10" fmla="*/ 11281412 w 11282346"/>
                <a:gd name="connsiteY10" fmla="*/ 808193 h 1354617"/>
                <a:gd name="connsiteX11" fmla="*/ 11100836 w 11282346"/>
                <a:gd name="connsiteY11" fmla="*/ 650294 h 1354617"/>
                <a:gd name="connsiteX12" fmla="*/ 9407570 w 11282346"/>
                <a:gd name="connsiteY12" fmla="*/ 3642 h 135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82346" h="1354617">
                  <a:moveTo>
                    <a:pt x="5902" y="680499"/>
                  </a:moveTo>
                  <a:lnTo>
                    <a:pt x="0" y="800710"/>
                  </a:lnTo>
                  <a:lnTo>
                    <a:pt x="262408" y="813593"/>
                  </a:lnTo>
                  <a:lnTo>
                    <a:pt x="129341" y="741841"/>
                  </a:lnTo>
                  <a:close/>
                  <a:moveTo>
                    <a:pt x="9407570" y="3642"/>
                  </a:moveTo>
                  <a:cubicBezTo>
                    <a:pt x="9300830" y="-258"/>
                    <a:pt x="9191315" y="-967"/>
                    <a:pt x="9079434" y="1234"/>
                  </a:cubicBezTo>
                  <a:cubicBezTo>
                    <a:pt x="7649844" y="29364"/>
                    <a:pt x="5834002" y="532786"/>
                    <a:pt x="4485659" y="928933"/>
                  </a:cubicBezTo>
                  <a:lnTo>
                    <a:pt x="4218496" y="1007817"/>
                  </a:lnTo>
                  <a:lnTo>
                    <a:pt x="11282346" y="1354617"/>
                  </a:lnTo>
                  <a:lnTo>
                    <a:pt x="11282346" y="808714"/>
                  </a:lnTo>
                  <a:lnTo>
                    <a:pt x="11281412" y="808193"/>
                  </a:lnTo>
                  <a:cubicBezTo>
                    <a:pt x="11231513" y="774283"/>
                    <a:pt x="11171756" y="722427"/>
                    <a:pt x="11100836" y="650294"/>
                  </a:cubicBezTo>
                  <a:cubicBezTo>
                    <a:pt x="10765963" y="214566"/>
                    <a:pt x="10154752" y="30942"/>
                    <a:pt x="9407570" y="3642"/>
                  </a:cubicBezTo>
                  <a:close/>
                </a:path>
              </a:pathLst>
            </a:custGeom>
            <a:solidFill>
              <a:srgbClr val="DCE6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0" y="5195703"/>
              <a:ext cx="12192000" cy="1662297"/>
            </a:xfrm>
            <a:custGeom>
              <a:avLst/>
              <a:gdLst>
                <a:gd name="connsiteX0" fmla="*/ 9989088 w 12192000"/>
                <a:gd name="connsiteY0" fmla="*/ 1234 h 1662297"/>
                <a:gd name="connsiteX1" fmla="*/ 12010490 w 12192000"/>
                <a:gd name="connsiteY1" fmla="*/ 650294 h 1662297"/>
                <a:gd name="connsiteX2" fmla="*/ 12191066 w 12192000"/>
                <a:gd name="connsiteY2" fmla="*/ 808193 h 1662297"/>
                <a:gd name="connsiteX3" fmla="*/ 12192000 w 12192000"/>
                <a:gd name="connsiteY3" fmla="*/ 808714 h 1662297"/>
                <a:gd name="connsiteX4" fmla="*/ 12192000 w 12192000"/>
                <a:gd name="connsiteY4" fmla="*/ 1662297 h 1662297"/>
                <a:gd name="connsiteX5" fmla="*/ 0 w 12192000"/>
                <a:gd name="connsiteY5" fmla="*/ 1662297 h 1662297"/>
                <a:gd name="connsiteX6" fmla="*/ 0 w 12192000"/>
                <a:gd name="connsiteY6" fmla="*/ 588647 h 1662297"/>
                <a:gd name="connsiteX7" fmla="*/ 3657601 w 12192000"/>
                <a:gd name="connsiteY7" fmla="*/ 1400305 h 1662297"/>
                <a:gd name="connsiteX8" fmla="*/ 9989088 w 12192000"/>
                <a:gd name="connsiteY8" fmla="*/ 1234 h 166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1662297">
                  <a:moveTo>
                    <a:pt x="9989088" y="1234"/>
                  </a:moveTo>
                  <a:cubicBezTo>
                    <a:pt x="10884135" y="-16377"/>
                    <a:pt x="11627778" y="152319"/>
                    <a:pt x="12010490" y="650294"/>
                  </a:cubicBezTo>
                  <a:cubicBezTo>
                    <a:pt x="12081410" y="722427"/>
                    <a:pt x="12141167" y="774283"/>
                    <a:pt x="12191066" y="808193"/>
                  </a:cubicBezTo>
                  <a:lnTo>
                    <a:pt x="12192000" y="808714"/>
                  </a:lnTo>
                  <a:lnTo>
                    <a:pt x="12192000" y="1662297"/>
                  </a:lnTo>
                  <a:lnTo>
                    <a:pt x="0" y="1662297"/>
                  </a:lnTo>
                  <a:lnTo>
                    <a:pt x="0" y="588647"/>
                  </a:lnTo>
                  <a:cubicBezTo>
                    <a:pt x="833919" y="113467"/>
                    <a:pt x="1819098" y="1799285"/>
                    <a:pt x="3657601" y="1400305"/>
                  </a:cubicBezTo>
                  <a:cubicBezTo>
                    <a:pt x="4425595" y="1307998"/>
                    <a:pt x="7701745" y="46241"/>
                    <a:pt x="9989088" y="1234"/>
                  </a:cubicBezTo>
                  <a:close/>
                </a:path>
              </a:pathLst>
            </a:custGeom>
            <a:solidFill>
              <a:srgbClr val="8CA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41F2293-4A06-472B-8876-097160FA7E14}"/>
              </a:ext>
            </a:extLst>
          </p:cNvPr>
          <p:cNvSpPr/>
          <p:nvPr/>
        </p:nvSpPr>
        <p:spPr>
          <a:xfrm>
            <a:off x="155575" y="212326"/>
            <a:ext cx="11865939" cy="64567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8CAFC5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966700-F18B-495F-BF8B-93172C35A5BB}"/>
              </a:ext>
            </a:extLst>
          </p:cNvPr>
          <p:cNvSpPr/>
          <p:nvPr/>
        </p:nvSpPr>
        <p:spPr>
          <a:xfrm>
            <a:off x="7159040" y="2488513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添加标题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2549AA1-5F02-4B0C-BA0B-A0D57E9F2B19}"/>
              </a:ext>
            </a:extLst>
          </p:cNvPr>
          <p:cNvSpPr/>
          <p:nvPr/>
        </p:nvSpPr>
        <p:spPr>
          <a:xfrm>
            <a:off x="7794194" y="2808606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添加标题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9CEC0D-1D28-44D1-A900-725E4A3B914B}"/>
              </a:ext>
            </a:extLst>
          </p:cNvPr>
          <p:cNvSpPr txBox="1"/>
          <p:nvPr/>
        </p:nvSpPr>
        <p:spPr>
          <a:xfrm>
            <a:off x="449585" y="245320"/>
            <a:ext cx="2557476" cy="714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600" b="1" dirty="0">
                <a:solidFill>
                  <a:srgbClr val="8CAFC5"/>
                </a:solidFill>
                <a:latin typeface="等线" panose="020F0502020204030204"/>
                <a:ea typeface="等线" panose="02010600030101010101" pitchFamily="2" charset="-122"/>
              </a:rPr>
              <a:t>框架设计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9DDFE55-983A-4EB8-9B0D-E4B6746AD4DF}"/>
              </a:ext>
            </a:extLst>
          </p:cNvPr>
          <p:cNvSpPr/>
          <p:nvPr/>
        </p:nvSpPr>
        <p:spPr>
          <a:xfrm>
            <a:off x="6461789" y="3052676"/>
            <a:ext cx="2022764" cy="2022764"/>
          </a:xfrm>
          <a:prstGeom prst="ellipse">
            <a:avLst/>
          </a:prstGeom>
          <a:solidFill>
            <a:srgbClr val="9DC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F2A2E3A-8203-4ADA-8097-6E564FB3F4A8}"/>
              </a:ext>
            </a:extLst>
          </p:cNvPr>
          <p:cNvSpPr/>
          <p:nvPr/>
        </p:nvSpPr>
        <p:spPr>
          <a:xfrm>
            <a:off x="8440132" y="1938541"/>
            <a:ext cx="1597890" cy="15978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D4F4F0F-36D7-4296-84D9-AA4F1432FC8C}"/>
              </a:ext>
            </a:extLst>
          </p:cNvPr>
          <p:cNvSpPr/>
          <p:nvPr/>
        </p:nvSpPr>
        <p:spPr>
          <a:xfrm>
            <a:off x="6841898" y="1961532"/>
            <a:ext cx="991234" cy="991234"/>
          </a:xfrm>
          <a:prstGeom prst="ellipse">
            <a:avLst/>
          </a:prstGeom>
          <a:solidFill>
            <a:schemeClr val="bg1"/>
          </a:solidFill>
          <a:ln>
            <a:solidFill>
              <a:srgbClr val="3E8E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 descr="C:\Users\lenovo\Desktop\图片2.png图片2">
            <a:extLst>
              <a:ext uri="{FF2B5EF4-FFF2-40B4-BE49-F238E27FC236}">
                <a16:creationId xmlns:a16="http://schemas.microsoft.com/office/drawing/2014/main" id="{1CF76BDC-EC6D-4ACD-A910-EC1D3395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79689" y="2078557"/>
            <a:ext cx="1318260" cy="131826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  <p:pic>
        <p:nvPicPr>
          <p:cNvPr id="42" name="图片 41" descr="C:\Users\lenovo\Desktop\图片1.png图片1">
            <a:extLst>
              <a:ext uri="{FF2B5EF4-FFF2-40B4-BE49-F238E27FC236}">
                <a16:creationId xmlns:a16="http://schemas.microsoft.com/office/drawing/2014/main" id="{CC73AAB4-0487-48BC-AAAF-03BE4AE3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14034" y="3100272"/>
            <a:ext cx="1925955" cy="1924685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  <p:pic>
        <p:nvPicPr>
          <p:cNvPr id="43" name="图片 17" descr="303b32313537323434313bcbabcff2bcfdcdb7">
            <a:extLst>
              <a:ext uri="{FF2B5EF4-FFF2-40B4-BE49-F238E27FC236}">
                <a16:creationId xmlns:a16="http://schemas.microsoft.com/office/drawing/2014/main" id="{4E4A3183-7FD2-4850-A4BB-ABCBAF9381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9794" y="1999817"/>
            <a:ext cx="914400" cy="91440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7AAD1638-AA3D-473C-8498-06A7CA0F7EA6}"/>
              </a:ext>
            </a:extLst>
          </p:cNvPr>
          <p:cNvGrpSpPr/>
          <p:nvPr/>
        </p:nvGrpSpPr>
        <p:grpSpPr>
          <a:xfrm>
            <a:off x="8833689" y="4174692"/>
            <a:ext cx="1111250" cy="1111250"/>
            <a:chOff x="5568" y="6991"/>
            <a:chExt cx="1750" cy="175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FC58B26-9771-4469-B933-C9772ED3EE6F}"/>
                </a:ext>
              </a:extLst>
            </p:cNvPr>
            <p:cNvSpPr/>
            <p:nvPr/>
          </p:nvSpPr>
          <p:spPr>
            <a:xfrm>
              <a:off x="5568" y="6991"/>
              <a:ext cx="1750" cy="1750"/>
            </a:xfrm>
            <a:prstGeom prst="ellipse">
              <a:avLst/>
            </a:prstGeom>
            <a:solidFill>
              <a:srgbClr val="9DC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668F459-96CD-48EF-ACF6-432E89D81ED0}"/>
                </a:ext>
              </a:extLst>
            </p:cNvPr>
            <p:cNvSpPr txBox="1"/>
            <p:nvPr/>
          </p:nvSpPr>
          <p:spPr>
            <a:xfrm>
              <a:off x="5783" y="7310"/>
              <a:ext cx="150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C#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937E8C8-9EF4-4492-A156-BFBC39199AAD}"/>
              </a:ext>
            </a:extLst>
          </p:cNvPr>
          <p:cNvSpPr txBox="1"/>
          <p:nvPr/>
        </p:nvSpPr>
        <p:spPr>
          <a:xfrm>
            <a:off x="1290628" y="1469594"/>
            <a:ext cx="4541835" cy="4327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前端架构设计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Vue框架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elementUI组件库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NPM包管理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axios接口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5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后端架构设计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asp.net core 3.1框架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swaggerAPI插件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C#</a:t>
            </a:r>
            <a:endParaRPr kumimoji="0" lang="zh-CN" altLang="en-US" sz="1600" b="1" i="0" u="none" strike="noStrike" kern="1200" cap="none" spc="15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06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269</Words>
  <Application>Microsoft Office PowerPoint</Application>
  <PresentationFormat>宽屏</PresentationFormat>
  <Paragraphs>84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等线</vt:lpstr>
      <vt:lpstr>等线 Light</vt:lpstr>
      <vt:lpstr>汉仪君黑-45简</vt:lpstr>
      <vt:lpstr>思源黑体 CN Bold</vt:lpstr>
      <vt:lpstr>思源黑体 CN Normal</vt:lpstr>
      <vt:lpstr>思源黑体 CN Regular</vt:lpstr>
      <vt:lpstr>宋体</vt:lpstr>
      <vt:lpstr>微软雅黑</vt:lpstr>
      <vt:lpstr>幼圆</vt:lpstr>
      <vt:lpstr>站酷小薇LOGO体</vt:lpstr>
      <vt:lpstr>Arial</vt:lpstr>
      <vt:lpstr>Calibri</vt:lpstr>
      <vt:lpstr>Calibri Light</vt:lpstr>
      <vt:lpstr>MV Boli</vt:lpstr>
      <vt:lpstr>Office 主题​​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瀚林</dc:creator>
  <cp:lastModifiedBy>狄 载源</cp:lastModifiedBy>
  <cp:revision>36</cp:revision>
  <dcterms:created xsi:type="dcterms:W3CDTF">2021-07-15T07:34:58Z</dcterms:created>
  <dcterms:modified xsi:type="dcterms:W3CDTF">2021-07-16T12:19:43Z</dcterms:modified>
</cp:coreProperties>
</file>