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2417fef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2417fef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2417fe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2417fe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2417fefc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2417fefc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針對使用者推出更詳細、且關聯性更好的課程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針對影片來源做更嚴密的審查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使用者客製化的學習圖表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影片觀看紀錄（提供更好的使用體驗）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系統化的自主學習服務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整合過多的學習資訊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2417fe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2417fe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針對使用者推出更詳細、且關聯性更好的課程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針對影片來源做更嚴密的審查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使用者客製化的學習圖表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影片觀看紀錄（提供更好的使用體驗）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系統化的自主學習服務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FKai-SB"/>
              <a:buChar char="●"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整合過多的學習資訊</a:t>
            </a:r>
            <a:endParaRPr sz="1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a2417fe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a2417fe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2417fe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2417fe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J3uPtS0iRMuwBhVzGlx2EdgLJHbwxjtT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70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第十五組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成員：</a:t>
            </a:r>
            <a:r>
              <a:rPr b="0"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謝成宥/薛賀升/謝宗翰/林郁恩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710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主題：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「後疫情的新生活 - 零接觸經濟」---</a:t>
            </a:r>
            <a:r>
              <a:rPr b="1" lang="zh-TW" sz="2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ULearning</a:t>
            </a:r>
            <a:endParaRPr b="1"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27725" y="755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概念發想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836875" y="148405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「後疫情的新生活 - 零接觸經濟」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後疫情時代，由於大家在疫情時代將會大大的降低出門的意願，而產生相關宅經濟的概念出現。因此我們便發想有關宅經濟的趨勢。現今網路時代發達，資訊迭代迅速，</a:t>
            </a:r>
            <a:r>
              <a:rPr lang="zh-TW" sz="1400">
                <a:solidFill>
                  <a:srgbClr val="000000"/>
                </a:solidFill>
                <a:highlight>
                  <a:schemeClr val="accent6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我們必須不停地接收資訊，吸收資訊，並且消化資訊。知識將會不停地湧入我們的腦中。我們便需要系統化地將這些知識整合，並且有效率地吸收。</a:t>
            </a:r>
            <a:endParaRPr sz="1400">
              <a:solidFill>
                <a:srgbClr val="000000"/>
              </a:solidFill>
              <a:highlight>
                <a:schemeClr val="accent6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我們這組，第十五組便以這個發想為出發點，結合自身領域，以資工領域為起始點，製造一個網頁，</a:t>
            </a:r>
            <a:r>
              <a:rPr lang="zh-TW" sz="1400">
                <a:solidFill>
                  <a:srgbClr val="000000"/>
                </a:solidFill>
                <a:highlight>
                  <a:schemeClr val="accent6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整合我們在網路上所可以搜尋到的任何免費資源，凡是Youtube, OpenSource,或是其他學校的開放課程，並篩選出點閱率最高的視頻，最後統整在網頁平台上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我們的目標是由於現今網路自學風氣非常盛行，然而相當多的人並不知道該如何有效率的學習，因此我們提供一個學習平台，並且為使用者推薦相關他想要學習的課程。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42775" y="67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開發技術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47125" y="1702550"/>
            <a:ext cx="82332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資料：Python 爬蟲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後端：Node.js 、Express.js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前端：Vue.js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資料庫：Firebase、</a:t>
            </a: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GCP ( Compute Engine 、 SQL)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0175" y="713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差異化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CDDD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謝成宥/北科大-薛賀升/北科大-謝宗翰/林郁恩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729450" y="1644475"/>
            <a:ext cx="76887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剔除資訊零碎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整合平台無中心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學習資訊系統化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紀錄使用者資訊-資訊資料推播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10925" y="713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未來規劃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CDDD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謝成宥/北科大-薛賀升/北科大-謝宗翰/林郁恩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727650" y="1644475"/>
            <a:ext cx="76887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針對使用者推出更詳細、且關聯性更好的課程 (數據分析)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針對影片來源做更嚴密的審查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使用者客製化的學習圖表</a:t>
            </a:r>
            <a:endParaRPr sz="1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影片觀看紀錄（提供更好的使用體驗）</a:t>
            </a:r>
            <a:endParaRPr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68125" y="53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-44825" y="-33625"/>
            <a:ext cx="9244800" cy="534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 title="Screen Recording 2021-05-16 at 2.11.20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839" y="67175"/>
            <a:ext cx="72494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