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9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51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2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2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3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81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6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2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A15D-F99E-451A-85F4-6F85E187ECE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6F27-0B75-44FB-B271-D711A84FE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07458" y="428367"/>
            <a:ext cx="5840627" cy="63184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1280px</a:t>
            </a:r>
          </a:p>
          <a:p>
            <a:r>
              <a:rPr lang="zh-TW" altLang="en-US" dirty="0" smtClean="0"/>
              <a:t>設計給一般筆電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電腦螢幕使用，資訊量最完整</a:t>
            </a:r>
            <a:endParaRPr lang="en-US" altLang="zh-TW" dirty="0" smtClean="0"/>
          </a:p>
          <a:p>
            <a:r>
              <a:rPr lang="en-US" altLang="zh-TW" dirty="0" err="1" smtClean="0"/>
              <a:t>NavBar</a:t>
            </a:r>
            <a:r>
              <a:rPr lang="zh-TW" altLang="en-US" dirty="0" smtClean="0"/>
              <a:t>將網站所有分頁項目都列舉出來，讓使用者一目了然，可針對需求去選取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第二個區塊是給使用者推薦當前最熱門的歌曲，資訊內容有顯示歌名</a:t>
            </a:r>
            <a:r>
              <a:rPr lang="en-US" altLang="zh-TW" dirty="0" smtClean="0"/>
              <a:t>/</a:t>
            </a:r>
            <a:r>
              <a:rPr lang="zh-TW" altLang="en-US" dirty="0" smtClean="0"/>
              <a:t>作者</a:t>
            </a:r>
            <a:r>
              <a:rPr lang="en-US" altLang="zh-TW" dirty="0" smtClean="0"/>
              <a:t>/BPM</a:t>
            </a:r>
          </a:p>
          <a:p>
            <a:endParaRPr lang="en-US" altLang="zh-TW" dirty="0"/>
          </a:p>
          <a:p>
            <a:r>
              <a:rPr lang="zh-TW" altLang="en-US" dirty="0" smtClean="0"/>
              <a:t>第三個區塊是介紹本網站的特色列舉出三大特點，並且介紹</a:t>
            </a:r>
            <a:endParaRPr lang="en-US" altLang="zh-TW" dirty="0" smtClean="0"/>
          </a:p>
          <a:p>
            <a:r>
              <a:rPr lang="zh-TW" altLang="en-US" dirty="0" smtClean="0"/>
              <a:t>接下來是發燒資訊用的是封面圖直接顯示核心內容，讓使用者有興趣可以點進去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4" y="0"/>
            <a:ext cx="3422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4" t="-427" r="744" b="53838"/>
          <a:stretch/>
        </p:blipFill>
        <p:spPr>
          <a:xfrm>
            <a:off x="199068" y="76425"/>
            <a:ext cx="3318487" cy="4495199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5"/>
          <a:stretch/>
        </p:blipFill>
        <p:spPr>
          <a:xfrm>
            <a:off x="3753695" y="1304063"/>
            <a:ext cx="3318487" cy="534294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03524" y="239851"/>
            <a:ext cx="43083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768PX</a:t>
            </a:r>
          </a:p>
          <a:p>
            <a:r>
              <a:rPr lang="zh-TW" altLang="en-US" dirty="0" smtClean="0"/>
              <a:t>適應於平板寬度，將</a:t>
            </a:r>
            <a:r>
              <a:rPr lang="en-US" altLang="zh-TW" dirty="0" err="1" smtClean="0"/>
              <a:t>Navbar</a:t>
            </a:r>
            <a:r>
              <a:rPr lang="zh-TW" altLang="en-US" dirty="0" smtClean="0"/>
              <a:t>用漢堡選單呈現保存了搜尋</a:t>
            </a:r>
            <a:r>
              <a:rPr lang="en-US" altLang="zh-TW" dirty="0" smtClean="0"/>
              <a:t>bar</a:t>
            </a:r>
            <a:r>
              <a:rPr lang="zh-TW" altLang="en-US" dirty="0" smtClean="0"/>
              <a:t>讓使用者可以快速搜尋想要的內容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網站視覺圖從右半邊改為滿版設計，使視覺圖即使螢幕變小依舊能直接影響使用者的注意力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第二個區塊是給使用者推薦當前最熱門的歌曲，由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個減少至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個可以更匹配螢幕，看到同樣多的資訊時也不會密麻。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第三個區塊將網站特色詳解的地方刪去，樓下最重要的三個重點，版面看上去會簡單許多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發燒資訊部分因為螢幕大小關係，由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個減少至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9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4"/>
          <a:stretch/>
        </p:blipFill>
        <p:spPr>
          <a:xfrm>
            <a:off x="2652586" y="650790"/>
            <a:ext cx="2119184" cy="59900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49081" y="281041"/>
            <a:ext cx="43083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300PX</a:t>
            </a:r>
          </a:p>
          <a:p>
            <a:r>
              <a:rPr lang="zh-TW" altLang="en-US" dirty="0" smtClean="0"/>
              <a:t>適應於手機寬度，將</a:t>
            </a:r>
            <a:r>
              <a:rPr lang="en-US" altLang="zh-TW" dirty="0" err="1" smtClean="0"/>
              <a:t>Navbar</a:t>
            </a:r>
            <a:r>
              <a:rPr lang="zh-TW" altLang="en-US" dirty="0" smtClean="0"/>
              <a:t>用漢堡選單呈現搜尋</a:t>
            </a:r>
            <a:r>
              <a:rPr lang="en-US" altLang="zh-TW" dirty="0" smtClean="0"/>
              <a:t>bar</a:t>
            </a:r>
            <a:r>
              <a:rPr lang="zh-TW" altLang="en-US" dirty="0" smtClean="0"/>
              <a:t>由長條也改成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狀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網站視覺圖維持版滿版設計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熱門歌曲歌單刪去作者</a:t>
            </a:r>
            <a:r>
              <a:rPr lang="en-US" altLang="zh-TW" dirty="0" smtClean="0"/>
              <a:t>/</a:t>
            </a:r>
            <a:r>
              <a:rPr lang="zh-TW" altLang="en-US" dirty="0" smtClean="0"/>
              <a:t>歌名資訊，新增撥放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提示用戶可以點擊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第三個區塊排版適應於手機關係，由橫向排版改為豎排版，並加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加入我們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設為亮色背景提示用戶點擊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發燒資訊部分維持兩個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Footer</a:t>
            </a:r>
            <a:r>
              <a:rPr lang="zh-TW" altLang="en-US" dirty="0" smtClean="0"/>
              <a:t>區域將關於我們的眾多資訊改為可以點擊下滑選單，並新增倒三角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提示用戶。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9"/>
          <a:stretch/>
        </p:blipFill>
        <p:spPr>
          <a:xfrm>
            <a:off x="371827" y="129533"/>
            <a:ext cx="2024031" cy="37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8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335</Words>
  <Application>Microsoft Office PowerPoint</Application>
  <PresentationFormat>寬螢幕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</dc:creator>
  <cp:lastModifiedBy>HAN</cp:lastModifiedBy>
  <cp:revision>5</cp:revision>
  <dcterms:created xsi:type="dcterms:W3CDTF">2020-06-06T07:47:49Z</dcterms:created>
  <dcterms:modified xsi:type="dcterms:W3CDTF">2020-06-06T08:25:17Z</dcterms:modified>
</cp:coreProperties>
</file>