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A6FE-B496-9BC1-739B-68688754A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216D-67BE-1004-2BB6-C1376507C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69FF-4A9F-34AF-7EC2-E93BE322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CD2A-6AC4-D461-740D-D8A4B837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5144-F26E-745C-29AF-1D49365E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F66B-378B-FFF2-F1A2-8BB0C1B4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0B42-F8AF-DE89-712E-5798ADA5F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7447-B9F6-D483-4700-6F83A466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6E159-9F3E-8F02-80F2-AE64BE3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8FFE-81DD-73DA-B55E-02E3CDE4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33438-0FF1-B2D4-8011-87329601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F5CFE-6AEA-C8D1-07BB-8390E35F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E893-2115-F193-CE43-052F52FB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A78-3F59-E94A-B43E-189C1B66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BE4C-0908-318A-B3EB-9B971EEC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562E-DD77-109B-2873-92BCB885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FBC0-7D8E-4F30-22F6-3C3F6D06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A276-0F62-8B60-E2FC-A799B0D1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48EF-3A9C-AF09-0372-FC9208E2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A81C-9E0C-838D-087B-960AE12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C907-683B-DF45-6017-EC7B68DB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D9BC-E713-D30C-8DED-D1FBB998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A0CC-218E-8C25-B902-E2A2E97A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377B-9378-9455-8943-8F05CC7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F720-69B5-E1E2-81AF-D19C640D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AC35-B72D-A19F-7C34-42558DF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8775-3049-1698-9180-230F91CC5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95843-ECF4-86A7-DF05-50AED1E2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B0CB-B62B-BB5A-FE28-7D6BAFE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78F7E-55E3-C857-20A2-0F5BE602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1C20-9E92-A3E2-58D3-807BB06F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BCF-E778-6650-6D6F-054F7E6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34DC-4793-8F8A-7E10-64406A15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AD20-EA65-68EF-62E0-12C69002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FC0A5-67FE-3ADF-65A6-F3D5FC92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8F3F-96B4-91A1-EA2A-1E892D94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94D55-AFFB-FF84-5F10-FCD047C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9FB2F-E9E7-F507-4B0B-AAA98304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85A87-3FDE-61A3-6287-D6FAE76D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5B2D-C253-B3E0-F886-8D6E360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435F5-9E97-5C56-9116-0F697D3B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7A288-C806-6331-73C3-C33F7EDC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B3FE7-0988-4A7F-58D7-1C01E13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7DBA1-FAB7-875C-81F0-DF92666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A3593-1DA8-D2DD-070E-0E48D3F4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BE723-98F5-C70B-7EA7-79647CAE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8E1F-E9C0-FE7B-8D7D-459A2178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7DF8-9E31-D40C-3763-587F6F95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0B636-4957-9B05-63CB-67CD33D1A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FA90-0916-3E3E-3F20-1CAF385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DDDB-6C99-87E3-8F45-B502E20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1764-6EB0-3ED9-F1F7-D0FDFA6D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098-6F4C-89A6-45D4-A9AAE8B4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877F7-ECCF-BA6E-53E8-2B9357611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CA9D0-6038-9545-0E88-9A1498B6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D2DC-AF67-39E0-F60E-5F5864DB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1E221-7151-2E55-CD85-2EC0EA9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066A-3F20-D7FB-F1A1-F583007F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08CF-5995-5F07-3153-5F5113B4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EF55-2C36-5C82-44B5-9EE27032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2687-051F-46F9-132D-11AA72E85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776D-1B32-4529-A6DB-49D4EC8DF4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4411-5DF7-A2E7-61A2-196688CE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2EB9-6534-7A9C-33B8-A63C9A91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CF97-0FA0-4F1F-BD14-BAB92B64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7FA0B7-EA58-6499-56D5-F10F7BA10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668"/>
          <a:stretch/>
        </p:blipFill>
        <p:spPr>
          <a:xfrm>
            <a:off x="1670658" y="2110283"/>
            <a:ext cx="2530009" cy="2082994"/>
          </a:xfrm>
          <a:prstGeom prst="rect">
            <a:avLst/>
          </a:prstGeom>
        </p:spPr>
      </p:pic>
      <p:pic>
        <p:nvPicPr>
          <p:cNvPr id="10" name="Picture 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9135CAA-E80D-DB8C-B449-0E1571227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178" y="151053"/>
            <a:ext cx="1832441" cy="66884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7AD9F8-0DF5-D881-EC79-D767C0C945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95"/>
          <a:stretch/>
        </p:blipFill>
        <p:spPr>
          <a:xfrm>
            <a:off x="1390935" y="2277470"/>
            <a:ext cx="2248469" cy="19158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92E649-96CB-36AF-1826-E91CCED14A14}"/>
              </a:ext>
            </a:extLst>
          </p:cNvPr>
          <p:cNvGrpSpPr/>
          <p:nvPr/>
        </p:nvGrpSpPr>
        <p:grpSpPr>
          <a:xfrm>
            <a:off x="4645640" y="331579"/>
            <a:ext cx="2417075" cy="2023643"/>
            <a:chOff x="4645640" y="331579"/>
            <a:chExt cx="2417075" cy="202364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B76515-5172-024D-E7A3-A8D14662B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  <a14:imgEffect>
                        <a14:brightnessContrast bright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77"/>
            <a:stretch/>
          </p:blipFill>
          <p:spPr>
            <a:xfrm>
              <a:off x="4645640" y="331579"/>
              <a:ext cx="2417075" cy="20236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7068A-791E-B0B4-B7F5-22B4DB3998E4}"/>
                </a:ext>
              </a:extLst>
            </p:cNvPr>
            <p:cNvSpPr txBox="1"/>
            <p:nvPr/>
          </p:nvSpPr>
          <p:spPr>
            <a:xfrm>
              <a:off x="5854177" y="1556039"/>
              <a:ext cx="730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  <a:latin typeface="Chalk-hand-lettering-shaded DEM" panose="02000500000000000000" pitchFamily="2" charset="0"/>
                </a:rPr>
                <a:t>shoes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8D117E-516C-82CC-C6AD-201D04859F0A}"/>
              </a:ext>
            </a:extLst>
          </p:cNvPr>
          <p:cNvSpPr/>
          <p:nvPr/>
        </p:nvSpPr>
        <p:spPr>
          <a:xfrm>
            <a:off x="3553968" y="2110283"/>
            <a:ext cx="1987296" cy="1565605"/>
          </a:xfrm>
          <a:custGeom>
            <a:avLst/>
            <a:gdLst>
              <a:gd name="connsiteX0" fmla="*/ 0 w 1444752"/>
              <a:gd name="connsiteY0" fmla="*/ 213360 h 213360"/>
              <a:gd name="connsiteX1" fmla="*/ 1444752 w 1444752"/>
              <a:gd name="connsiteY1" fmla="*/ 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4752" h="213360">
                <a:moveTo>
                  <a:pt x="0" y="213360"/>
                </a:moveTo>
                <a:cubicBezTo>
                  <a:pt x="630428" y="206756"/>
                  <a:pt x="1444752" y="0"/>
                  <a:pt x="1444752" y="0"/>
                </a:cubicBezTo>
              </a:path>
            </a:pathLst>
          </a:cu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Chalk-hand-lettering-shaded DEM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Ranostaj</dc:creator>
  <cp:lastModifiedBy>Jan Ranostaj</cp:lastModifiedBy>
  <cp:revision>3</cp:revision>
  <dcterms:created xsi:type="dcterms:W3CDTF">2024-05-30T13:48:36Z</dcterms:created>
  <dcterms:modified xsi:type="dcterms:W3CDTF">2024-05-30T14:26:01Z</dcterms:modified>
</cp:coreProperties>
</file>