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671" r:id="rId13"/>
    <p:sldMasterId id="2147483672" r:id="rId14"/>
    <p:sldMasterId id="2147483673" r:id="rId15"/>
    <p:sldMasterId id="2147483674" r:id="rId16"/>
    <p:sldMasterId id="2147483675" r:id="rId17"/>
    <p:sldMasterId id="2147483676" r:id="rId18"/>
    <p:sldMasterId id="2147483677" r:id="rId19"/>
    <p:sldMasterId id="2147483678" r:id="rId20"/>
    <p:sldMasterId id="2147483679" r:id="rId21"/>
    <p:sldMasterId id="2147483680" r:id="rId22"/>
    <p:sldMasterId id="2147483681" r:id="rId23"/>
    <p:sldMasterId id="2147483682" r:id="rId24"/>
    <p:sldMasterId id="2147483683" r:id="rId25"/>
    <p:sldMasterId id="2147483684" r:id="rId26"/>
    <p:sldMasterId id="2147483685" r:id="rId27"/>
    <p:sldMasterId id="2147483686" r:id="rId28"/>
    <p:sldMasterId id="2147483687" r:id="rId29"/>
    <p:sldMasterId id="2147483688" r:id="rId30"/>
    <p:sldMasterId id="2147483689" r:id="rId31"/>
    <p:sldMasterId id="2147483690" r:id="rId32"/>
    <p:sldMasterId id="2147483691" r:id="rId33"/>
    <p:sldMasterId id="2147483692" r:id="rId34"/>
    <p:sldMasterId id="2147483693" r:id="rId35"/>
    <p:sldMasterId id="2147483694" r:id="rId36"/>
    <p:sldMasterId id="2147483695" r:id="rId37"/>
    <p:sldMasterId id="2147483696" r:id="rId38"/>
    <p:sldMasterId id="2147483697" r:id="rId39"/>
    <p:sldMasterId id="2147483698" r:id="rId40"/>
    <p:sldMasterId id="2147483699" r:id="rId41"/>
  </p:sldMasterIdLst>
  <p:notesMasterIdLst>
    <p:notesMasterId r:id="rId82"/>
  </p:notesMasterIdLst>
  <p:handoutMasterIdLst>
    <p:handoutMasterId r:id="rId83"/>
  </p:handout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89" r:id="rId52"/>
    <p:sldId id="266" r:id="rId53"/>
    <p:sldId id="290" r:id="rId54"/>
    <p:sldId id="291" r:id="rId55"/>
    <p:sldId id="292" r:id="rId56"/>
    <p:sldId id="293" r:id="rId57"/>
    <p:sldId id="294" r:id="rId58"/>
    <p:sldId id="267" r:id="rId59"/>
    <p:sldId id="295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3" r:id="rId76"/>
    <p:sldId id="284" r:id="rId77"/>
    <p:sldId id="285" r:id="rId78"/>
    <p:sldId id="287" r:id="rId79"/>
    <p:sldId id="288" r:id="rId80"/>
    <p:sldId id="286" r:id="rId81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3">
          <p15:clr>
            <a:srgbClr val="A4A3A4"/>
          </p15:clr>
        </p15:guide>
        <p15:guide id="2" pos="3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4" d="100"/>
          <a:sy n="124" d="100"/>
        </p:scale>
        <p:origin x="114" y="348"/>
      </p:cViewPr>
      <p:guideLst>
        <p:guide orient="horz" pos="1783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63" Type="http://schemas.openxmlformats.org/officeDocument/2006/relationships/slide" Target="slides/slide22.xml"/><Relationship Id="rId68" Type="http://schemas.openxmlformats.org/officeDocument/2006/relationships/slide" Target="slides/slide27.xml"/><Relationship Id="rId84" Type="http://schemas.openxmlformats.org/officeDocument/2006/relationships/presProps" Target="pres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2.xml"/><Relationship Id="rId58" Type="http://schemas.openxmlformats.org/officeDocument/2006/relationships/slide" Target="slides/slide17.xml"/><Relationship Id="rId74" Type="http://schemas.openxmlformats.org/officeDocument/2006/relationships/slide" Target="slides/slide33.xml"/><Relationship Id="rId79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56" Type="http://schemas.openxmlformats.org/officeDocument/2006/relationships/slide" Target="slides/slide15.xml"/><Relationship Id="rId64" Type="http://schemas.openxmlformats.org/officeDocument/2006/relationships/slide" Target="slides/slide23.xml"/><Relationship Id="rId69" Type="http://schemas.openxmlformats.org/officeDocument/2006/relationships/slide" Target="slides/slide28.xml"/><Relationship Id="rId77" Type="http://schemas.openxmlformats.org/officeDocument/2006/relationships/slide" Target="slides/slide3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0.xml"/><Relationship Id="rId72" Type="http://schemas.openxmlformats.org/officeDocument/2006/relationships/slide" Target="slides/slide31.xml"/><Relationship Id="rId80" Type="http://schemas.openxmlformats.org/officeDocument/2006/relationships/slide" Target="slides/slide39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5.xml"/><Relationship Id="rId59" Type="http://schemas.openxmlformats.org/officeDocument/2006/relationships/slide" Target="slides/slide18.xml"/><Relationship Id="rId67" Type="http://schemas.openxmlformats.org/officeDocument/2006/relationships/slide" Target="slides/slide26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3.xml"/><Relationship Id="rId62" Type="http://schemas.openxmlformats.org/officeDocument/2006/relationships/slide" Target="slides/slide21.xml"/><Relationship Id="rId70" Type="http://schemas.openxmlformats.org/officeDocument/2006/relationships/slide" Target="slides/slide29.xml"/><Relationship Id="rId75" Type="http://schemas.openxmlformats.org/officeDocument/2006/relationships/slide" Target="slides/slide3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8.xml"/><Relationship Id="rId57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3.xml"/><Relationship Id="rId52" Type="http://schemas.openxmlformats.org/officeDocument/2006/relationships/slide" Target="slides/slide11.xml"/><Relationship Id="rId60" Type="http://schemas.openxmlformats.org/officeDocument/2006/relationships/slide" Target="slides/slide19.xml"/><Relationship Id="rId65" Type="http://schemas.openxmlformats.org/officeDocument/2006/relationships/slide" Target="slides/slide24.xml"/><Relationship Id="rId73" Type="http://schemas.openxmlformats.org/officeDocument/2006/relationships/slide" Target="slides/slide32.xml"/><Relationship Id="rId78" Type="http://schemas.openxmlformats.org/officeDocument/2006/relationships/slide" Target="slides/slide37.xml"/><Relationship Id="rId81" Type="http://schemas.openxmlformats.org/officeDocument/2006/relationships/slide" Target="slides/slide40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9.xml"/><Relationship Id="rId55" Type="http://schemas.openxmlformats.org/officeDocument/2006/relationships/slide" Target="slides/slide14.xml"/><Relationship Id="rId76" Type="http://schemas.openxmlformats.org/officeDocument/2006/relationships/slide" Target="slides/slide3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4.xml"/><Relationship Id="rId66" Type="http://schemas.openxmlformats.org/officeDocument/2006/relationships/slide" Target="slides/slide25.xml"/><Relationship Id="rId87" Type="http://schemas.openxmlformats.org/officeDocument/2006/relationships/tableStyles" Target="tableStyles.xml"/><Relationship Id="rId61" Type="http://schemas.openxmlformats.org/officeDocument/2006/relationships/slide" Target="slides/slide2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머리글 개체 틀 21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날짜 개체 틀 22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바닥글 개체 틀 23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FDB506-F828-4436-9A4D-48BB18CA2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7DB16-86A6-49BD-B107-207FEC78BB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CBB4-7A0C-4C84-A307-CEF2A6DC08E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B2409DC-3800-40E7-A801-8C21442C7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53FCC03-BC8D-4906-B52C-0A40456C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8A30-8FCA-42E0-B426-D13EEC80B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3E676-1F03-41C3-A113-92E505B9B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F87-A706-4B70-AD18-80DCBB5574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7F39-9512-4404-9E1B-1124B8F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770DF-CC12-427C-982A-1E649E46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4901-8017-40D4-BD0A-4F065210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835A3-E654-40D1-AEC5-1BE21696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ABF6C-EB02-4F62-B49B-1956B51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2E83-1C9E-453F-BCE0-9FBA5716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DB2E2-39FD-483F-96EF-B57BF69CF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C71C-1F1A-4F03-BC1D-9C45324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F7665-929C-404D-9179-0269C885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FF2A-1217-4846-A45D-CDDA2BD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1D77E-A227-46A7-8E4E-9F17B7E3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704F4-0CAF-4750-A35B-26EAC9BF5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1812C-5E3C-404C-88BB-5959974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2FA35-2FE1-4908-8606-5410A867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DBD5-F235-4FB8-BB95-BE5F167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F53-2973-45C2-B695-2447E6DF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D5EE9-9FBD-4238-BB4E-38BAB818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2123B-56AB-46CD-8F26-2C4FA551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B71F-0962-4B7E-8BFC-8C98AC53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5D966-2569-485E-9B1D-89671564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CF10-8A7C-405D-B6A7-4757984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1F518-AB20-4C79-8666-850C02B46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AA013-ECB4-4E57-94F0-B6D14BB6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EF44-2B61-4243-AFB5-FF4A5B7A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21015-6AEC-4A25-BCB6-B3CA647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32176-4FD8-421F-B7A6-DA488A27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CC717-A803-4AB2-9FC2-9D19D7A3D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E3727-43AC-4F79-870A-8EEF4073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BE57-AF95-4048-91C1-244CE2D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94E36-6057-4B7C-BB22-CEF10AF0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338A-96DC-476F-84FC-22093A29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C72AE-40B8-49DF-B5E6-4A9345D7C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A2C26-209A-4483-9A0A-F4E1D9FF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CB4FD-4198-4DAD-97BD-2E85A2B0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418B0-745C-4ADF-8AF0-773ACF0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E656-07E5-459B-B0A0-6B2E58A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31BA3-A01A-4B17-A000-A02AF6C2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2F1F-CB9E-4523-925F-69E2F910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DC3EF-A3F1-4B98-ABC4-21CF444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6FA91-CE89-4CFB-9702-5E859DEF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F4BF-3D47-4671-A0DA-12233379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E417-34BA-4860-969D-CACC3E890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AB594-9045-400C-8455-967E2973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9CB9-ACD2-4E91-9485-DA07A0A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144B9-E3ED-469F-B890-96EAA8AD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FA8A-4E6E-4583-A7A7-635CB210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FF6A8-50BA-4E2E-8D00-BE76D5F04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7DDE-1E5E-4BEC-BA1F-1A691DC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E884D-D870-4508-871B-0143B0D9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839F7-2791-4CED-B631-8469223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BDC7-1E98-40B1-89A6-9FAE5D2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E374A-8675-4750-B7FE-13B5B53A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C639F-B53A-4075-AE11-FEB1543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FE323-C401-4539-9D3F-F47AE4A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2AB5-1A8E-4CC9-9239-EF620DF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178D-F48C-417F-AF02-E4DA0C6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3150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C226F-D18C-40B7-94EE-8BC9BC2F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509713"/>
            <a:ext cx="8693150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29626-96C0-4C1F-A0C4-7100AC97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1987-0B86-4C36-818C-CBC97B7148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285E-DB4F-4D02-B37C-94966452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5256213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D8390-FD0E-4E56-B67D-A2A371E6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file:///c:\&#47196;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../../bigdata/jupyter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00&#44221;&#48373;&#45824;&#54617;&#44368;%20&#44288;&#47144;\papago-detectlangs-example-code.md#jav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conda-forge/miniforg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04" y="1250824"/>
            <a:ext cx="5616624" cy="4367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480" y="1178816"/>
            <a:ext cx="564910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  <p:extLst>
      <p:ext uri="{BB962C8B-B14F-4D97-AF65-F5344CB8AC3E}">
        <p14:creationId xmlns:p14="http://schemas.microsoft.com/office/powerpoint/2010/main" val="301978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기본 경로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 용량 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350MB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1106808"/>
            <a:ext cx="5761087" cy="44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왼쪽과 같이 </a:t>
            </a:r>
          </a:p>
          <a:p>
            <a:pPr lvl="0" algn="ctr">
              <a:defRPr/>
            </a:pPr>
            <a:r>
              <a:rPr lang="en-US" altLang="ko-KR"/>
              <a:t>Add Miniforge3</a:t>
            </a:r>
            <a:r>
              <a:rPr lang="ko-KR" altLang="en-US"/>
              <a:t> </a:t>
            </a:r>
            <a:r>
              <a:rPr lang="en-US" altLang="ko-KR"/>
              <a:t>to my Path</a:t>
            </a:r>
            <a:r>
              <a:rPr lang="ko-KR" altLang="en-US"/>
              <a:t>만</a:t>
            </a:r>
          </a:p>
          <a:p>
            <a:pPr lvl="0" algn="ctr">
              <a:defRPr/>
            </a:pPr>
            <a:r>
              <a:rPr lang="ko-KR" altLang="en-US"/>
              <a:t>제외하고 체크 후 </a:t>
            </a:r>
          </a:p>
          <a:p>
            <a:pPr lvl="0" algn="ctr">
              <a:defRPr/>
            </a:pPr>
            <a:r>
              <a:rPr lang="en-US" altLang="ko-KR"/>
              <a:t>Install</a:t>
            </a:r>
            <a:r>
              <a:rPr lang="ko-KR" altLang="en-US"/>
              <a:t> 누름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987150"/>
            <a:ext cx="5977111" cy="46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680" y="1190784"/>
            <a:ext cx="5760640" cy="4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설치가 완료되면</a:t>
            </a:r>
          </a:p>
          <a:p>
            <a:pPr lvl="0" algn="ctr">
              <a:defRPr/>
            </a:pPr>
            <a:r>
              <a:rPr lang="en-US" altLang="ko-KR"/>
              <a:t>Finish</a:t>
            </a:r>
            <a:r>
              <a:rPr lang="ko-KR" altLang="en-US"/>
              <a:t>를 누르고 닫음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523" y="1083516"/>
            <a:ext cx="5898597" cy="4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MIniforge Prompt 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584" y="1106808"/>
            <a:ext cx="3600400" cy="44078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128232" y="1178816"/>
            <a:ext cx="2808312" cy="3600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>
              <a:defRPr/>
            </a:pPr>
            <a:r>
              <a:rPr lang="ko-KR" altLang="en-US"/>
              <a:t>경로에 </a:t>
            </a:r>
            <a:r>
              <a:rPr lang="en-US" altLang="ko-KR"/>
              <a:t>(base)</a:t>
            </a:r>
            <a:r>
              <a:rPr lang="ko-KR" altLang="en-US"/>
              <a:t>가 보이고 </a:t>
            </a:r>
            <a:r>
              <a:rPr lang="en-US" altLang="ko-KR"/>
              <a:t>conda</a:t>
            </a:r>
            <a:r>
              <a:rPr lang="ko-KR" altLang="en-US"/>
              <a:t> 명령어를 입력했을 때 실행이 되면 성공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64" y="1178815"/>
            <a:ext cx="6912768" cy="3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Anaconda 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5040000" y="1250824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python=3.11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80A43-7CCA-44E9-8EF3-BFBEE5B1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" y="1395114"/>
            <a:ext cx="4960590" cy="4275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FAC51-A768-46BA-8082-501FC0C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7" y="1260000"/>
            <a:ext cx="5536966" cy="4347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deactivate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뜨면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완료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05C52-2786-4144-944D-531F8E3D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467123"/>
            <a:ext cx="4812261" cy="36635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생성 확인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info -–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envs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곳이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현재의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여러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만들고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만드는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이유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별로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python이나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설치해서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의존성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충돌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문제를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방지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6D3BF-2266-45D3-AD82-3ACBFA84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172520"/>
            <a:ext cx="5184576" cy="42634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활성화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040312" y="1260000"/>
            <a:ext cx="4859688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변경됨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비활성화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C:\Users\5-29&gt;conda deactivate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793EF-D0FF-4FAD-B4CF-A1DDBB74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597625"/>
            <a:ext cx="4968552" cy="36859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list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35027-01A9-475E-8E6F-12F01F86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260000"/>
            <a:ext cx="5256584" cy="41987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75816" y="4929480"/>
            <a:ext cx="3744416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3.10.14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94A9A-43D0-44EA-9083-7C8C7488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2520"/>
            <a:ext cx="10080625" cy="36789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삭제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58794" y="1260000"/>
            <a:ext cx="4441206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remove -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모든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것을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나오면</a:t>
            </a:r>
            <a:r>
              <a:rPr lang="ko-KR" alt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481C4B-9A00-4A9B-9805-8F4D51A1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1172520"/>
            <a:ext cx="5099002" cy="44752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재설치</a:t>
            </a:r>
            <a:endParaRPr lang="en-US" sz="18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10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02271-EA42-48DD-9171-A2DE9022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506537"/>
            <a:ext cx="5147720" cy="2904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TextBox 24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출처: https://www.tiobe.com/tiobe-index/</a:t>
            </a: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04A39-BA0A-471A-BFE1-F9CA3E02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395115"/>
            <a:ext cx="565177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변경되는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것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lvl="0" algn="ctr" hangingPunct="0">
              <a:defRPr/>
            </a:pP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5-29 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6FAFB-1E70-484F-AEB8-28C3A7AA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1" y="1539131"/>
            <a:ext cx="505043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mpp1에 설치된 패키지 목록 확인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notebook이 없으므로 설치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누른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뒤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찾을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내용에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찾기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없이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왼쪽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끝으로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붙임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= ‘’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안쪽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지정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‘C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:/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fintech_service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없애기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, ‘ ’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안에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설정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→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저장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"Erik";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"Erik"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google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에서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검색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후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github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접속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https://github.com/conda-forge/miniforge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490" y="1970904"/>
            <a:ext cx="7392870" cy="3397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운영체제에 맞는 버전 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다운 후 설치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40" y="1068783"/>
            <a:ext cx="4502158" cy="46012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3656" y="513925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1025</Words>
  <Application>Microsoft Office PowerPoint</Application>
  <PresentationFormat>사용자 지정</PresentationFormat>
  <Paragraphs>267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41</vt:i4>
      </vt:variant>
      <vt:variant>
        <vt:lpstr>슬라이드 제목</vt:lpstr>
      </vt:variant>
      <vt:variant>
        <vt:i4>40</vt:i4>
      </vt:variant>
    </vt:vector>
  </HeadingPairs>
  <TitlesOfParts>
    <vt:vector size="86" baseType="lpstr">
      <vt:lpstr>'Lucida Sans'</vt:lpstr>
      <vt:lpstr>나눔고딕</vt:lpstr>
      <vt:lpstr>맑은 고딕</vt:lpstr>
      <vt:lpstr>Arial</vt:lpstr>
      <vt:lpstr>Lucida Sans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PowerPoint 프레젠테이션</vt:lpstr>
      <vt:lpstr>3. Anaconda?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5.conda 가상환경 생성</vt:lpstr>
      <vt:lpstr>5.conda 가상환경 생성</vt:lpstr>
      <vt:lpstr>5.conda 가상환경 생성</vt:lpstr>
      <vt:lpstr>5.conda 가상환경 생성</vt:lpstr>
      <vt:lpstr>5.conda 가상환경 생성</vt:lpstr>
      <vt:lpstr>5.conda 가상 환경 생성 확인</vt:lpstr>
      <vt:lpstr>5.conda 가상 환경 활성화</vt:lpstr>
      <vt:lpstr>5.conda 가상 환경 패키지 목록</vt:lpstr>
      <vt:lpstr>5.conda 가상 환경 패키지 목록</vt:lpstr>
      <vt:lpstr>5.conda 가상 환경 삭제</vt:lpstr>
      <vt:lpstr>PowerPoint 프레젠테이션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파이썬활용 데이터 분석과정</dc:title>
  <dc:creator>5-29</dc:creator>
  <cp:lastModifiedBy>5-29</cp:lastModifiedBy>
  <cp:revision>88</cp:revision>
  <dcterms:modified xsi:type="dcterms:W3CDTF">2024-07-08T05:13:34Z</dcterms:modified>
  <cp:version/>
</cp:coreProperties>
</file>