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40C2B-7A3A-4BC8-B9AD-D1B9064B4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29A139-2C69-4299-B096-CC00F33D6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4C339-6231-4BFE-B326-9F719CD9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BA4C-7FEE-4049-8312-CACDF02A2C41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5C2618-F09A-4357-909C-EEA204E2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FBAAF-6419-4006-A7DE-9FBFF8F0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909-FA0D-4DF0-9223-CFAD646CD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2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8E0A9-00D9-4FCD-8A67-44463F8E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2E9447-B728-43F0-9F7C-394BC7880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FDAB9C-A9B6-4DC5-95D8-8A5FFDD8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BA4C-7FEE-4049-8312-CACDF02A2C41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D3A33-426B-4D99-A885-E83BCD10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9BF65-215B-4DE9-8BC9-44EB4B75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909-FA0D-4DF0-9223-CFAD646CD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00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DE0999-A755-4772-99D1-AEB5DF478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D85A4E-CF70-4579-BED7-3F001F4B2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87B27-5266-49C8-BA55-BE273ACE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BA4C-7FEE-4049-8312-CACDF02A2C41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E35F01-DFBE-4D18-AC5A-8567E41A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6BD5A-A452-48AA-9235-45A98297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909-FA0D-4DF0-9223-CFAD646CD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94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E953F-9350-4CD6-967F-7A1BDB90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D765E-F0F8-49CB-8154-92659FECF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5E8F3-B07C-4A90-84BE-28BFCF6C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BA4C-7FEE-4049-8312-CACDF02A2C41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8A68C-1785-42DF-8BDC-B2AA0080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D4B35C-6502-4712-A615-34DA0BF6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909-FA0D-4DF0-9223-CFAD646CD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7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707C4-3FB8-4B48-A96E-EDC1677B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7AD265-AD23-4749-805B-195625E6E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D9C13-21ED-46C4-B0D9-5EDD1603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BA4C-7FEE-4049-8312-CACDF02A2C41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C1B87-DAB9-43BD-9DD8-B1E44AB3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D106D-1CE0-4795-9707-61AA2E23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909-FA0D-4DF0-9223-CFAD646CD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76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3A3D8-EBB2-46EC-8C06-B63C9FD7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DF948-6939-46BD-9876-CC17FCC4D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49AF08-AC11-4900-B922-74A6FAFCF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DC9384-5945-4E6F-BC61-3872E615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BA4C-7FEE-4049-8312-CACDF02A2C41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F80B0E-1BFD-41BB-888D-956CFEDA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84B01-63B0-4524-BB04-E53F7ABF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909-FA0D-4DF0-9223-CFAD646CD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25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033D6-959C-45ED-8FD6-1EA309896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ACE247-E51A-4442-BF57-E16A28CFB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3527C4-77D6-465E-A401-F2454C035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5719FB-1D1A-452E-8BBA-BCBB36B0E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FCB8FA-7DBC-4771-943F-4115C9506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AB7108-DF56-4C60-BD69-0596C562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BA4C-7FEE-4049-8312-CACDF02A2C41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15D04B-9048-4882-806B-F2E86E73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192ABD-1C4E-4DC5-A314-E2BADD10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909-FA0D-4DF0-9223-CFAD646CD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9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33FEA-E054-44C3-87D3-DE2107C47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1082C5-5D95-484E-869B-FA79E2A0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BA4C-7FEE-4049-8312-CACDF02A2C41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DDFCC4-E44B-4197-9921-F4DF7EC5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4B6C92-3757-4BDA-8D9A-A8D229EE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909-FA0D-4DF0-9223-CFAD646CD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7E474B-25D9-4E6E-92C6-33CC338A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BA4C-7FEE-4049-8312-CACDF02A2C41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195078-B329-4249-A8F7-CD21EAED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E1F100-C675-446E-8499-808A6B12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909-FA0D-4DF0-9223-CFAD646CD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45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24E7B-2A1A-464C-A3A0-06CCAC98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2B093-D3E0-4BF7-A495-70ABE02C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F551A4-0460-436D-A655-3A1C520D3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CA89BB-3683-4331-8DC1-1B852195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BA4C-7FEE-4049-8312-CACDF02A2C41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4A437F-FB63-4F70-94B7-2948EA09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24D87D-8810-4A71-99EB-58252878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909-FA0D-4DF0-9223-CFAD646CD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1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B4123-E019-4255-8DEC-D1AF6D90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AE99C4-0DC5-43D7-B9D0-DF78C4FB0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1242AB-7F42-4E82-AD9B-DFC977FE4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6C9C8-6D2B-4249-B082-691D76AA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BA4C-7FEE-4049-8312-CACDF02A2C41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976D11-8EC0-4521-A6F3-DF83FF87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1E8DDC-0ED4-4201-8F46-80DFE553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909-FA0D-4DF0-9223-CFAD646CD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43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BB7B84-0A3B-41AD-A5F5-D2751BFA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DF3FF4-AB75-4057-BB90-B85F92C02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5F4C0-03A6-4468-9B93-1BF9EDC94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2BA4C-7FEE-4049-8312-CACDF02A2C41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0F1DB-1721-440B-9D08-00402578F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DB97F-B17F-4B71-A68C-68124C5FC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55909-FA0D-4DF0-9223-CFAD646CD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0730D-42E3-4D79-87E4-2CB600E63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대상 수상작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A449B4-473F-48A3-9374-D7820C197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04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대상 수상작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대상 수상작</dc:title>
  <dc:creator>213</dc:creator>
  <cp:lastModifiedBy>213</cp:lastModifiedBy>
  <cp:revision>1</cp:revision>
  <dcterms:created xsi:type="dcterms:W3CDTF">2023-03-14T01:27:46Z</dcterms:created>
  <dcterms:modified xsi:type="dcterms:W3CDTF">2023-03-14T01:27:57Z</dcterms:modified>
</cp:coreProperties>
</file>