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a6da7dd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a6da7dd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a6da7dd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ba6da7dd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a6da7dd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a6da7dd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a6da7dd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ba6da7dd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a6da7dd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a6da7dd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a6da7d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a6da7d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a6da7dd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a6da7dd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a6da7dd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a6da7dd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a6da7d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a6da7d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a6da7dd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ba6da7dd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a6da7dd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a6da7dd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a6da7dd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a6da7dd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ba6da7dd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ba6da7dd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Airport Network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Group Member: Han Yin, Keyu Wu, ZiYue Guo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89" y="0"/>
            <a:ext cx="78530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57" y="0"/>
            <a:ext cx="79754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90" y="0"/>
            <a:ext cx="77230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77" y="0"/>
            <a:ext cx="79308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 rot="293">
            <a:off x="1357400" y="393672"/>
            <a:ext cx="70389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Conclusion &amp; thoughts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ontserrat"/>
                <a:ea typeface="Montserrat"/>
                <a:cs typeface="Montserrat"/>
                <a:sym typeface="Montserrat"/>
              </a:rPr>
              <a:t>work still to do: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ontserrat"/>
                <a:ea typeface="Montserrat"/>
                <a:cs typeface="Montserrat"/>
                <a:sym typeface="Montserrat"/>
              </a:rPr>
              <a:t>Adding more data from some other aspects.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ontserrat"/>
                <a:ea typeface="Montserrat"/>
                <a:cs typeface="Montserrat"/>
                <a:sym typeface="Montserrat"/>
              </a:rPr>
              <a:t>unanswered questions: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ontserrat"/>
                <a:ea typeface="Montserrat"/>
                <a:cs typeface="Montserrat"/>
                <a:sym typeface="Montserrat"/>
              </a:rPr>
              <a:t>what are overall worst airlines and airports?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0" y="-2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850"/>
            <a:ext cx="9144000" cy="46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2015 flight delay and cancellation                        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96625"/>
            <a:ext cx="70389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Useful Column: Airline, </a:t>
            </a:r>
            <a:r>
              <a:rPr lang="zh-CN" sz="1400"/>
              <a:t>Original</a:t>
            </a:r>
            <a:r>
              <a:rPr lang="zh-CN" sz="1400"/>
              <a:t> Airport, Destination,  Arrival Delay, Cancellation , Distance, longitude , latitude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Dataset Size: 5819079 X 31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25" y="2273325"/>
            <a:ext cx="7253424" cy="2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Methods and </a:t>
            </a:r>
            <a:r>
              <a:rPr lang="zh-CN"/>
              <a:t>Achievement</a:t>
            </a:r>
            <a:r>
              <a:rPr lang="zh-CN"/>
              <a:t>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Page 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Authority and 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K - means Clustering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Linear Regration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44" y="0"/>
            <a:ext cx="76003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97" y="0"/>
            <a:ext cx="76022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K-means               K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delay rate &amp; pagerank (normalized)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629101" cy="300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00" y="1567550"/>
            <a:ext cx="4461020" cy="300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K-means               K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Average delay time &amp; </a:t>
            </a:r>
            <a:r>
              <a:rPr lang="zh-CN"/>
              <a:t>pagerank (normalized)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572001" cy="307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572001" cy="307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6402150" y="400250"/>
            <a:ext cx="26868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Linear regration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slope = 0.0007752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intercept = 11.2048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correlation = 0.012603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p-value = 3.62e-20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5000 * slope = 3.876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0"/>
            <a:ext cx="6332074" cy="407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