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0" autoAdjust="0"/>
    <p:restoredTop sz="94675" autoAdjust="0"/>
  </p:normalViewPr>
  <p:slideViewPr>
    <p:cSldViewPr>
      <p:cViewPr varScale="1">
        <p:scale>
          <a:sx n="102" d="100"/>
          <a:sy n="102" d="100"/>
        </p:scale>
        <p:origin x="-2125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9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7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8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3C28-FA21-4FD5-8099-D70803AF94A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3113-C2EB-40FD-A394-661726CD3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0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2D </a:t>
            </a:r>
            <a:r>
              <a:rPr lang="ko-KR" altLang="en-US" sz="5400" dirty="0" smtClean="0"/>
              <a:t>게임프로그래</a:t>
            </a:r>
            <a:r>
              <a:rPr lang="ko-KR" altLang="en-US" sz="5400" dirty="0"/>
              <a:t>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algn="r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2019180052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한창우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6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23"/>
              </p:ext>
            </p:extLst>
          </p:nvPr>
        </p:nvGraphicFramePr>
        <p:xfrm>
          <a:off x="1524000" y="1397000"/>
          <a:ext cx="6096000" cy="457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엔터</a:t>
                      </a:r>
                      <a:r>
                        <a:rPr lang="ko-KR" altLang="en-US" dirty="0" smtClean="0"/>
                        <a:t> 더 건전</a:t>
                      </a:r>
                      <a:endParaRPr lang="ko-KR" altLang="en-US" dirty="0"/>
                    </a:p>
                  </a:txBody>
                  <a:tcPr/>
                </a:tc>
              </a:tr>
              <a:tr h="26692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컨셉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액션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탄막 슈팅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    </a:t>
                      </a:r>
                      <a:r>
                        <a:rPr lang="ko-KR" altLang="en-US" sz="1600" dirty="0" smtClean="0"/>
                        <a:t>플레이어는 </a:t>
                      </a:r>
                      <a:r>
                        <a:rPr lang="ko-KR" altLang="en-US" sz="1600" dirty="0" err="1" smtClean="0"/>
                        <a:t>던전을</a:t>
                      </a:r>
                      <a:r>
                        <a:rPr lang="ko-KR" altLang="en-US" sz="1600" dirty="0" smtClean="0"/>
                        <a:t> 돌아다니며 </a:t>
                      </a:r>
                      <a:r>
                        <a:rPr lang="ko-KR" altLang="en-US" sz="1600" dirty="0" err="1" smtClean="0"/>
                        <a:t>몬스터를</a:t>
                      </a:r>
                      <a:r>
                        <a:rPr lang="ko-KR" altLang="en-US" sz="1600" dirty="0" smtClean="0"/>
                        <a:t> 처치하고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        </a:t>
                      </a:r>
                      <a:r>
                        <a:rPr lang="ko-KR" altLang="en-US" sz="1600" baseline="0" dirty="0" smtClean="0"/>
                        <a:t>보스까지 처치하면 스테이지를 </a:t>
                      </a:r>
                      <a:r>
                        <a:rPr lang="ko-KR" altLang="en-US" sz="1600" baseline="0" dirty="0" err="1" smtClean="0"/>
                        <a:t>클리어</a:t>
                      </a:r>
                      <a:r>
                        <a:rPr lang="ko-KR" altLang="en-US" sz="1600" baseline="0" dirty="0" smtClean="0"/>
                        <a:t> 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sz="1600" baseline="0" dirty="0" smtClean="0"/>
                        <a:t>플레이어가 </a:t>
                      </a:r>
                      <a:r>
                        <a:rPr lang="ko-KR" altLang="en-US" sz="1600" baseline="0" dirty="0" err="1" smtClean="0"/>
                        <a:t>맵을</a:t>
                      </a:r>
                      <a:r>
                        <a:rPr lang="ko-KR" altLang="en-US" sz="1600" baseline="0" dirty="0" smtClean="0"/>
                        <a:t> 돌아다니며 적을 처치하고 보스와의 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        </a:t>
                      </a:r>
                      <a:r>
                        <a:rPr lang="ko-KR" altLang="en-US" sz="1600" baseline="0" dirty="0" smtClean="0"/>
                        <a:t>전투를 구현하겠습니다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68863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4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개발 범위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36587"/>
              </p:ext>
            </p:extLst>
          </p:nvPr>
        </p:nvGraphicFramePr>
        <p:xfrm>
          <a:off x="827584" y="667491"/>
          <a:ext cx="7488832" cy="57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3024336"/>
                <a:gridCol w="3096344"/>
              </a:tblGrid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내용</a:t>
                      </a:r>
                      <a:endParaRPr lang="ko-KR" alt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최소 범위</a:t>
                      </a:r>
                      <a:endParaRPr lang="ko-KR" alt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추가 범위</a:t>
                      </a:r>
                      <a:endParaRPr lang="ko-KR" alt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컨트롤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이동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(w, a, s, d)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4 </a:t>
                      </a:r>
                      <a:r>
                        <a:rPr lang="ko-KR" altLang="en-US" sz="1200" dirty="0" smtClean="0"/>
                        <a:t>방향 구르기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(</a:t>
                      </a:r>
                      <a:r>
                        <a:rPr lang="en-US" altLang="ko-KR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w</a:t>
                      </a:r>
                      <a:r>
                        <a:rPr lang="en-US" altLang="ko-KR" sz="1200" baseline="0" dirty="0" smtClean="0"/>
                        <a:t> or </a:t>
                      </a:r>
                      <a:r>
                        <a:rPr lang="en-US" altLang="ko-KR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  <a:r>
                        <a:rPr lang="en-US" altLang="ko-KR" sz="1200" baseline="0" dirty="0" smtClean="0"/>
                        <a:t> or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</a:t>
                      </a:r>
                      <a:r>
                        <a:rPr lang="en-US" altLang="ko-KR" sz="1200" baseline="0" dirty="0" smtClean="0"/>
                        <a:t> or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</a:t>
                      </a:r>
                      <a:r>
                        <a:rPr lang="en-US" altLang="ko-KR" sz="1200" dirty="0" smtClean="0"/>
                        <a:t> + space )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마우스 커서 방향으로 사격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캐릭터 폭탄 던지기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마우스 커서 방향으로 폭탄 던지기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스테이지 한 개 </a:t>
                      </a:r>
                      <a:r>
                        <a:rPr lang="en-US" altLang="ko-KR" sz="1200" dirty="0" smtClean="0"/>
                        <a:t>( 2</a:t>
                      </a:r>
                      <a:r>
                        <a:rPr lang="ko-KR" altLang="en-US" sz="1200" dirty="0" smtClean="0"/>
                        <a:t>개의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제작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첫 번째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클리어</a:t>
                      </a:r>
                      <a:r>
                        <a:rPr lang="ko-KR" altLang="en-US" sz="1200" dirty="0" smtClean="0"/>
                        <a:t> 시 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이동</a:t>
                      </a:r>
                      <a:r>
                        <a:rPr lang="ko-KR" altLang="en-US" sz="1200" baseline="0" dirty="0" smtClean="0"/>
                        <a:t>        가능한 </a:t>
                      </a:r>
                      <a:r>
                        <a:rPr lang="ko-KR" altLang="en-US" sz="1200" baseline="0" dirty="0" err="1" smtClean="0"/>
                        <a:t>포털이</a:t>
                      </a:r>
                      <a:r>
                        <a:rPr lang="ko-KR" altLang="en-US" sz="1200" baseline="0" dirty="0" smtClean="0"/>
                        <a:t> 생김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HUD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스테이지 </a:t>
                      </a:r>
                      <a:r>
                        <a:rPr lang="ko-KR" altLang="en-US" sz="1200" dirty="0" smtClean="0"/>
                        <a:t>내에 오브젝트를 더 추가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   (</a:t>
                      </a:r>
                      <a:r>
                        <a:rPr lang="ko-KR" altLang="en-US" sz="1200" baseline="0" dirty="0" smtClean="0"/>
                        <a:t>함정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요소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플레이어가 일정 범위에 접근하면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몬스터가</a:t>
                      </a:r>
                      <a:r>
                        <a:rPr lang="ko-KR" altLang="en-US" sz="1200" dirty="0" smtClean="0"/>
                        <a:t> 공격을 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근접공격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적이 플레이어를 향해 몸을 회전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원거리 공격 등 다양한 패턴을</a:t>
                      </a:r>
                      <a:r>
                        <a:rPr lang="ko-KR" altLang="en-US" sz="1200" baseline="0" dirty="0" smtClean="0"/>
                        <a:t> 추가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가면 난이도 상승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적군의 </a:t>
                      </a:r>
                      <a:r>
                        <a:rPr lang="ko-KR" altLang="en-US" sz="1200" dirty="0" smtClean="0"/>
                        <a:t>체력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스피드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 </a:t>
                      </a:r>
                      <a:r>
                        <a:rPr lang="ko-KR" altLang="en-US" sz="1200" dirty="0" smtClean="0"/>
                        <a:t>인지</a:t>
                      </a:r>
                      <a:r>
                        <a:rPr lang="ko-KR" altLang="en-US" sz="1200" baseline="0" dirty="0" smtClean="0"/>
                        <a:t> 범위 상승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맵에</a:t>
                      </a:r>
                      <a:r>
                        <a:rPr lang="ko-KR" altLang="en-US" sz="1200" dirty="0" smtClean="0"/>
                        <a:t> 함정 기능을 추가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플레이어와 적군 </a:t>
                      </a:r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체력 감소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smtClean="0"/>
                        <a:t>처치 수를 카운트하여 조건</a:t>
                      </a:r>
                      <a:r>
                        <a:rPr lang="ko-KR" altLang="en-US" sz="1200" baseline="0" dirty="0" smtClean="0"/>
                        <a:t> 충족 </a:t>
                      </a:r>
                      <a:r>
                        <a:rPr lang="ko-KR" altLang="en-US" sz="1200" baseline="0" dirty="0" smtClean="0"/>
                        <a:t>시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aseline="0" dirty="0" smtClean="0"/>
                        <a:t>  </a:t>
                      </a:r>
                      <a:r>
                        <a:rPr lang="ko-KR" altLang="en-US" sz="1200" baseline="0" dirty="0" err="1" smtClean="0"/>
                        <a:t>포털이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생겨 다음 </a:t>
                      </a:r>
                      <a:r>
                        <a:rPr lang="ko-KR" altLang="en-US" sz="1200" baseline="0" dirty="0" err="1" smtClean="0"/>
                        <a:t>맵으로</a:t>
                      </a:r>
                      <a:r>
                        <a:rPr lang="ko-KR" altLang="en-US" sz="1200" baseline="0" dirty="0" smtClean="0"/>
                        <a:t> 진입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플레이어 죽으면 처음부터 다시 시작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플레이어 무기 추가 및 변경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 구르기 소리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사격 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적군 공격 소리</a:t>
                      </a:r>
                      <a:r>
                        <a:rPr lang="en-US" altLang="ko-KR" sz="1200" dirty="0" smtClean="0"/>
                        <a:t>, (</a:t>
                      </a:r>
                      <a:r>
                        <a:rPr lang="ko-KR" altLang="en-US" sz="1200" dirty="0" smtClean="0"/>
                        <a:t>플레이어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적군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피격 소리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배경음악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플레이어 </a:t>
                      </a:r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구르기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적군 </a:t>
                      </a:r>
                      <a:r>
                        <a:rPr lang="ko-KR" altLang="en-US" sz="1200" dirty="0" smtClean="0"/>
                        <a:t>이동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폭탄 터지는 효과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적군 패턴 공격 애니메이션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93094"/>
              </p:ext>
            </p:extLst>
          </p:nvPr>
        </p:nvGraphicFramePr>
        <p:xfrm>
          <a:off x="1523999" y="126876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en-US" altLang="ko-KR" dirty="0" smtClean="0"/>
                        <a:t>Scene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흐름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23660"/>
              </p:ext>
            </p:extLst>
          </p:nvPr>
        </p:nvGraphicFramePr>
        <p:xfrm>
          <a:off x="1331640" y="6165304"/>
          <a:ext cx="6096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타이틀 </a:t>
                      </a:r>
                      <a:r>
                        <a:rPr lang="en-US" altLang="ko-KR" dirty="0" smtClean="0"/>
                        <a:t>Scene(</a:t>
                      </a:r>
                      <a:r>
                        <a:rPr lang="ko-KR" altLang="en-US" dirty="0" smtClean="0"/>
                        <a:t>첫 실행화면</a:t>
                      </a:r>
                      <a:r>
                        <a:rPr lang="en-US" altLang="ko-KR" dirty="0" smtClean="0"/>
                        <a:t>) -&gt; 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en-US" altLang="ko-KR" dirty="0" smtClean="0"/>
                        <a:t>Scene</a:t>
                      </a:r>
                      <a:r>
                        <a:rPr lang="en-US" altLang="ko-KR" baseline="0" dirty="0" smtClean="0"/>
                        <a:t> -&gt; </a:t>
                      </a:r>
                      <a:r>
                        <a:rPr lang="ko-KR" altLang="en-US" baseline="0" dirty="0" smtClean="0"/>
                        <a:t>게임 </a:t>
                      </a:r>
                      <a:r>
                        <a:rPr lang="en-US" altLang="ko-KR" baseline="0" dirty="0" smtClean="0"/>
                        <a:t>Scene -&gt; </a:t>
                      </a:r>
                      <a:r>
                        <a:rPr lang="ko-KR" altLang="en-US" baseline="0" dirty="0" smtClean="0"/>
                        <a:t>타이틀 </a:t>
                      </a:r>
                      <a:r>
                        <a:rPr lang="en-US" altLang="ko-KR" baseline="0" dirty="0" smtClean="0"/>
                        <a:t>Scene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클리어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5698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1907704" y="3501008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3188"/>
              </p:ext>
            </p:extLst>
          </p:nvPr>
        </p:nvGraphicFramePr>
        <p:xfrm>
          <a:off x="1524000" y="476672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메인 게임 화면 구성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2737BC4057067D0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6895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253697"/>
            <a:ext cx="1368152" cy="879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007604" y="2132856"/>
            <a:ext cx="828092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7704" y="316899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92D050"/>
                </a:solidFill>
              </a:rPr>
              <a:t>HUD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699792" y="3569108"/>
            <a:ext cx="4724640" cy="173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96336" y="5173140"/>
            <a:ext cx="1296144" cy="776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923928" y="3148564"/>
            <a:ext cx="576064" cy="208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45388" y="27885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92D050"/>
                </a:solidFill>
              </a:rPr>
              <a:t>플레이</a:t>
            </a:r>
            <a:r>
              <a:rPr lang="ko-KR" altLang="en-US" sz="2000" b="1" dirty="0">
                <a:solidFill>
                  <a:srgbClr val="92D050"/>
                </a:solidFill>
              </a:rPr>
              <a:t>어</a:t>
            </a:r>
          </a:p>
        </p:txBody>
      </p:sp>
    </p:spTree>
    <p:extLst>
      <p:ext uri="{BB962C8B-B14F-4D97-AF65-F5344CB8AC3E}">
        <p14:creationId xmlns:p14="http://schemas.microsoft.com/office/powerpoint/2010/main" val="28375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난이도 하향이라는데 정말? &amp;#39;엔터 더 건전&amp;#39; 업데이트 리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1" y="548680"/>
            <a:ext cx="358317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ter the Gungeon - 나무위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9" y="3861049"/>
            <a:ext cx="3459459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275" y="2492896"/>
            <a:ext cx="327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플레이어는 </a:t>
            </a:r>
            <a:r>
              <a:rPr lang="ko-KR" altLang="en-US" sz="1600" dirty="0" err="1" smtClean="0"/>
              <a:t>던전에</a:t>
            </a:r>
            <a:r>
              <a:rPr lang="ko-KR" altLang="en-US" sz="1600" dirty="0" smtClean="0"/>
              <a:t> 입장하면 </a:t>
            </a:r>
            <a:r>
              <a:rPr lang="ko-KR" altLang="en-US" sz="1600" dirty="0" err="1" smtClean="0"/>
              <a:t>맵에</a:t>
            </a:r>
            <a:endParaRPr lang="en-US" altLang="ko-KR" sz="1600" dirty="0" smtClean="0"/>
          </a:p>
          <a:p>
            <a:r>
              <a:rPr lang="ko-KR" altLang="en-US" sz="1600" dirty="0" smtClean="0"/>
              <a:t>있는 </a:t>
            </a:r>
            <a:r>
              <a:rPr lang="ko-KR" altLang="en-US" sz="1600" dirty="0" err="1" smtClean="0"/>
              <a:t>몬스터들을</a:t>
            </a:r>
            <a:r>
              <a:rPr lang="ko-KR" altLang="en-US" sz="1600" dirty="0" smtClean="0"/>
              <a:t> 처치한다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한 스테이지에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맵은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4102" name="Picture 6" descr="엔터 더 건전 - 보스 공략 총탄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96" y="3791491"/>
            <a:ext cx="3328944" cy="18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977676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마지막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몬스터를</a:t>
            </a:r>
            <a:r>
              <a:rPr lang="ko-KR" altLang="en-US" sz="1600" dirty="0" smtClean="0"/>
              <a:t> 모두 처치하면 </a:t>
            </a:r>
            <a:endParaRPr lang="en-US" altLang="ko-KR" sz="1600" dirty="0" smtClean="0"/>
          </a:p>
          <a:p>
            <a:r>
              <a:rPr lang="ko-KR" altLang="en-US" sz="1600" dirty="0" smtClean="0"/>
              <a:t>보스 방으로 진입할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103" name="Picture 7" descr="C:\Users\hcw97\OneDrive\바탕 화면\portal.jf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90" y="932334"/>
            <a:ext cx="936104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6104" y="1434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14343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556193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몬스터를</a:t>
            </a:r>
            <a:r>
              <a:rPr lang="ko-KR" altLang="en-US" sz="1600" dirty="0" smtClean="0"/>
              <a:t> 모두 처치하면 다음 </a:t>
            </a:r>
            <a:r>
              <a:rPr lang="ko-KR" altLang="en-US" sz="1600" dirty="0" err="1" smtClean="0"/>
              <a:t>맵으로</a:t>
            </a:r>
            <a:endParaRPr lang="en-US" altLang="ko-KR" sz="1600" dirty="0" smtClean="0"/>
          </a:p>
          <a:p>
            <a:r>
              <a:rPr lang="ko-KR" altLang="en-US" sz="1600" dirty="0" smtClean="0"/>
              <a:t>이동 할 수 있는 </a:t>
            </a:r>
            <a:r>
              <a:rPr lang="ko-KR" altLang="en-US" sz="1600" dirty="0" err="1" smtClean="0"/>
              <a:t>포털이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949280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보스까지 처치하면 해당 스테이지는 </a:t>
            </a:r>
            <a:r>
              <a:rPr lang="ko-KR" altLang="en-US" sz="1600" dirty="0" err="1" smtClean="0"/>
              <a:t>클리어</a:t>
            </a:r>
            <a:endParaRPr lang="en-US" altLang="ko-KR" sz="1600" dirty="0" smtClean="0"/>
          </a:p>
          <a:p>
            <a:r>
              <a:rPr lang="ko-KR" altLang="en-US" sz="1600" dirty="0" smtClean="0"/>
              <a:t>된다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3569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6056" y="33569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2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3651"/>
              </p:ext>
            </p:extLst>
          </p:nvPr>
        </p:nvGraphicFramePr>
        <p:xfrm>
          <a:off x="395536" y="1412776"/>
          <a:ext cx="8424936" cy="489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728192"/>
                <a:gridCol w="5832648"/>
              </a:tblGrid>
              <a:tr h="360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리소스 수집 </a:t>
                      </a:r>
                      <a:r>
                        <a:rPr lang="en-US" altLang="ko-KR" sz="1100" dirty="0" smtClean="0"/>
                        <a:t>( </a:t>
                      </a:r>
                      <a:r>
                        <a:rPr lang="ko-KR" altLang="en-US" sz="1100" dirty="0" smtClean="0"/>
                        <a:t>캐릭터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몬스터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맵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사운드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354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오브젝트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화면에 플레이어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무기 </a:t>
                      </a:r>
                      <a:r>
                        <a:rPr lang="ko-KR" altLang="en-US" sz="1400" baseline="0" dirty="0" err="1" smtClean="0"/>
                        <a:t>렌더링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플레이어 </a:t>
                      </a:r>
                      <a:r>
                        <a:rPr lang="ko-KR" altLang="en-US" sz="1400" dirty="0" err="1" smtClean="0"/>
                        <a:t>애니메이팅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구르기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체력 게이지 </a:t>
                      </a:r>
                      <a:endParaRPr lang="ko-KR" altLang="en-US" sz="1400" dirty="0"/>
                    </a:p>
                  </a:txBody>
                  <a:tcPr/>
                </a:tc>
              </a:tr>
              <a:tr h="300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4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적군 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오브젝트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화면에 적군 </a:t>
                      </a:r>
                      <a:r>
                        <a:rPr lang="ko-KR" altLang="en-US" sz="1400" dirty="0" err="1" smtClean="0"/>
                        <a:t>렌더링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적군 </a:t>
                      </a:r>
                      <a:r>
                        <a:rPr lang="ko-KR" altLang="en-US" sz="1400" dirty="0" err="1" smtClean="0"/>
                        <a:t>애니메이팅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적의 공격과 플레이어와 충돌체크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체력 게이지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44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31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투사체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총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총알 모션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총알과 오브젝트의 충돌체크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오브젝트 배치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엄폐물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오브젝트들의 충돌체크</a:t>
                      </a:r>
                      <a:endParaRPr lang="ko-KR" altLang="en-US" sz="1400" dirty="0"/>
                    </a:p>
                  </a:txBody>
                  <a:tcPr/>
                </a:tc>
              </a:tr>
              <a:tr h="33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장면 전환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버튼</a:t>
                      </a:r>
                      <a:r>
                        <a:rPr lang="en-US" altLang="ko-KR" sz="1400" dirty="0" smtClean="0"/>
                        <a:t>, HUD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게임 </a:t>
                      </a:r>
                      <a:r>
                        <a:rPr lang="en-US" altLang="ko-KR" sz="1400" dirty="0" smtClean="0"/>
                        <a:t>scene</a:t>
                      </a:r>
                      <a:r>
                        <a:rPr lang="ko-KR" altLang="en-US" sz="1400" dirty="0" smtClean="0"/>
                        <a:t>들의 전환 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버튼 구현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게임 시작 버튼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게임 내 플레이어의 상태를 알려주는 </a:t>
                      </a:r>
                      <a:r>
                        <a:rPr lang="en-US" altLang="ko-KR" sz="1400" dirty="0" smtClean="0"/>
                        <a:t>HUD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1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조건 달성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종료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밸런스 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조건을 달성하면 다음 </a:t>
                      </a:r>
                      <a:r>
                        <a:rPr lang="ko-KR" altLang="en-US" sz="1400" dirty="0" err="1" smtClean="0"/>
                        <a:t>맵으로</a:t>
                      </a:r>
                      <a:r>
                        <a:rPr lang="ko-KR" altLang="en-US" sz="1400" dirty="0" smtClean="0"/>
                        <a:t> 갈 수 있는 포털 생성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플레이어가 죽으면 처음부터 다시 시작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보스 처치하면 게임 종료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밸런스 조절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마무리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최종 점검 및 </a:t>
                      </a:r>
                      <a:r>
                        <a:rPr lang="ko-KR" altLang="en-US" sz="1400" baseline="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501</Words>
  <Application>Microsoft Office PowerPoint</Application>
  <PresentationFormat>화면 슬라이드 쇼(4:3)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게임프로그래밍</vt:lpstr>
      <vt:lpstr>게임 컨셉</vt:lpstr>
      <vt:lpstr>개발 범위</vt:lpstr>
      <vt:lpstr>게임 실행 흐름</vt:lpstr>
      <vt:lpstr>PowerPoint 프레젠테이션</vt:lpstr>
      <vt:lpstr>PowerPoint 프레젠테이션</vt:lpstr>
      <vt:lpstr>개발 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한창우</dc:creator>
  <cp:lastModifiedBy>한창우</cp:lastModifiedBy>
  <cp:revision>34</cp:revision>
  <dcterms:created xsi:type="dcterms:W3CDTF">2021-09-26T09:16:51Z</dcterms:created>
  <dcterms:modified xsi:type="dcterms:W3CDTF">2021-09-27T09:16:39Z</dcterms:modified>
</cp:coreProperties>
</file>