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08EA-7CBE-4964-9C92-822993E1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9BFD-1DFE-4C58-9C1F-BB55052D9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5AB8-6479-48E0-83F2-E9C4E4DE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33BF-59CA-4151-BEDB-8554438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8A9C-0DDD-43A8-A760-CC239524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4FDF-455D-4F15-A449-6695BE83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B278-1246-4330-A758-C9E2AA62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D112-029F-44A4-A739-650B317E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D4B7-0E90-411C-A564-BB8D7A5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9C2A-660B-452C-970B-E659AAF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18A06-FE23-4064-83AE-A6D7B0D1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1862C-AD1D-473C-B0CB-52C7B3B6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E8B7-AC16-4D03-B533-DF9F6344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63A0-2A0C-49E5-A3B5-9C114A4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2007-1D7B-4224-B084-5056C342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6CD-E160-4138-8DB2-F70002AA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AA4-20E9-4F45-9929-EB3F823C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3605-F55F-442F-AD07-6900A6BD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8953-3BBA-4E4E-9590-D91BD25D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B861-D695-4AFE-8B4D-7DF067E1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FAD2-AA1F-4168-B10F-0D8F74CC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5818-77CF-412B-9549-F2D2CADA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DA7E-87CD-42B1-95B6-2A2FBEAB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01CB-02AB-4209-A2E1-A3A81AB1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F7F2-4BCB-4E57-9F56-D9ACDA9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DABE-E092-490C-9928-05C5F54B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797A-B6F0-4F05-AE74-1B9C56EDE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2829C-F2EE-413A-B679-F7E72D0B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6FAB-1D89-4700-8E87-E3AC7065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0193F-50E4-49AE-B7B2-F280566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1A31-DAFE-451B-993D-6E618509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3568-51FD-47B6-903F-29B6E372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8E7BA-3904-477F-88EA-BC543810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4DD14-2919-4818-8B9A-B4D98113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4C42-92B0-4317-9B17-535CBB4E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610DD-E1EA-431B-98DB-8CEE88BA4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80CC0-E5C4-48EF-9DF5-68935D6A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66AE3-2FA2-4862-84DC-9293DEF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7F3C6-D08B-4BD1-8A49-CEC4B85F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D361-9A4D-4B97-AD96-4E8D9033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FB57-642B-4FA6-8FA4-35FE37E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0C1D-51E5-4270-8D39-E78A773E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F8E06-DE77-4121-87D9-27A31852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9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B4597-5B98-4F5B-B114-F3509AA7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6C355-705F-4DCE-AD87-D59233F5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E241-AECD-466E-AB5B-CCB41ECC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EC3F-CD7F-40A5-82F3-833344A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7F52-A110-4C6B-9F04-545028B70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4A92-CEEA-4BCA-94EA-22B93469A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05257-1EE0-46FC-B4D0-4E85D6C6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7F768-86FE-40FE-BD67-56E169FA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F1CE-221F-44A3-87E2-6828A1B8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FBE5-2F90-46CB-9F3B-DCE5C8DA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C9FA-3EDE-4B9A-8A64-BDE18586A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CF59E-6BE0-49F2-98D5-D5607872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90D7-2CC6-43F9-88A2-E7D85224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3109-791F-467C-8982-F920B39F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951B-ED0B-4949-AFD3-4572EF61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FED32-C692-4711-A18B-D2A5F8E4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33B5-B030-438C-B56E-B3D27DFD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8C30-7756-4D9F-8F49-AD1429562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1F72-25C3-47ED-A51F-788F437ED0B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C854-1A69-4DFE-A484-55CA38B19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6622-7DE5-458A-9FD7-14011EC4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8173-6546-4180-B7CE-68359BB6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-dataport.org/open-access/coronavirus-covid-19-tweet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A9D9-FADD-43AF-8170-1841E1F53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A Time Series Analysis on Depression During the COVID-19 Period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B56D0-003E-4489-93A0-B591DAD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899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COMP 4710 – Group 3</a:t>
            </a:r>
          </a:p>
          <a:p>
            <a:r>
              <a:rPr lang="en-US" altLang="ko-KR" b="1" dirty="0"/>
              <a:t>Group Member: Devin </a:t>
            </a:r>
            <a:r>
              <a:rPr lang="en-US" altLang="ko-KR" b="1" dirty="0" err="1"/>
              <a:t>Efendy</a:t>
            </a:r>
            <a:r>
              <a:rPr lang="en-US" altLang="ko-KR" b="1" dirty="0"/>
              <a:t>, Kevin Kim, </a:t>
            </a:r>
            <a:r>
              <a:rPr lang="en-US" altLang="ko-KR" b="1" dirty="0" err="1"/>
              <a:t>Alejo</a:t>
            </a:r>
            <a:r>
              <a:rPr lang="en-US" altLang="ko-KR" b="1" dirty="0"/>
              <a:t> </a:t>
            </a:r>
            <a:r>
              <a:rPr lang="en-US" altLang="ko-KR" b="1" dirty="0" err="1"/>
              <a:t>Vallega</a:t>
            </a:r>
            <a:r>
              <a:rPr lang="en-US" altLang="ko-KR" b="1" dirty="0"/>
              <a:t>, Victor </a:t>
            </a:r>
            <a:r>
              <a:rPr lang="en-US" altLang="ko-KR" b="1" dirty="0" err="1"/>
              <a:t>Sharonov</a:t>
            </a:r>
            <a:r>
              <a:rPr lang="en-US" altLang="ko-KR" b="1" dirty="0"/>
              <a:t> and Joe Smith</a:t>
            </a:r>
          </a:p>
        </p:txBody>
      </p:sp>
    </p:spTree>
    <p:extLst>
      <p:ext uri="{BB962C8B-B14F-4D97-AF65-F5344CB8AC3E}">
        <p14:creationId xmlns:p14="http://schemas.microsoft.com/office/powerpoint/2010/main" val="176672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8F9D-0F38-4991-AB09-00F4D7CA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3D2F-EF9D-4D58-BDE3-5009E115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COVID-19 is declared as a pandemic on March 11, 2020 by World Health Organization</a:t>
            </a:r>
          </a:p>
          <a:p>
            <a:endParaRPr lang="en-US" altLang="ko-KR" dirty="0"/>
          </a:p>
          <a:p>
            <a:r>
              <a:rPr lang="en-US" altLang="ko-KR" dirty="0"/>
              <a:t>Depression is one of the common mental disorders found in people during the COVID-19 period</a:t>
            </a:r>
          </a:p>
          <a:p>
            <a:endParaRPr lang="en-US" altLang="ko-KR" dirty="0"/>
          </a:p>
          <a:p>
            <a:r>
              <a:rPr lang="en-US" altLang="ko-KR" dirty="0"/>
              <a:t>A time series of tweets related to depression during the covid-19 period. Specifically, providing a visualization of the trend in number of depression-related tweets on Twitter</a:t>
            </a:r>
          </a:p>
        </p:txBody>
      </p:sp>
    </p:spTree>
    <p:extLst>
      <p:ext uri="{BB962C8B-B14F-4D97-AF65-F5344CB8AC3E}">
        <p14:creationId xmlns:p14="http://schemas.microsoft.com/office/powerpoint/2010/main" val="29105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98A2-6346-42A1-B8F2-27D9C2F1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&amp; Related works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499E-7E55-4EC8-AC52-BDCD54CE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Brief history of how depression of an individual is analyzed by professionals without using the Internet (CES-D, BDI, SDS)</a:t>
            </a:r>
          </a:p>
          <a:p>
            <a:endParaRPr lang="en-US" altLang="ko-KR" dirty="0"/>
          </a:p>
          <a:p>
            <a:r>
              <a:rPr lang="en-US" altLang="ko-KR" dirty="0"/>
              <a:t>Related works regarding using a large-scale data in social media, what techniques (SVM, NB, RF, etc.) were used, to detect depression </a:t>
            </a:r>
          </a:p>
          <a:p>
            <a:endParaRPr lang="en-US" altLang="ko-KR" dirty="0"/>
          </a:p>
          <a:p>
            <a:r>
              <a:rPr lang="en-US" altLang="ko-KR" dirty="0"/>
              <a:t>Minor, but some ethic related concerns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A499-F876-4EF1-8770-959A918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 and preprocessing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71CD-7A4D-4B17-A2D6-3AF6A06A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used datasets available from IEEE </a:t>
            </a:r>
            <a:r>
              <a:rPr lang="en-US" altLang="ko-KR" dirty="0" err="1"/>
              <a:t>Dataport</a:t>
            </a:r>
            <a:r>
              <a:rPr lang="en-US" altLang="ko-KR" dirty="0"/>
              <a:t>, submitted by Rabindra, </a:t>
            </a:r>
            <a:r>
              <a:rPr lang="en-US" altLang="ko-KR" dirty="0" err="1"/>
              <a:t>Lamsal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https://ieee-dataport.org/open-access/coronavirus-covid-19-tweets-dataset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Discussion of training models and some complications (manually labeled depressed and non-depressed tweets)</a:t>
            </a:r>
          </a:p>
          <a:p>
            <a:endParaRPr lang="en-US" altLang="ko-KR" dirty="0"/>
          </a:p>
          <a:p>
            <a:r>
              <a:rPr lang="en-US" altLang="ko-KR" dirty="0"/>
              <a:t>Preprocessing steps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4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3BFF-7B41-4CD8-A7DB-A593BE67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1245-68CD-4CD9-80F1-726F4554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Textacy</a:t>
            </a:r>
            <a:r>
              <a:rPr lang="en-US" altLang="ko-KR" dirty="0"/>
              <a:t> readability index</a:t>
            </a:r>
          </a:p>
          <a:p>
            <a:r>
              <a:rPr lang="en-US" altLang="ko-KR" dirty="0" err="1"/>
              <a:t>Textacy</a:t>
            </a:r>
            <a:r>
              <a:rPr lang="en-US" altLang="ko-KR" dirty="0"/>
              <a:t> text statistic and word count</a:t>
            </a:r>
          </a:p>
          <a:p>
            <a:r>
              <a:rPr lang="en-US" altLang="ko-KR" dirty="0"/>
              <a:t>Manually built lexicons</a:t>
            </a:r>
          </a:p>
          <a:p>
            <a:r>
              <a:rPr lang="en-US" altLang="ko-KR" dirty="0"/>
              <a:t>Sentiment intensity analysis from </a:t>
            </a:r>
            <a:r>
              <a:rPr lang="en-US" altLang="ko-KR" dirty="0" err="1"/>
              <a:t>nltk</a:t>
            </a:r>
            <a:r>
              <a:rPr lang="en-US" altLang="ko-KR" dirty="0"/>
              <a:t> library</a:t>
            </a:r>
          </a:p>
          <a:p>
            <a:r>
              <a:rPr lang="en-US" altLang="ko-KR" dirty="0" err="1"/>
              <a:t>tf-idf</a:t>
            </a:r>
            <a:r>
              <a:rPr lang="en-US" altLang="ko-KR" dirty="0"/>
              <a:t> vector</a:t>
            </a:r>
          </a:p>
          <a:p>
            <a:r>
              <a:rPr lang="en-US" altLang="ko-KR" dirty="0"/>
              <a:t>Selected the top 256 words which occur in at least 2 documents and at maximum of 80% of the corpus</a:t>
            </a:r>
          </a:p>
          <a:p>
            <a:r>
              <a:rPr lang="en-US" altLang="ko-KR" dirty="0" err="1"/>
              <a:t>TfidfVectorizer</a:t>
            </a:r>
            <a:r>
              <a:rPr lang="en-US" altLang="ko-KR" dirty="0"/>
              <a:t> from </a:t>
            </a:r>
            <a:r>
              <a:rPr lang="en-US" altLang="ko-KR" dirty="0" err="1"/>
              <a:t>sklearn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2459-1736-4CC1-9C13-3833BBBE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Algorithms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6DCA-EAA5-422D-8721-5CE1D5E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Brief description of machine learning algorithms we used</a:t>
            </a:r>
          </a:p>
          <a:p>
            <a:endParaRPr lang="en-US" altLang="ko-KR" dirty="0"/>
          </a:p>
          <a:p>
            <a:r>
              <a:rPr lang="en-US" altLang="ko-KR" dirty="0"/>
              <a:t>Support Vector Model</a:t>
            </a:r>
          </a:p>
          <a:p>
            <a:r>
              <a:rPr lang="en-US" altLang="ko-KR" dirty="0"/>
              <a:t>Random Forest</a:t>
            </a:r>
          </a:p>
          <a:p>
            <a:r>
              <a:rPr lang="en-US" altLang="ko-KR" dirty="0"/>
              <a:t>Multinomial Naïve Bayes (unused eventually)</a:t>
            </a:r>
          </a:p>
          <a:p>
            <a:endParaRPr lang="en-US" altLang="ko-KR" dirty="0"/>
          </a:p>
          <a:p>
            <a:r>
              <a:rPr lang="en-US" altLang="ko-KR" dirty="0"/>
              <a:t>Number of tweets</a:t>
            </a:r>
          </a:p>
          <a:p>
            <a:r>
              <a:rPr lang="en-US" altLang="ko-KR" dirty="0"/>
              <a:t>Compared performance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3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AD31-C099-4394-9BE6-E160FA56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(What did we get?)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FF30-8333-4B64-A75A-1F9DA960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Discussion of our work using the techniques mentioned in the previous slides</a:t>
            </a:r>
          </a:p>
          <a:p>
            <a:endParaRPr lang="en-US" altLang="ko-KR" dirty="0"/>
          </a:p>
          <a:p>
            <a:r>
              <a:rPr lang="en-US" altLang="ko-KR" dirty="0"/>
              <a:t>Graphs showing the trend in the number of tweets during the COVID-19 period</a:t>
            </a:r>
          </a:p>
          <a:p>
            <a:endParaRPr lang="en-US" altLang="ko-KR" dirty="0"/>
          </a:p>
          <a:p>
            <a:r>
              <a:rPr lang="en-US" altLang="ko-KR" dirty="0"/>
              <a:t>Word cloud of top 256 frequent words</a:t>
            </a:r>
          </a:p>
          <a:p>
            <a:endParaRPr lang="en-US" altLang="ko-KR" dirty="0"/>
          </a:p>
          <a:p>
            <a:r>
              <a:rPr lang="en-US" altLang="ko-KR" dirty="0"/>
              <a:t>Please refer to the diagrams in the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17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D38C-4E57-4B0C-8010-773662BA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8F88-C143-4A90-BECA-C045DE22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Limitations for this research</a:t>
            </a:r>
          </a:p>
          <a:p>
            <a:endParaRPr lang="en-US" altLang="ko-KR" dirty="0"/>
          </a:p>
          <a:p>
            <a:r>
              <a:rPr lang="en-US" altLang="ko-KR" dirty="0"/>
              <a:t>No LIWC features set</a:t>
            </a:r>
          </a:p>
          <a:p>
            <a:endParaRPr lang="en-US" altLang="ko-KR" dirty="0"/>
          </a:p>
          <a:p>
            <a:r>
              <a:rPr lang="en-US" altLang="ko-KR" dirty="0"/>
              <a:t>Improvements on preprocessing, accuracy and specificity, computing power, character limits, algorithms used, posting patterns, etc.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2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F97E-269E-4C16-86BB-CFDF799D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6732-F0F1-419C-87B8-D1E0DA3D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of the paper</a:t>
            </a:r>
          </a:p>
          <a:p>
            <a:endParaRPr lang="en-US" altLang="ko-KR" dirty="0"/>
          </a:p>
          <a:p>
            <a:r>
              <a:rPr lang="en-US" altLang="ko-KR" dirty="0"/>
              <a:t>What could have been improved?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5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363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 A Time Series Analysis on Depression During the COVID-19 Period</vt:lpstr>
      <vt:lpstr>Introduction</vt:lpstr>
      <vt:lpstr>Background &amp; Related works</vt:lpstr>
      <vt:lpstr>Data collection and preprocessing</vt:lpstr>
      <vt:lpstr>Feature extraction</vt:lpstr>
      <vt:lpstr>Machine Learning Algorithms</vt:lpstr>
      <vt:lpstr>Result (What did we get?)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Series Analysis on Depression During the COVID-19 Period</dc:title>
  <dc:creator>Kevin Kim</dc:creator>
  <cp:lastModifiedBy>Kevin Kim</cp:lastModifiedBy>
  <cp:revision>7</cp:revision>
  <dcterms:created xsi:type="dcterms:W3CDTF">2020-12-24T04:43:33Z</dcterms:created>
  <dcterms:modified xsi:type="dcterms:W3CDTF">2020-12-24T09:44:52Z</dcterms:modified>
</cp:coreProperties>
</file>