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0655300" cy="5184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3" y="848527"/>
            <a:ext cx="7991475" cy="1805070"/>
          </a:xfrm>
        </p:spPr>
        <p:txBody>
          <a:bodyPr anchor="b"/>
          <a:lstStyle>
            <a:lvl1pPr algn="ctr">
              <a:defRPr sz="45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2723207"/>
            <a:ext cx="7991475" cy="1251787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643" indent="0" algn="ctr">
              <a:buNone/>
              <a:defRPr sz="1512"/>
            </a:lvl2pPr>
            <a:lvl3pPr marL="691286" indent="0" algn="ctr">
              <a:buNone/>
              <a:defRPr sz="1361"/>
            </a:lvl3pPr>
            <a:lvl4pPr marL="1036930" indent="0" algn="ctr">
              <a:buNone/>
              <a:defRPr sz="1210"/>
            </a:lvl4pPr>
            <a:lvl5pPr marL="1382573" indent="0" algn="ctr">
              <a:buNone/>
              <a:defRPr sz="1210"/>
            </a:lvl5pPr>
            <a:lvl6pPr marL="1728216" indent="0" algn="ctr">
              <a:buNone/>
              <a:defRPr sz="1210"/>
            </a:lvl6pPr>
            <a:lvl7pPr marL="2073859" indent="0" algn="ctr">
              <a:buNone/>
              <a:defRPr sz="1210"/>
            </a:lvl7pPr>
            <a:lvl8pPr marL="2419502" indent="0" algn="ctr">
              <a:buNone/>
              <a:defRPr sz="1210"/>
            </a:lvl8pPr>
            <a:lvl9pPr marL="2765146" indent="0" algn="ctr">
              <a:buNone/>
              <a:defRPr sz="121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5199" y="276041"/>
            <a:ext cx="2297549" cy="43938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552" y="276041"/>
            <a:ext cx="6759456" cy="43938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6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02" y="1292594"/>
            <a:ext cx="9190196" cy="215672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002" y="3469719"/>
            <a:ext cx="9190196" cy="113416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64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28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93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573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21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859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50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14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0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552" y="1380206"/>
            <a:ext cx="4528503" cy="32896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4245" y="1380206"/>
            <a:ext cx="4528503" cy="32896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4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276042"/>
            <a:ext cx="9190196" cy="1002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940" y="1270990"/>
            <a:ext cx="4507691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940" y="1893883"/>
            <a:ext cx="4507691" cy="27856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4246" y="1270990"/>
            <a:ext cx="4529890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4246" y="1893883"/>
            <a:ext cx="4529890" cy="27856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6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45652"/>
            <a:ext cx="3436611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890" y="746512"/>
            <a:ext cx="5394246" cy="3684551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555433"/>
            <a:ext cx="3436611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0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45652"/>
            <a:ext cx="3436611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29890" y="746512"/>
            <a:ext cx="5394246" cy="3684551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643" indent="0">
              <a:buNone/>
              <a:defRPr sz="2117"/>
            </a:lvl2pPr>
            <a:lvl3pPr marL="691286" indent="0">
              <a:buNone/>
              <a:defRPr sz="1814"/>
            </a:lvl3pPr>
            <a:lvl4pPr marL="1036930" indent="0">
              <a:buNone/>
              <a:defRPr sz="1512"/>
            </a:lvl4pPr>
            <a:lvl5pPr marL="1382573" indent="0">
              <a:buNone/>
              <a:defRPr sz="1512"/>
            </a:lvl5pPr>
            <a:lvl6pPr marL="1728216" indent="0">
              <a:buNone/>
              <a:defRPr sz="1512"/>
            </a:lvl6pPr>
            <a:lvl7pPr marL="2073859" indent="0">
              <a:buNone/>
              <a:defRPr sz="1512"/>
            </a:lvl7pPr>
            <a:lvl8pPr marL="2419502" indent="0">
              <a:buNone/>
              <a:defRPr sz="1512"/>
            </a:lvl8pPr>
            <a:lvl9pPr marL="2765146" indent="0">
              <a:buNone/>
              <a:defRPr sz="151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555433"/>
            <a:ext cx="3436611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3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552" y="276042"/>
            <a:ext cx="9190196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552" y="1380206"/>
            <a:ext cx="9190196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552" y="4805519"/>
            <a:ext cx="239744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67C4-1A55-4867-94F5-38DAD5DFA153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9568" y="4805519"/>
            <a:ext cx="3596164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5305" y="4805519"/>
            <a:ext cx="239744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90DC-58BA-4EEF-90AE-497F8439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1286" rtl="0" eaLnBrk="1" latinLnBrk="1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2" indent="-172822" algn="l" defTabSz="691286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465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751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43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28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930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21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859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502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14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4F93E0-1CD3-4690-9B8A-BE2119CD863B}"/>
              </a:ext>
            </a:extLst>
          </p:cNvPr>
          <p:cNvSpPr/>
          <p:nvPr/>
        </p:nvSpPr>
        <p:spPr>
          <a:xfrm>
            <a:off x="2615150" y="288181"/>
            <a:ext cx="5425000" cy="2612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로고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5E13DC-9561-426C-AFEE-C2939510EC8E}"/>
              </a:ext>
            </a:extLst>
          </p:cNvPr>
          <p:cNvSpPr/>
          <p:nvPr/>
        </p:nvSpPr>
        <p:spPr>
          <a:xfrm>
            <a:off x="4113992" y="3374769"/>
            <a:ext cx="2427316" cy="55715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E4FB25-0F2D-4783-92D1-D1E7CA1F8CDF}"/>
              </a:ext>
            </a:extLst>
          </p:cNvPr>
          <p:cNvSpPr/>
          <p:nvPr/>
        </p:nvSpPr>
        <p:spPr>
          <a:xfrm>
            <a:off x="4113992" y="4131228"/>
            <a:ext cx="2427316" cy="55715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배경 스토리 보기</a:t>
            </a:r>
          </a:p>
        </p:txBody>
      </p:sp>
    </p:spTree>
    <p:extLst>
      <p:ext uri="{BB962C8B-B14F-4D97-AF65-F5344CB8AC3E}">
        <p14:creationId xmlns:p14="http://schemas.microsoft.com/office/powerpoint/2010/main" val="42419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C56CF2-520A-4C4C-886C-11CF565CF89D}"/>
              </a:ext>
            </a:extLst>
          </p:cNvPr>
          <p:cNvSpPr/>
          <p:nvPr/>
        </p:nvSpPr>
        <p:spPr>
          <a:xfrm>
            <a:off x="1055717" y="490451"/>
            <a:ext cx="8271162" cy="392360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D563F4-8D82-4336-96F1-726BDA394713}"/>
              </a:ext>
            </a:extLst>
          </p:cNvPr>
          <p:cNvSpPr/>
          <p:nvPr/>
        </p:nvSpPr>
        <p:spPr>
          <a:xfrm>
            <a:off x="3938616" y="199505"/>
            <a:ext cx="2778068" cy="58189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n-ea"/>
              </a:rPr>
              <a:t>장난감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0D5F92-7FD2-496B-B3A3-6B7C6F5A0670}"/>
              </a:ext>
            </a:extLst>
          </p:cNvPr>
          <p:cNvSpPr/>
          <p:nvPr/>
        </p:nvSpPr>
        <p:spPr>
          <a:xfrm>
            <a:off x="3812038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무기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90AB3E-EDB7-47FE-9F46-409A34F17D59}"/>
              </a:ext>
            </a:extLst>
          </p:cNvPr>
          <p:cNvSpPr/>
          <p:nvPr/>
        </p:nvSpPr>
        <p:spPr>
          <a:xfrm>
            <a:off x="4871526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무기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0FF25C-303F-4B2E-ACEE-BF6202B91375}"/>
              </a:ext>
            </a:extLst>
          </p:cNvPr>
          <p:cNvSpPr/>
          <p:nvPr/>
        </p:nvSpPr>
        <p:spPr>
          <a:xfrm>
            <a:off x="4279245" y="4419398"/>
            <a:ext cx="2096811" cy="5712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21E38-CEEF-41EB-95ED-81C548578D9A}"/>
              </a:ext>
            </a:extLst>
          </p:cNvPr>
          <p:cNvSpPr txBox="1"/>
          <p:nvPr/>
        </p:nvSpPr>
        <p:spPr>
          <a:xfrm>
            <a:off x="4280860" y="1247493"/>
            <a:ext cx="209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무기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96040-9255-4A3E-B7DB-47227E8714D5}"/>
              </a:ext>
            </a:extLst>
          </p:cNvPr>
          <p:cNvSpPr txBox="1"/>
          <p:nvPr/>
        </p:nvSpPr>
        <p:spPr>
          <a:xfrm>
            <a:off x="4279245" y="2082922"/>
            <a:ext cx="209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무기 설명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75D6EB-D426-448B-883D-00780434199D}"/>
              </a:ext>
            </a:extLst>
          </p:cNvPr>
          <p:cNvSpPr/>
          <p:nvPr/>
        </p:nvSpPr>
        <p:spPr>
          <a:xfrm>
            <a:off x="5931014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무기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186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2F9E44-F0C7-4BBD-BE46-5F7012230D07}"/>
              </a:ext>
            </a:extLst>
          </p:cNvPr>
          <p:cNvSpPr/>
          <p:nvPr/>
        </p:nvSpPr>
        <p:spPr>
          <a:xfrm>
            <a:off x="58188" y="131820"/>
            <a:ext cx="3823855" cy="150814"/>
          </a:xfrm>
          <a:prstGeom prst="roundRect">
            <a:avLst>
              <a:gd name="adj" fmla="val 7880"/>
            </a:avLst>
          </a:prstGeom>
          <a:solidFill>
            <a:srgbClr val="FF71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ADEC2-1D60-4C36-807E-244AB7B6F1CF}"/>
              </a:ext>
            </a:extLst>
          </p:cNvPr>
          <p:cNvSpPr/>
          <p:nvPr/>
        </p:nvSpPr>
        <p:spPr>
          <a:xfrm>
            <a:off x="58188" y="282634"/>
            <a:ext cx="3740728" cy="457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C0A82D8-F662-404E-9E58-04D53E30C5A0}"/>
              </a:ext>
            </a:extLst>
          </p:cNvPr>
          <p:cNvSpPr/>
          <p:nvPr/>
        </p:nvSpPr>
        <p:spPr>
          <a:xfrm>
            <a:off x="10006908" y="131820"/>
            <a:ext cx="482138" cy="4821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1D752-41AF-46F2-BAEE-13FE2056245C}"/>
              </a:ext>
            </a:extLst>
          </p:cNvPr>
          <p:cNvSpPr/>
          <p:nvPr/>
        </p:nvSpPr>
        <p:spPr>
          <a:xfrm>
            <a:off x="10304089" y="234543"/>
            <a:ext cx="76892" cy="246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798CA63-D35B-4A4A-9388-90FC44C30D29}"/>
              </a:ext>
            </a:extLst>
          </p:cNvPr>
          <p:cNvSpPr/>
          <p:nvPr/>
        </p:nvSpPr>
        <p:spPr>
          <a:xfrm>
            <a:off x="515389" y="3896303"/>
            <a:ext cx="914400" cy="91440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43D0B5-C3BE-4DDE-B311-35385D5348A1}"/>
              </a:ext>
            </a:extLst>
          </p:cNvPr>
          <p:cNvSpPr/>
          <p:nvPr/>
        </p:nvSpPr>
        <p:spPr>
          <a:xfrm>
            <a:off x="9336349" y="3896303"/>
            <a:ext cx="914400" cy="91440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B847ED8-73B0-428F-9F50-E74F41AF5E0D}"/>
              </a:ext>
            </a:extLst>
          </p:cNvPr>
          <p:cNvSpPr/>
          <p:nvPr/>
        </p:nvSpPr>
        <p:spPr>
          <a:xfrm>
            <a:off x="9580189" y="4140143"/>
            <a:ext cx="426719" cy="426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33139E-C370-4362-B35C-8CA890342214}"/>
              </a:ext>
            </a:extLst>
          </p:cNvPr>
          <p:cNvSpPr/>
          <p:nvPr/>
        </p:nvSpPr>
        <p:spPr>
          <a:xfrm>
            <a:off x="759229" y="4140143"/>
            <a:ext cx="426719" cy="426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1AF8DB-A95C-4D45-ABFE-85D40D753AFC}"/>
              </a:ext>
            </a:extLst>
          </p:cNvPr>
          <p:cNvSpPr/>
          <p:nvPr/>
        </p:nvSpPr>
        <p:spPr>
          <a:xfrm>
            <a:off x="10136219" y="234543"/>
            <a:ext cx="76892" cy="246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3BF6E-6388-4C54-ADC5-C40606D0973C}"/>
              </a:ext>
            </a:extLst>
          </p:cNvPr>
          <p:cNvSpPr txBox="1"/>
          <p:nvPr/>
        </p:nvSpPr>
        <p:spPr>
          <a:xfrm>
            <a:off x="4870450" y="49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0/n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ECF0F7-FAEC-4C7B-AE25-D86CEB33C33F}"/>
              </a:ext>
            </a:extLst>
          </p:cNvPr>
          <p:cNvSpPr txBox="1"/>
          <p:nvPr/>
        </p:nvSpPr>
        <p:spPr>
          <a:xfrm>
            <a:off x="8710122" y="49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17B6FC-8868-4570-A3DA-26F074704C5B}"/>
              </a:ext>
            </a:extLst>
          </p:cNvPr>
          <p:cNvSpPr/>
          <p:nvPr/>
        </p:nvSpPr>
        <p:spPr>
          <a:xfrm>
            <a:off x="4870450" y="213518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6282BC-F93B-49AD-9219-40A8B5B8350A}"/>
              </a:ext>
            </a:extLst>
          </p:cNvPr>
          <p:cNvSpPr/>
          <p:nvPr/>
        </p:nvSpPr>
        <p:spPr>
          <a:xfrm>
            <a:off x="9445335" y="2898912"/>
            <a:ext cx="690884" cy="6908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구르기</a:t>
            </a:r>
          </a:p>
        </p:txBody>
      </p:sp>
    </p:spTree>
    <p:extLst>
      <p:ext uri="{BB962C8B-B14F-4D97-AF65-F5344CB8AC3E}">
        <p14:creationId xmlns:p14="http://schemas.microsoft.com/office/powerpoint/2010/main" val="25586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2F9E44-F0C7-4BBD-BE46-5F7012230D07}"/>
              </a:ext>
            </a:extLst>
          </p:cNvPr>
          <p:cNvSpPr/>
          <p:nvPr/>
        </p:nvSpPr>
        <p:spPr>
          <a:xfrm>
            <a:off x="58188" y="131820"/>
            <a:ext cx="3823855" cy="150814"/>
          </a:xfrm>
          <a:prstGeom prst="roundRect">
            <a:avLst>
              <a:gd name="adj" fmla="val 7880"/>
            </a:avLst>
          </a:prstGeom>
          <a:solidFill>
            <a:srgbClr val="FF71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ADEC2-1D60-4C36-807E-244AB7B6F1CF}"/>
              </a:ext>
            </a:extLst>
          </p:cNvPr>
          <p:cNvSpPr/>
          <p:nvPr/>
        </p:nvSpPr>
        <p:spPr>
          <a:xfrm>
            <a:off x="5818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1905A7-972B-4AF4-805C-243F7184E514}"/>
              </a:ext>
            </a:extLst>
          </p:cNvPr>
          <p:cNvSpPr/>
          <p:nvPr/>
        </p:nvSpPr>
        <p:spPr>
          <a:xfrm>
            <a:off x="249381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6EF39B-B166-42F7-96DF-943983746FDF}"/>
              </a:ext>
            </a:extLst>
          </p:cNvPr>
          <p:cNvSpPr/>
          <p:nvPr/>
        </p:nvSpPr>
        <p:spPr>
          <a:xfrm>
            <a:off x="440574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F5F26-F3AB-4CF0-90CB-2C7CED65B1A0}"/>
              </a:ext>
            </a:extLst>
          </p:cNvPr>
          <p:cNvSpPr/>
          <p:nvPr/>
        </p:nvSpPr>
        <p:spPr>
          <a:xfrm>
            <a:off x="648392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E1475-0D9F-4128-B583-6EE36D52B3F9}"/>
              </a:ext>
            </a:extLst>
          </p:cNvPr>
          <p:cNvSpPr/>
          <p:nvPr/>
        </p:nvSpPr>
        <p:spPr>
          <a:xfrm>
            <a:off x="839585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91A79B-666E-468A-9A26-41357EF952FB}"/>
              </a:ext>
            </a:extLst>
          </p:cNvPr>
          <p:cNvSpPr/>
          <p:nvPr/>
        </p:nvSpPr>
        <p:spPr>
          <a:xfrm>
            <a:off x="103077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DDCF94-2F5E-4EE5-AFBF-20C4145628C9}"/>
              </a:ext>
            </a:extLst>
          </p:cNvPr>
          <p:cNvSpPr/>
          <p:nvPr/>
        </p:nvSpPr>
        <p:spPr>
          <a:xfrm>
            <a:off x="121365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799C6A-D234-4E4B-B5EA-E804E0212A56}"/>
              </a:ext>
            </a:extLst>
          </p:cNvPr>
          <p:cNvSpPr/>
          <p:nvPr/>
        </p:nvSpPr>
        <p:spPr>
          <a:xfrm>
            <a:off x="1404851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C916A-FFB2-49D8-B2CD-A87B7A6A973D}"/>
              </a:ext>
            </a:extLst>
          </p:cNvPr>
          <p:cNvSpPr/>
          <p:nvPr/>
        </p:nvSpPr>
        <p:spPr>
          <a:xfrm>
            <a:off x="1596044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662752-E24A-4939-8CBC-A6FF79A5A8AF}"/>
              </a:ext>
            </a:extLst>
          </p:cNvPr>
          <p:cNvSpPr/>
          <p:nvPr/>
        </p:nvSpPr>
        <p:spPr>
          <a:xfrm>
            <a:off x="1778925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704FC8-51FB-490F-93D4-26C4CDC7F68D}"/>
              </a:ext>
            </a:extLst>
          </p:cNvPr>
          <p:cNvSpPr/>
          <p:nvPr/>
        </p:nvSpPr>
        <p:spPr>
          <a:xfrm>
            <a:off x="197011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C7778E-A777-45DF-B9A2-EF0091533CB8}"/>
              </a:ext>
            </a:extLst>
          </p:cNvPr>
          <p:cNvSpPr/>
          <p:nvPr/>
        </p:nvSpPr>
        <p:spPr>
          <a:xfrm>
            <a:off x="2161311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C0A82D8-F662-404E-9E58-04D53E30C5A0}"/>
              </a:ext>
            </a:extLst>
          </p:cNvPr>
          <p:cNvSpPr/>
          <p:nvPr/>
        </p:nvSpPr>
        <p:spPr>
          <a:xfrm>
            <a:off x="10006908" y="131820"/>
            <a:ext cx="482138" cy="4821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1D752-41AF-46F2-BAEE-13FE2056245C}"/>
              </a:ext>
            </a:extLst>
          </p:cNvPr>
          <p:cNvSpPr/>
          <p:nvPr/>
        </p:nvSpPr>
        <p:spPr>
          <a:xfrm>
            <a:off x="10304089" y="234543"/>
            <a:ext cx="76892" cy="246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798CA63-D35B-4A4A-9388-90FC44C30D29}"/>
              </a:ext>
            </a:extLst>
          </p:cNvPr>
          <p:cNvSpPr/>
          <p:nvPr/>
        </p:nvSpPr>
        <p:spPr>
          <a:xfrm>
            <a:off x="515389" y="3896303"/>
            <a:ext cx="914400" cy="91440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43D0B5-C3BE-4DDE-B311-35385D5348A1}"/>
              </a:ext>
            </a:extLst>
          </p:cNvPr>
          <p:cNvSpPr/>
          <p:nvPr/>
        </p:nvSpPr>
        <p:spPr>
          <a:xfrm>
            <a:off x="9336349" y="3896303"/>
            <a:ext cx="914400" cy="91440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B847ED8-73B0-428F-9F50-E74F41AF5E0D}"/>
              </a:ext>
            </a:extLst>
          </p:cNvPr>
          <p:cNvSpPr/>
          <p:nvPr/>
        </p:nvSpPr>
        <p:spPr>
          <a:xfrm>
            <a:off x="9580189" y="4140143"/>
            <a:ext cx="426719" cy="426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33139E-C370-4362-B35C-8CA890342214}"/>
              </a:ext>
            </a:extLst>
          </p:cNvPr>
          <p:cNvSpPr/>
          <p:nvPr/>
        </p:nvSpPr>
        <p:spPr>
          <a:xfrm>
            <a:off x="759229" y="4140143"/>
            <a:ext cx="426719" cy="426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1AF8DB-A95C-4D45-ABFE-85D40D753AFC}"/>
              </a:ext>
            </a:extLst>
          </p:cNvPr>
          <p:cNvSpPr/>
          <p:nvPr/>
        </p:nvSpPr>
        <p:spPr>
          <a:xfrm>
            <a:off x="10136219" y="234543"/>
            <a:ext cx="76892" cy="246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3BF6E-6388-4C54-ADC5-C40606D0973C}"/>
              </a:ext>
            </a:extLst>
          </p:cNvPr>
          <p:cNvSpPr txBox="1"/>
          <p:nvPr/>
        </p:nvSpPr>
        <p:spPr>
          <a:xfrm>
            <a:off x="4870450" y="49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0/n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ECF0F7-FAEC-4C7B-AE25-D86CEB33C33F}"/>
              </a:ext>
            </a:extLst>
          </p:cNvPr>
          <p:cNvSpPr txBox="1"/>
          <p:nvPr/>
        </p:nvSpPr>
        <p:spPr>
          <a:xfrm>
            <a:off x="8710122" y="49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BD805E-16D4-442E-ADDC-2EE7B0DF8416}"/>
              </a:ext>
            </a:extLst>
          </p:cNvPr>
          <p:cNvSpPr/>
          <p:nvPr/>
        </p:nvSpPr>
        <p:spPr>
          <a:xfrm>
            <a:off x="1" y="0"/>
            <a:ext cx="10655300" cy="51847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66C5C-ABA0-4054-8C40-BD91DE2CC71F}"/>
              </a:ext>
            </a:extLst>
          </p:cNvPr>
          <p:cNvSpPr txBox="1"/>
          <p:nvPr/>
        </p:nvSpPr>
        <p:spPr>
          <a:xfrm>
            <a:off x="4247803" y="1119845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일시정지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B2346F-82E0-4637-A76B-1CCB41481D1C}"/>
              </a:ext>
            </a:extLst>
          </p:cNvPr>
          <p:cNvSpPr txBox="1"/>
          <p:nvPr/>
        </p:nvSpPr>
        <p:spPr>
          <a:xfrm>
            <a:off x="3017519" y="3202773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메인 화면으로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193C8-9AC3-400D-9749-D67AC32F3066}"/>
              </a:ext>
            </a:extLst>
          </p:cNvPr>
          <p:cNvSpPr txBox="1"/>
          <p:nvPr/>
        </p:nvSpPr>
        <p:spPr>
          <a:xfrm>
            <a:off x="5476473" y="3202773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계속 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D9697D-8D6D-4064-9E2D-D0CFE4EAF28D}"/>
              </a:ext>
            </a:extLst>
          </p:cNvPr>
          <p:cNvSpPr txBox="1"/>
          <p:nvPr/>
        </p:nvSpPr>
        <p:spPr>
          <a:xfrm>
            <a:off x="3019133" y="1884310"/>
            <a:ext cx="461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주의</a:t>
            </a:r>
            <a:r>
              <a:rPr lang="en-US" altLang="ko-KR" b="1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</a:rPr>
              <a:t>메인 화면으로 갈 경우</a:t>
            </a:r>
            <a:endParaRPr lang="en-US" altLang="ko-KR" b="1">
              <a:solidFill>
                <a:schemeClr val="bg1"/>
              </a:solidFill>
            </a:endParaRPr>
          </a:p>
          <a:p>
            <a:pPr algn="ctr"/>
            <a:r>
              <a:rPr lang="ko-KR" altLang="en-US" b="1">
                <a:solidFill>
                  <a:schemeClr val="bg1"/>
                </a:solidFill>
              </a:rPr>
              <a:t>저장되지 않습니다</a:t>
            </a:r>
            <a:r>
              <a:rPr lang="en-US" altLang="ko-KR" b="1">
                <a:solidFill>
                  <a:schemeClr val="bg1"/>
                </a:solidFill>
              </a:rPr>
              <a:t>.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9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2F9E44-F0C7-4BBD-BE46-5F7012230D07}"/>
              </a:ext>
            </a:extLst>
          </p:cNvPr>
          <p:cNvSpPr/>
          <p:nvPr/>
        </p:nvSpPr>
        <p:spPr>
          <a:xfrm>
            <a:off x="58188" y="131820"/>
            <a:ext cx="3823855" cy="150814"/>
          </a:xfrm>
          <a:prstGeom prst="roundRect">
            <a:avLst>
              <a:gd name="adj" fmla="val 7880"/>
            </a:avLst>
          </a:prstGeom>
          <a:solidFill>
            <a:srgbClr val="FF71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ADEC2-1D60-4C36-807E-244AB7B6F1CF}"/>
              </a:ext>
            </a:extLst>
          </p:cNvPr>
          <p:cNvSpPr/>
          <p:nvPr/>
        </p:nvSpPr>
        <p:spPr>
          <a:xfrm>
            <a:off x="5818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1905A7-972B-4AF4-805C-243F7184E514}"/>
              </a:ext>
            </a:extLst>
          </p:cNvPr>
          <p:cNvSpPr/>
          <p:nvPr/>
        </p:nvSpPr>
        <p:spPr>
          <a:xfrm>
            <a:off x="249381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6EF39B-B166-42F7-96DF-943983746FDF}"/>
              </a:ext>
            </a:extLst>
          </p:cNvPr>
          <p:cNvSpPr/>
          <p:nvPr/>
        </p:nvSpPr>
        <p:spPr>
          <a:xfrm>
            <a:off x="440574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F5F26-F3AB-4CF0-90CB-2C7CED65B1A0}"/>
              </a:ext>
            </a:extLst>
          </p:cNvPr>
          <p:cNvSpPr/>
          <p:nvPr/>
        </p:nvSpPr>
        <p:spPr>
          <a:xfrm>
            <a:off x="648392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E1475-0D9F-4128-B583-6EE36D52B3F9}"/>
              </a:ext>
            </a:extLst>
          </p:cNvPr>
          <p:cNvSpPr/>
          <p:nvPr/>
        </p:nvSpPr>
        <p:spPr>
          <a:xfrm>
            <a:off x="839585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91A79B-666E-468A-9A26-41357EF952FB}"/>
              </a:ext>
            </a:extLst>
          </p:cNvPr>
          <p:cNvSpPr/>
          <p:nvPr/>
        </p:nvSpPr>
        <p:spPr>
          <a:xfrm>
            <a:off x="103077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DDCF94-2F5E-4EE5-AFBF-20C4145628C9}"/>
              </a:ext>
            </a:extLst>
          </p:cNvPr>
          <p:cNvSpPr/>
          <p:nvPr/>
        </p:nvSpPr>
        <p:spPr>
          <a:xfrm>
            <a:off x="121365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799C6A-D234-4E4B-B5EA-E804E0212A56}"/>
              </a:ext>
            </a:extLst>
          </p:cNvPr>
          <p:cNvSpPr/>
          <p:nvPr/>
        </p:nvSpPr>
        <p:spPr>
          <a:xfrm>
            <a:off x="1404851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C916A-FFB2-49D8-B2CD-A87B7A6A973D}"/>
              </a:ext>
            </a:extLst>
          </p:cNvPr>
          <p:cNvSpPr/>
          <p:nvPr/>
        </p:nvSpPr>
        <p:spPr>
          <a:xfrm>
            <a:off x="1596044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662752-E24A-4939-8CBC-A6FF79A5A8AF}"/>
              </a:ext>
            </a:extLst>
          </p:cNvPr>
          <p:cNvSpPr/>
          <p:nvPr/>
        </p:nvSpPr>
        <p:spPr>
          <a:xfrm>
            <a:off x="1778925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704FC8-51FB-490F-93D4-26C4CDC7F68D}"/>
              </a:ext>
            </a:extLst>
          </p:cNvPr>
          <p:cNvSpPr/>
          <p:nvPr/>
        </p:nvSpPr>
        <p:spPr>
          <a:xfrm>
            <a:off x="1970118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C7778E-A777-45DF-B9A2-EF0091533CB8}"/>
              </a:ext>
            </a:extLst>
          </p:cNvPr>
          <p:cNvSpPr/>
          <p:nvPr/>
        </p:nvSpPr>
        <p:spPr>
          <a:xfrm>
            <a:off x="2161311" y="374072"/>
            <a:ext cx="133004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C0A82D8-F662-404E-9E58-04D53E30C5A0}"/>
              </a:ext>
            </a:extLst>
          </p:cNvPr>
          <p:cNvSpPr/>
          <p:nvPr/>
        </p:nvSpPr>
        <p:spPr>
          <a:xfrm>
            <a:off x="10006908" y="131820"/>
            <a:ext cx="482138" cy="4821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1D752-41AF-46F2-BAEE-13FE2056245C}"/>
              </a:ext>
            </a:extLst>
          </p:cNvPr>
          <p:cNvSpPr/>
          <p:nvPr/>
        </p:nvSpPr>
        <p:spPr>
          <a:xfrm>
            <a:off x="10304089" y="234543"/>
            <a:ext cx="76892" cy="246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798CA63-D35B-4A4A-9388-90FC44C30D29}"/>
              </a:ext>
            </a:extLst>
          </p:cNvPr>
          <p:cNvSpPr/>
          <p:nvPr/>
        </p:nvSpPr>
        <p:spPr>
          <a:xfrm>
            <a:off x="515389" y="3896303"/>
            <a:ext cx="914400" cy="91440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43D0B5-C3BE-4DDE-B311-35385D5348A1}"/>
              </a:ext>
            </a:extLst>
          </p:cNvPr>
          <p:cNvSpPr/>
          <p:nvPr/>
        </p:nvSpPr>
        <p:spPr>
          <a:xfrm>
            <a:off x="9336349" y="3896303"/>
            <a:ext cx="914400" cy="91440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B847ED8-73B0-428F-9F50-E74F41AF5E0D}"/>
              </a:ext>
            </a:extLst>
          </p:cNvPr>
          <p:cNvSpPr/>
          <p:nvPr/>
        </p:nvSpPr>
        <p:spPr>
          <a:xfrm>
            <a:off x="9580189" y="4140143"/>
            <a:ext cx="426719" cy="426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33139E-C370-4362-B35C-8CA890342214}"/>
              </a:ext>
            </a:extLst>
          </p:cNvPr>
          <p:cNvSpPr/>
          <p:nvPr/>
        </p:nvSpPr>
        <p:spPr>
          <a:xfrm>
            <a:off x="759229" y="4140143"/>
            <a:ext cx="426719" cy="426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1AF8DB-A95C-4D45-ABFE-85D40D753AFC}"/>
              </a:ext>
            </a:extLst>
          </p:cNvPr>
          <p:cNvSpPr/>
          <p:nvPr/>
        </p:nvSpPr>
        <p:spPr>
          <a:xfrm>
            <a:off x="10136219" y="234543"/>
            <a:ext cx="76892" cy="246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3BF6E-6388-4C54-ADC5-C40606D0973C}"/>
              </a:ext>
            </a:extLst>
          </p:cNvPr>
          <p:cNvSpPr txBox="1"/>
          <p:nvPr/>
        </p:nvSpPr>
        <p:spPr>
          <a:xfrm>
            <a:off x="4870450" y="49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0/n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ECF0F7-FAEC-4C7B-AE25-D86CEB33C33F}"/>
              </a:ext>
            </a:extLst>
          </p:cNvPr>
          <p:cNvSpPr txBox="1"/>
          <p:nvPr/>
        </p:nvSpPr>
        <p:spPr>
          <a:xfrm>
            <a:off x="8710122" y="49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BD805E-16D4-442E-ADDC-2EE7B0DF8416}"/>
              </a:ext>
            </a:extLst>
          </p:cNvPr>
          <p:cNvSpPr/>
          <p:nvPr/>
        </p:nvSpPr>
        <p:spPr>
          <a:xfrm>
            <a:off x="1" y="0"/>
            <a:ext cx="10655300" cy="51847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66C5C-ABA0-4054-8C40-BD91DE2CC71F}"/>
              </a:ext>
            </a:extLst>
          </p:cNvPr>
          <p:cNvSpPr txBox="1"/>
          <p:nvPr/>
        </p:nvSpPr>
        <p:spPr>
          <a:xfrm>
            <a:off x="4247803" y="1119845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게임 오버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B2346F-82E0-4637-A76B-1CCB41481D1C}"/>
              </a:ext>
            </a:extLst>
          </p:cNvPr>
          <p:cNvSpPr txBox="1"/>
          <p:nvPr/>
        </p:nvSpPr>
        <p:spPr>
          <a:xfrm>
            <a:off x="3017519" y="3202773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메인 화면으로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193C8-9AC3-400D-9749-D67AC32F3066}"/>
              </a:ext>
            </a:extLst>
          </p:cNvPr>
          <p:cNvSpPr txBox="1"/>
          <p:nvPr/>
        </p:nvSpPr>
        <p:spPr>
          <a:xfrm>
            <a:off x="5476473" y="3202773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다시하기</a:t>
            </a:r>
          </a:p>
        </p:txBody>
      </p:sp>
    </p:spTree>
    <p:extLst>
      <p:ext uri="{BB962C8B-B14F-4D97-AF65-F5344CB8AC3E}">
        <p14:creationId xmlns:p14="http://schemas.microsoft.com/office/powerpoint/2010/main" val="113219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828968-BA02-4F52-A77C-AD5BCF354AAB}"/>
              </a:ext>
            </a:extLst>
          </p:cNvPr>
          <p:cNvSpPr/>
          <p:nvPr/>
        </p:nvSpPr>
        <p:spPr>
          <a:xfrm>
            <a:off x="1055717" y="490451"/>
            <a:ext cx="8271162" cy="392360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04C998-649F-49A8-A72E-285B9C84665B}"/>
              </a:ext>
            </a:extLst>
          </p:cNvPr>
          <p:cNvSpPr/>
          <p:nvPr/>
        </p:nvSpPr>
        <p:spPr>
          <a:xfrm>
            <a:off x="3938616" y="199505"/>
            <a:ext cx="2778068" cy="58189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n-ea"/>
              </a:rPr>
              <a:t>스테이지 클리어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!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C5E110-2A04-4C15-8456-2D89953B76D6}"/>
              </a:ext>
            </a:extLst>
          </p:cNvPr>
          <p:cNvSpPr/>
          <p:nvPr/>
        </p:nvSpPr>
        <p:spPr>
          <a:xfrm>
            <a:off x="3812038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업글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0B57E4-8599-4EC4-9A89-D581045C403D}"/>
              </a:ext>
            </a:extLst>
          </p:cNvPr>
          <p:cNvSpPr/>
          <p:nvPr/>
        </p:nvSpPr>
        <p:spPr>
          <a:xfrm>
            <a:off x="4871526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업글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D48362-FA1D-447F-88FC-AAFBC8DF134D}"/>
              </a:ext>
            </a:extLst>
          </p:cNvPr>
          <p:cNvSpPr/>
          <p:nvPr/>
        </p:nvSpPr>
        <p:spPr>
          <a:xfrm>
            <a:off x="4279245" y="4419398"/>
            <a:ext cx="2096811" cy="5712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n-ea"/>
              </a:rPr>
              <a:t>다음 스테이지로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F30BF-10DC-49C6-965A-5DF3D0043956}"/>
              </a:ext>
            </a:extLst>
          </p:cNvPr>
          <p:cNvSpPr txBox="1"/>
          <p:nvPr/>
        </p:nvSpPr>
        <p:spPr>
          <a:xfrm>
            <a:off x="4280860" y="2277896"/>
            <a:ext cx="20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업그레이드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E60FE-FEBC-4CD9-9276-B3C1DA0255BD}"/>
              </a:ext>
            </a:extLst>
          </p:cNvPr>
          <p:cNvSpPr txBox="1"/>
          <p:nvPr/>
        </p:nvSpPr>
        <p:spPr>
          <a:xfrm>
            <a:off x="4279245" y="2741621"/>
            <a:ext cx="20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업그레이드 설명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1AC275-0FFA-4783-9DB6-6C0A414E1D8C}"/>
              </a:ext>
            </a:extLst>
          </p:cNvPr>
          <p:cNvSpPr/>
          <p:nvPr/>
        </p:nvSpPr>
        <p:spPr>
          <a:xfrm>
            <a:off x="5931014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업글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A5D1C-1806-460C-A8C8-1CF0B9727337}"/>
              </a:ext>
            </a:extLst>
          </p:cNvPr>
          <p:cNvSpPr txBox="1"/>
          <p:nvPr/>
        </p:nvSpPr>
        <p:spPr>
          <a:xfrm>
            <a:off x="2635134" y="1812281"/>
            <a:ext cx="538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업그레이드 할 능력을 선택해주세요</a:t>
            </a:r>
            <a:r>
              <a:rPr lang="en-US" altLang="ko-KR" sz="1400" b="1"/>
              <a:t>!</a:t>
            </a:r>
            <a:endParaRPr lang="ko-KR" altLang="en-US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AB5F8-C583-4ECD-AB4C-85E6CFF09F6B}"/>
              </a:ext>
            </a:extLst>
          </p:cNvPr>
          <p:cNvSpPr txBox="1"/>
          <p:nvPr/>
        </p:nvSpPr>
        <p:spPr>
          <a:xfrm>
            <a:off x="2635134" y="1035228"/>
            <a:ext cx="538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소요 시간 </a:t>
            </a:r>
            <a:r>
              <a:rPr lang="en-US" altLang="ko-KR" sz="2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: </a:t>
            </a:r>
            <a:r>
              <a:rPr lang="en-US" altLang="ko-KR" sz="2800" b="1" i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00:00:00</a:t>
            </a:r>
            <a:endParaRPr lang="ko-KR" altLang="en-US" sz="2800" b="1" i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7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828968-BA02-4F52-A77C-AD5BCF354AAB}"/>
              </a:ext>
            </a:extLst>
          </p:cNvPr>
          <p:cNvSpPr/>
          <p:nvPr/>
        </p:nvSpPr>
        <p:spPr>
          <a:xfrm>
            <a:off x="1055717" y="490451"/>
            <a:ext cx="8271162" cy="392360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04C998-649F-49A8-A72E-285B9C84665B}"/>
              </a:ext>
            </a:extLst>
          </p:cNvPr>
          <p:cNvSpPr/>
          <p:nvPr/>
        </p:nvSpPr>
        <p:spPr>
          <a:xfrm>
            <a:off x="3938616" y="199505"/>
            <a:ext cx="2778068" cy="58189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n-ea"/>
              </a:rPr>
              <a:t>게임 클리어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!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C5E110-2A04-4C15-8456-2D89953B76D6}"/>
              </a:ext>
            </a:extLst>
          </p:cNvPr>
          <p:cNvSpPr/>
          <p:nvPr/>
        </p:nvSpPr>
        <p:spPr>
          <a:xfrm>
            <a:off x="3812038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무기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0B57E4-8599-4EC4-9A89-D581045C403D}"/>
              </a:ext>
            </a:extLst>
          </p:cNvPr>
          <p:cNvSpPr/>
          <p:nvPr/>
        </p:nvSpPr>
        <p:spPr>
          <a:xfrm>
            <a:off x="4871526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업글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E60FE-FEBC-4CD9-9276-B3C1DA0255BD}"/>
              </a:ext>
            </a:extLst>
          </p:cNvPr>
          <p:cNvSpPr txBox="1"/>
          <p:nvPr/>
        </p:nvSpPr>
        <p:spPr>
          <a:xfrm>
            <a:off x="4280052" y="2812758"/>
            <a:ext cx="20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내 빌드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1AC275-0FFA-4783-9DB6-6C0A414E1D8C}"/>
              </a:ext>
            </a:extLst>
          </p:cNvPr>
          <p:cNvSpPr/>
          <p:nvPr/>
        </p:nvSpPr>
        <p:spPr>
          <a:xfrm>
            <a:off x="5931014" y="3241964"/>
            <a:ext cx="912247" cy="80633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업글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아이콘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405C9-5D4B-44A3-9F7E-F4108B435A27}"/>
              </a:ext>
            </a:extLst>
          </p:cNvPr>
          <p:cNvSpPr txBox="1"/>
          <p:nvPr/>
        </p:nvSpPr>
        <p:spPr>
          <a:xfrm>
            <a:off x="2634326" y="1188687"/>
            <a:ext cx="538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소요 시간 </a:t>
            </a:r>
            <a:r>
              <a:rPr lang="en-US" altLang="ko-KR" sz="2800" b="1" i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: 00:00:00</a:t>
            </a:r>
            <a:endParaRPr lang="ko-KR" altLang="en-US" sz="2800" b="1" i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DEDDD-84E3-4303-89BC-72AFE998A469}"/>
              </a:ext>
            </a:extLst>
          </p:cNvPr>
          <p:cNvSpPr txBox="1"/>
          <p:nvPr/>
        </p:nvSpPr>
        <p:spPr>
          <a:xfrm>
            <a:off x="2634326" y="1923779"/>
            <a:ext cx="538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스테이지 소요 시간 </a:t>
            </a:r>
            <a:r>
              <a:rPr lang="en-US" altLang="ko-KR" sz="2800" b="1" i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: 00:00:00</a:t>
            </a:r>
            <a:endParaRPr lang="ko-KR" altLang="en-US" sz="2800" b="1" i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506CE5-5A86-498E-8449-B16276C49F30}"/>
              </a:ext>
            </a:extLst>
          </p:cNvPr>
          <p:cNvGrpSpPr/>
          <p:nvPr/>
        </p:nvGrpSpPr>
        <p:grpSpPr>
          <a:xfrm>
            <a:off x="3230839" y="4419398"/>
            <a:ext cx="4193622" cy="571212"/>
            <a:chOff x="2890210" y="4419398"/>
            <a:chExt cx="4193622" cy="57121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2D48362-FA1D-447F-88FC-AAFBC8DF134D}"/>
                </a:ext>
              </a:extLst>
            </p:cNvPr>
            <p:cNvSpPr/>
            <p:nvPr/>
          </p:nvSpPr>
          <p:spPr>
            <a:xfrm>
              <a:off x="2890210" y="4419398"/>
              <a:ext cx="2096811" cy="571212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다시하기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3D5134E-A72B-406C-9BB4-D57C7A25D3EA}"/>
                </a:ext>
              </a:extLst>
            </p:cNvPr>
            <p:cNvSpPr/>
            <p:nvPr/>
          </p:nvSpPr>
          <p:spPr>
            <a:xfrm>
              <a:off x="4987021" y="4419398"/>
              <a:ext cx="2096811" cy="571212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메인 화면으로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2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112</Words>
  <Application>Microsoft Office PowerPoint</Application>
  <PresentationFormat>사용자 지정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8</cp:revision>
  <dcterms:created xsi:type="dcterms:W3CDTF">2019-04-20T09:00:54Z</dcterms:created>
  <dcterms:modified xsi:type="dcterms:W3CDTF">2019-04-20T21:55:13Z</dcterms:modified>
</cp:coreProperties>
</file>